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5"/>
  </p:notesMasterIdLst>
  <p:sldIdLst>
    <p:sldId id="271" r:id="rId2"/>
    <p:sldId id="263" r:id="rId3"/>
    <p:sldId id="597" r:id="rId4"/>
    <p:sldId id="288" r:id="rId5"/>
    <p:sldId id="599" r:id="rId6"/>
    <p:sldId id="592" r:id="rId7"/>
    <p:sldId id="554" r:id="rId8"/>
    <p:sldId id="305" r:id="rId9"/>
    <p:sldId id="306" r:id="rId10"/>
    <p:sldId id="587" r:id="rId11"/>
    <p:sldId id="564" r:id="rId12"/>
    <p:sldId id="556" r:id="rId13"/>
    <p:sldId id="593" r:id="rId14"/>
    <p:sldId id="567" r:id="rId15"/>
    <p:sldId id="568" r:id="rId16"/>
    <p:sldId id="326" r:id="rId17"/>
    <p:sldId id="600" r:id="rId18"/>
    <p:sldId id="322" r:id="rId19"/>
    <p:sldId id="323" r:id="rId20"/>
    <p:sldId id="589" r:id="rId21"/>
    <p:sldId id="606" r:id="rId22"/>
    <p:sldId id="543" r:id="rId23"/>
    <p:sldId id="555" r:id="rId24"/>
    <p:sldId id="544" r:id="rId25"/>
    <p:sldId id="594" r:id="rId26"/>
    <p:sldId id="602" r:id="rId27"/>
    <p:sldId id="607" r:id="rId28"/>
    <p:sldId id="604" r:id="rId29"/>
    <p:sldId id="538" r:id="rId30"/>
    <p:sldId id="608" r:id="rId31"/>
    <p:sldId id="328" r:id="rId32"/>
    <p:sldId id="509" r:id="rId33"/>
    <p:sldId id="610" r:id="rId34"/>
  </p:sldIdLst>
  <p:sldSz cx="12192000" cy="6858000"/>
  <p:notesSz cx="6858000" cy="9144000"/>
  <p:embeddedFontLst>
    <p:embeddedFont>
      <p:font typeface="Arial Narrow" panose="020B0606020202030204" pitchFamily="34" charset="0"/>
      <p:regular r:id="rId36"/>
      <p:bold r:id="rId37"/>
      <p:italic r:id="rId38"/>
      <p:boldItalic r:id="rId39"/>
    </p:embeddedFont>
    <p:embeddedFont>
      <p:font typeface="Calibri" panose="020F0502020204030204" pitchFamily="34" charset="0"/>
      <p:regular r:id="rId40"/>
      <p:bold r:id="rId41"/>
      <p:italic r:id="rId42"/>
      <p:boldItalic r:id="rId43"/>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BAB910E-1EA2-5062-D31D-D678E7B34609}" name="Pia Redenius" initials="PR" userId="S::pia.redenius@leuphana.de::dd9ada72-ce3f-466d-8b53-61080c9a1187" providerId="AD"/>
  <p188:author id="{BDF9A328-B450-BA3A-B377-4279C03EC2F4}" name="Sebastian Möller" initials="SM" userId="24adafb6b2a2ee45" providerId="Windows Live"/>
  <p188:author id="{344B5AA9-A24A-6A4A-4D55-90500EABADDD}" name="Anna Steinhardt" initials="AS" userId="S::Anna.Steinhardt@ms.leuphana.de::f5ed9042-30ca-4043-8f6c-ec0f8a78cf3a" providerId="AD"/>
  <p188:author id="{E893A6CA-0DA4-555F-27FA-776489B51CE4}" name="Anna Steinhardt" initials="AS" userId="Anna Steinhardt"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AC30A0"/>
    <a:srgbClr val="8D8E3D"/>
    <a:srgbClr val="66787C"/>
    <a:srgbClr val="927B2D"/>
    <a:srgbClr val="80867B"/>
    <a:srgbClr val="D6D7D4"/>
    <a:srgbClr val="A8ACA5"/>
    <a:srgbClr val="C9D2D5"/>
    <a:srgbClr val="98A3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4E5C39D-552A-448E-A0D5-B5D0292E68BB}" v="9" dt="2025-04-07T10:52:13.9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996"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Wilkens" userId="S::marie.wilkens@stud.leuphana.de::a730ad85-9ea6-4285-8306-810e32427eab" providerId="AD" clId="Web-{D08479CB-CEC4-6CB3-95A3-59EEBF671FEE}"/>
    <pc:docChg chg="modSld">
      <pc:chgData name="Marie Wilkens" userId="S::marie.wilkens@stud.leuphana.de::a730ad85-9ea6-4285-8306-810e32427eab" providerId="AD" clId="Web-{D08479CB-CEC4-6CB3-95A3-59EEBF671FEE}" dt="2025-04-02T12:30:13.664" v="12" actId="1076"/>
      <pc:docMkLst>
        <pc:docMk/>
      </pc:docMkLst>
      <pc:sldChg chg="modSp">
        <pc:chgData name="Marie Wilkens" userId="S::marie.wilkens@stud.leuphana.de::a730ad85-9ea6-4285-8306-810e32427eab" providerId="AD" clId="Web-{D08479CB-CEC4-6CB3-95A3-59EEBF671FEE}" dt="2025-04-02T12:30:13.664" v="12" actId="1076"/>
        <pc:sldMkLst>
          <pc:docMk/>
          <pc:sldMk cId="2910836819" sldId="271"/>
        </pc:sldMkLst>
        <pc:spChg chg="mod">
          <ac:chgData name="Marie Wilkens" userId="S::marie.wilkens@stud.leuphana.de::a730ad85-9ea6-4285-8306-810e32427eab" providerId="AD" clId="Web-{D08479CB-CEC4-6CB3-95A3-59EEBF671FEE}" dt="2025-04-02T12:30:13.664" v="12" actId="1076"/>
          <ac:spMkLst>
            <pc:docMk/>
            <pc:sldMk cId="2910836819" sldId="271"/>
            <ac:spMk id="3" creationId="{B97008D0-E2B7-B689-4E47-8E7327654EA4}"/>
          </ac:spMkLst>
        </pc:spChg>
      </pc:sldChg>
      <pc:sldChg chg="modSp">
        <pc:chgData name="Marie Wilkens" userId="S::marie.wilkens@stud.leuphana.de::a730ad85-9ea6-4285-8306-810e32427eab" providerId="AD" clId="Web-{D08479CB-CEC4-6CB3-95A3-59EEBF671FEE}" dt="2025-04-02T12:27:43.435" v="1" actId="1076"/>
        <pc:sldMkLst>
          <pc:docMk/>
          <pc:sldMk cId="1186896564" sldId="543"/>
        </pc:sldMkLst>
        <pc:spChg chg="mod">
          <ac:chgData name="Marie Wilkens" userId="S::marie.wilkens@stud.leuphana.de::a730ad85-9ea6-4285-8306-810e32427eab" providerId="AD" clId="Web-{D08479CB-CEC4-6CB3-95A3-59EEBF671FEE}" dt="2025-04-02T12:27:43.435" v="1" actId="1076"/>
          <ac:spMkLst>
            <pc:docMk/>
            <pc:sldMk cId="1186896564" sldId="543"/>
            <ac:spMk id="4" creationId="{42DCF61E-BC24-DBB3-C82C-7F5726A2EF85}"/>
          </ac:spMkLst>
        </pc:spChg>
      </pc:sldChg>
      <pc:sldChg chg="modSp">
        <pc:chgData name="Marie Wilkens" userId="S::marie.wilkens@stud.leuphana.de::a730ad85-9ea6-4285-8306-810e32427eab" providerId="AD" clId="Web-{D08479CB-CEC4-6CB3-95A3-59EEBF671FEE}" dt="2025-04-02T12:25:05.127" v="0" actId="20577"/>
        <pc:sldMkLst>
          <pc:docMk/>
          <pc:sldMk cId="4289492422" sldId="589"/>
        </pc:sldMkLst>
        <pc:spChg chg="mod">
          <ac:chgData name="Marie Wilkens" userId="S::marie.wilkens@stud.leuphana.de::a730ad85-9ea6-4285-8306-810e32427eab" providerId="AD" clId="Web-{D08479CB-CEC4-6CB3-95A3-59EEBF671FEE}" dt="2025-04-02T12:25:05.127" v="0" actId="20577"/>
          <ac:spMkLst>
            <pc:docMk/>
            <pc:sldMk cId="4289492422" sldId="589"/>
            <ac:spMk id="3" creationId="{77432FEE-EEB3-C2E7-203F-16D1DD84D8A6}"/>
          </ac:spMkLst>
        </pc:spChg>
      </pc:sldChg>
      <pc:sldChg chg="modSp">
        <pc:chgData name="Marie Wilkens" userId="S::marie.wilkens@stud.leuphana.de::a730ad85-9ea6-4285-8306-810e32427eab" providerId="AD" clId="Web-{D08479CB-CEC4-6CB3-95A3-59EEBF671FEE}" dt="2025-04-02T12:29:09.894" v="7" actId="20577"/>
        <pc:sldMkLst>
          <pc:docMk/>
          <pc:sldMk cId="3329133281" sldId="596"/>
        </pc:sldMkLst>
        <pc:spChg chg="mod">
          <ac:chgData name="Marie Wilkens" userId="S::marie.wilkens@stud.leuphana.de::a730ad85-9ea6-4285-8306-810e32427eab" providerId="AD" clId="Web-{D08479CB-CEC4-6CB3-95A3-59EEBF671FEE}" dt="2025-04-02T12:29:09.894" v="7" actId="20577"/>
          <ac:spMkLst>
            <pc:docMk/>
            <pc:sldMk cId="3329133281" sldId="596"/>
            <ac:spMk id="13" creationId="{B6D3C068-F545-8758-C5C4-6A488799470F}"/>
          </ac:spMkLst>
        </pc:spChg>
      </pc:sldChg>
      <pc:sldChg chg="modSp">
        <pc:chgData name="Marie Wilkens" userId="S::marie.wilkens@stud.leuphana.de::a730ad85-9ea6-4285-8306-810e32427eab" providerId="AD" clId="Web-{D08479CB-CEC4-6CB3-95A3-59EEBF671FEE}" dt="2025-04-02T12:28:30.891" v="4" actId="1076"/>
        <pc:sldMkLst>
          <pc:docMk/>
          <pc:sldMk cId="522694354" sldId="602"/>
        </pc:sldMkLst>
        <pc:spChg chg="mod">
          <ac:chgData name="Marie Wilkens" userId="S::marie.wilkens@stud.leuphana.de::a730ad85-9ea6-4285-8306-810e32427eab" providerId="AD" clId="Web-{D08479CB-CEC4-6CB3-95A3-59EEBF671FEE}" dt="2025-04-02T12:28:30.891" v="4" actId="1076"/>
          <ac:spMkLst>
            <pc:docMk/>
            <pc:sldMk cId="522694354" sldId="602"/>
            <ac:spMk id="10" creationId="{0001AE9C-0584-2148-05F2-E247645614C8}"/>
          </ac:spMkLst>
        </pc:spChg>
      </pc:sldChg>
    </pc:docChg>
  </pc:docChgLst>
  <pc:docChgLst>
    <pc:chgData name="Marie Wilkens" userId="a730ad85-9ea6-4285-8306-810e32427eab" providerId="ADAL" clId="{7FCFE4A3-EE77-084C-8C14-6375D2E0FA0C}"/>
    <pc:docChg chg="undo custSel modSld">
      <pc:chgData name="Marie Wilkens" userId="a730ad85-9ea6-4285-8306-810e32427eab" providerId="ADAL" clId="{7FCFE4A3-EE77-084C-8C14-6375D2E0FA0C}" dt="2025-04-02T12:33:07.891" v="363"/>
      <pc:docMkLst>
        <pc:docMk/>
      </pc:docMkLst>
      <pc:sldChg chg="modSp mod">
        <pc:chgData name="Marie Wilkens" userId="a730ad85-9ea6-4285-8306-810e32427eab" providerId="ADAL" clId="{7FCFE4A3-EE77-084C-8C14-6375D2E0FA0C}" dt="2025-04-02T12:31:03.765" v="352" actId="1035"/>
        <pc:sldMkLst>
          <pc:docMk/>
          <pc:sldMk cId="2910836819" sldId="271"/>
        </pc:sldMkLst>
        <pc:picChg chg="mod">
          <ac:chgData name="Marie Wilkens" userId="a730ad85-9ea6-4285-8306-810e32427eab" providerId="ADAL" clId="{7FCFE4A3-EE77-084C-8C14-6375D2E0FA0C}" dt="2025-04-02T12:31:03.765" v="352" actId="1035"/>
          <ac:picMkLst>
            <pc:docMk/>
            <pc:sldMk cId="2910836819" sldId="271"/>
            <ac:picMk id="6" creationId="{C31B6734-8142-1262-39CC-97024507D940}"/>
          </ac:picMkLst>
        </pc:picChg>
      </pc:sldChg>
      <pc:sldChg chg="modSp mod">
        <pc:chgData name="Marie Wilkens" userId="a730ad85-9ea6-4285-8306-810e32427eab" providerId="ADAL" clId="{7FCFE4A3-EE77-084C-8C14-6375D2E0FA0C}" dt="2025-04-02T10:08:56.124" v="2" actId="2710"/>
        <pc:sldMkLst>
          <pc:docMk/>
          <pc:sldMk cId="1867949623" sldId="288"/>
        </pc:sldMkLst>
        <pc:spChg chg="mod">
          <ac:chgData name="Marie Wilkens" userId="a730ad85-9ea6-4285-8306-810e32427eab" providerId="ADAL" clId="{7FCFE4A3-EE77-084C-8C14-6375D2E0FA0C}" dt="2025-04-02T10:08:56.124" v="2" actId="2710"/>
          <ac:spMkLst>
            <pc:docMk/>
            <pc:sldMk cId="1867949623" sldId="288"/>
            <ac:spMk id="5" creationId="{00000000-0000-0000-0000-000000000000}"/>
          </ac:spMkLst>
        </pc:spChg>
      </pc:sldChg>
      <pc:sldChg chg="modSp mod">
        <pc:chgData name="Marie Wilkens" userId="a730ad85-9ea6-4285-8306-810e32427eab" providerId="ADAL" clId="{7FCFE4A3-EE77-084C-8C14-6375D2E0FA0C}" dt="2025-04-02T10:19:46.273" v="54" actId="948"/>
        <pc:sldMkLst>
          <pc:docMk/>
          <pc:sldMk cId="1233990209" sldId="306"/>
        </pc:sldMkLst>
        <pc:spChg chg="mod">
          <ac:chgData name="Marie Wilkens" userId="a730ad85-9ea6-4285-8306-810e32427eab" providerId="ADAL" clId="{7FCFE4A3-EE77-084C-8C14-6375D2E0FA0C}" dt="2025-04-02T10:19:46.273" v="54" actId="948"/>
          <ac:spMkLst>
            <pc:docMk/>
            <pc:sldMk cId="1233990209" sldId="306"/>
            <ac:spMk id="9" creationId="{0C379D50-2E0E-43D4-8936-42C4F1EAAA7F}"/>
          </ac:spMkLst>
        </pc:spChg>
      </pc:sldChg>
      <pc:sldChg chg="modSp mod">
        <pc:chgData name="Marie Wilkens" userId="a730ad85-9ea6-4285-8306-810e32427eab" providerId="ADAL" clId="{7FCFE4A3-EE77-084C-8C14-6375D2E0FA0C}" dt="2025-04-02T10:35:07.480" v="148" actId="20577"/>
        <pc:sldMkLst>
          <pc:docMk/>
          <pc:sldMk cId="4207773036" sldId="322"/>
        </pc:sldMkLst>
        <pc:spChg chg="mod">
          <ac:chgData name="Marie Wilkens" userId="a730ad85-9ea6-4285-8306-810e32427eab" providerId="ADAL" clId="{7FCFE4A3-EE77-084C-8C14-6375D2E0FA0C}" dt="2025-04-02T10:35:07.480" v="148" actId="20577"/>
          <ac:spMkLst>
            <pc:docMk/>
            <pc:sldMk cId="4207773036" sldId="322"/>
            <ac:spMk id="5" creationId="{00000000-0000-0000-0000-000000000000}"/>
          </ac:spMkLst>
        </pc:spChg>
      </pc:sldChg>
      <pc:sldChg chg="modSp mod">
        <pc:chgData name="Marie Wilkens" userId="a730ad85-9ea6-4285-8306-810e32427eab" providerId="ADAL" clId="{7FCFE4A3-EE77-084C-8C14-6375D2E0FA0C}" dt="2025-04-02T10:36:08.389" v="162" actId="2710"/>
        <pc:sldMkLst>
          <pc:docMk/>
          <pc:sldMk cId="1475893509" sldId="323"/>
        </pc:sldMkLst>
        <pc:spChg chg="mod">
          <ac:chgData name="Marie Wilkens" userId="a730ad85-9ea6-4285-8306-810e32427eab" providerId="ADAL" clId="{7FCFE4A3-EE77-084C-8C14-6375D2E0FA0C}" dt="2025-04-02T10:36:08.389" v="162" actId="2710"/>
          <ac:spMkLst>
            <pc:docMk/>
            <pc:sldMk cId="1475893509" sldId="323"/>
            <ac:spMk id="5" creationId="{00000000-0000-0000-0000-000000000000}"/>
          </ac:spMkLst>
        </pc:spChg>
      </pc:sldChg>
      <pc:sldChg chg="modSp mod">
        <pc:chgData name="Marie Wilkens" userId="a730ad85-9ea6-4285-8306-810e32427eab" providerId="ADAL" clId="{7FCFE4A3-EE77-084C-8C14-6375D2E0FA0C}" dt="2025-04-02T10:32:54.308" v="133" actId="20577"/>
        <pc:sldMkLst>
          <pc:docMk/>
          <pc:sldMk cId="1757275539" sldId="326"/>
        </pc:sldMkLst>
        <pc:spChg chg="mod">
          <ac:chgData name="Marie Wilkens" userId="a730ad85-9ea6-4285-8306-810e32427eab" providerId="ADAL" clId="{7FCFE4A3-EE77-084C-8C14-6375D2E0FA0C}" dt="2025-04-02T10:32:54.308" v="133" actId="20577"/>
          <ac:spMkLst>
            <pc:docMk/>
            <pc:sldMk cId="1757275539" sldId="326"/>
            <ac:spMk id="5" creationId="{00000000-0000-0000-0000-000000000000}"/>
          </ac:spMkLst>
        </pc:spChg>
      </pc:sldChg>
      <pc:sldChg chg="modSp mod">
        <pc:chgData name="Marie Wilkens" userId="a730ad85-9ea6-4285-8306-810e32427eab" providerId="ADAL" clId="{7FCFE4A3-EE77-084C-8C14-6375D2E0FA0C}" dt="2025-04-02T12:12:48.840" v="300" actId="2710"/>
        <pc:sldMkLst>
          <pc:docMk/>
          <pc:sldMk cId="3333919202" sldId="538"/>
        </pc:sldMkLst>
        <pc:spChg chg="mod">
          <ac:chgData name="Marie Wilkens" userId="a730ad85-9ea6-4285-8306-810e32427eab" providerId="ADAL" clId="{7FCFE4A3-EE77-084C-8C14-6375D2E0FA0C}" dt="2025-04-02T12:12:48.840" v="300" actId="2710"/>
          <ac:spMkLst>
            <pc:docMk/>
            <pc:sldMk cId="3333919202" sldId="538"/>
            <ac:spMk id="4" creationId="{EA088B62-E582-8F4A-50E4-1555420CC6B5}"/>
          </ac:spMkLst>
        </pc:spChg>
      </pc:sldChg>
      <pc:sldChg chg="modSp mod">
        <pc:chgData name="Marie Wilkens" userId="a730ad85-9ea6-4285-8306-810e32427eab" providerId="ADAL" clId="{7FCFE4A3-EE77-084C-8C14-6375D2E0FA0C}" dt="2025-04-02T10:49:06.568" v="242" actId="20577"/>
        <pc:sldMkLst>
          <pc:docMk/>
          <pc:sldMk cId="1186896564" sldId="543"/>
        </pc:sldMkLst>
        <pc:spChg chg="mod">
          <ac:chgData name="Marie Wilkens" userId="a730ad85-9ea6-4285-8306-810e32427eab" providerId="ADAL" clId="{7FCFE4A3-EE77-084C-8C14-6375D2E0FA0C}" dt="2025-04-02T10:49:06.568" v="242" actId="20577"/>
          <ac:spMkLst>
            <pc:docMk/>
            <pc:sldMk cId="1186896564" sldId="543"/>
            <ac:spMk id="4" creationId="{42DCF61E-BC24-DBB3-C82C-7F5726A2EF85}"/>
          </ac:spMkLst>
        </pc:spChg>
      </pc:sldChg>
      <pc:sldChg chg="addSp delSp modSp mod">
        <pc:chgData name="Marie Wilkens" userId="a730ad85-9ea6-4285-8306-810e32427eab" providerId="ADAL" clId="{7FCFE4A3-EE77-084C-8C14-6375D2E0FA0C}" dt="2025-04-02T12:22:20.661" v="338" actId="14100"/>
        <pc:sldMkLst>
          <pc:docMk/>
          <pc:sldMk cId="1950739202" sldId="544"/>
        </pc:sldMkLst>
        <pc:spChg chg="mod">
          <ac:chgData name="Marie Wilkens" userId="a730ad85-9ea6-4285-8306-810e32427eab" providerId="ADAL" clId="{7FCFE4A3-EE77-084C-8C14-6375D2E0FA0C}" dt="2025-04-02T12:21:46.283" v="336" actId="14100"/>
          <ac:spMkLst>
            <pc:docMk/>
            <pc:sldMk cId="1950739202" sldId="544"/>
            <ac:spMk id="2" creationId="{655A365F-D011-B82E-D6C4-028A7C524EF6}"/>
          </ac:spMkLst>
        </pc:spChg>
        <pc:spChg chg="add mod">
          <ac:chgData name="Marie Wilkens" userId="a730ad85-9ea6-4285-8306-810e32427eab" providerId="ADAL" clId="{7FCFE4A3-EE77-084C-8C14-6375D2E0FA0C}" dt="2025-04-02T12:22:20.661" v="338" actId="14100"/>
          <ac:spMkLst>
            <pc:docMk/>
            <pc:sldMk cId="1950739202" sldId="544"/>
            <ac:spMk id="4" creationId="{032CC48C-4B47-EBA5-A897-DE61053844B3}"/>
          </ac:spMkLst>
        </pc:spChg>
        <pc:spChg chg="add del mod">
          <ac:chgData name="Marie Wilkens" userId="a730ad85-9ea6-4285-8306-810e32427eab" providerId="ADAL" clId="{7FCFE4A3-EE77-084C-8C14-6375D2E0FA0C}" dt="2025-04-02T12:21:01.531" v="325" actId="478"/>
          <ac:spMkLst>
            <pc:docMk/>
            <pc:sldMk cId="1950739202" sldId="544"/>
            <ac:spMk id="10" creationId="{5DD7D35D-598B-0AD0-26CF-8387E25C9D33}"/>
          </ac:spMkLst>
        </pc:spChg>
      </pc:sldChg>
      <pc:sldChg chg="modSp mod">
        <pc:chgData name="Marie Wilkens" userId="a730ad85-9ea6-4285-8306-810e32427eab" providerId="ADAL" clId="{7FCFE4A3-EE77-084C-8C14-6375D2E0FA0C}" dt="2025-04-02T10:18:32.075" v="51" actId="20577"/>
        <pc:sldMkLst>
          <pc:docMk/>
          <pc:sldMk cId="4165731729" sldId="554"/>
        </pc:sldMkLst>
        <pc:spChg chg="mod">
          <ac:chgData name="Marie Wilkens" userId="a730ad85-9ea6-4285-8306-810e32427eab" providerId="ADAL" clId="{7FCFE4A3-EE77-084C-8C14-6375D2E0FA0C}" dt="2025-04-02T10:18:32.075" v="51" actId="20577"/>
          <ac:spMkLst>
            <pc:docMk/>
            <pc:sldMk cId="4165731729" sldId="554"/>
            <ac:spMk id="4" creationId="{DC0C73B4-09AB-0173-DFEC-DCCA813F84A8}"/>
          </ac:spMkLst>
        </pc:spChg>
      </pc:sldChg>
      <pc:sldChg chg="modSp mod">
        <pc:chgData name="Marie Wilkens" userId="a730ad85-9ea6-4285-8306-810e32427eab" providerId="ADAL" clId="{7FCFE4A3-EE77-084C-8C14-6375D2E0FA0C}" dt="2025-04-02T10:49:22.573" v="245" actId="12"/>
        <pc:sldMkLst>
          <pc:docMk/>
          <pc:sldMk cId="2978630857" sldId="555"/>
        </pc:sldMkLst>
        <pc:spChg chg="mod">
          <ac:chgData name="Marie Wilkens" userId="a730ad85-9ea6-4285-8306-810e32427eab" providerId="ADAL" clId="{7FCFE4A3-EE77-084C-8C14-6375D2E0FA0C}" dt="2025-04-02T10:49:22.573" v="245" actId="12"/>
          <ac:spMkLst>
            <pc:docMk/>
            <pc:sldMk cId="2978630857" sldId="555"/>
            <ac:spMk id="4" creationId="{8FA4C7F9-AABC-E232-6E86-5D226BFCB302}"/>
          </ac:spMkLst>
        </pc:spChg>
        <pc:picChg chg="mod">
          <ac:chgData name="Marie Wilkens" userId="a730ad85-9ea6-4285-8306-810e32427eab" providerId="ADAL" clId="{7FCFE4A3-EE77-084C-8C14-6375D2E0FA0C}" dt="2025-04-02T10:44:30.817" v="191" actId="1076"/>
          <ac:picMkLst>
            <pc:docMk/>
            <pc:sldMk cId="2978630857" sldId="555"/>
            <ac:picMk id="11" creationId="{DCB9EA0B-1065-4D56-8003-E9DDE112AD4E}"/>
          </ac:picMkLst>
        </pc:picChg>
      </pc:sldChg>
      <pc:sldChg chg="modSp mod">
        <pc:chgData name="Marie Wilkens" userId="a730ad85-9ea6-4285-8306-810e32427eab" providerId="ADAL" clId="{7FCFE4A3-EE77-084C-8C14-6375D2E0FA0C}" dt="2025-04-02T10:27:12.806" v="89" actId="20577"/>
        <pc:sldMkLst>
          <pc:docMk/>
          <pc:sldMk cId="865545104" sldId="556"/>
        </pc:sldMkLst>
        <pc:spChg chg="mod">
          <ac:chgData name="Marie Wilkens" userId="a730ad85-9ea6-4285-8306-810e32427eab" providerId="ADAL" clId="{7FCFE4A3-EE77-084C-8C14-6375D2E0FA0C}" dt="2025-04-02T10:27:12.806" v="89" actId="20577"/>
          <ac:spMkLst>
            <pc:docMk/>
            <pc:sldMk cId="865545104" sldId="556"/>
            <ac:spMk id="11" creationId="{86F74B2F-B25D-4B15-BAB1-C60CF6083208}"/>
          </ac:spMkLst>
        </pc:spChg>
      </pc:sldChg>
      <pc:sldChg chg="modSp mod">
        <pc:chgData name="Marie Wilkens" userId="a730ad85-9ea6-4285-8306-810e32427eab" providerId="ADAL" clId="{7FCFE4A3-EE77-084C-8C14-6375D2E0FA0C}" dt="2025-04-02T10:25:54.540" v="79" actId="20577"/>
        <pc:sldMkLst>
          <pc:docMk/>
          <pc:sldMk cId="971649534" sldId="564"/>
        </pc:sldMkLst>
        <pc:spChg chg="mod">
          <ac:chgData name="Marie Wilkens" userId="a730ad85-9ea6-4285-8306-810e32427eab" providerId="ADAL" clId="{7FCFE4A3-EE77-084C-8C14-6375D2E0FA0C}" dt="2025-04-02T10:25:54.540" v="79" actId="20577"/>
          <ac:spMkLst>
            <pc:docMk/>
            <pc:sldMk cId="971649534" sldId="564"/>
            <ac:spMk id="4" creationId="{ABBA460F-66A4-C7CC-5420-A49157F51C39}"/>
          </ac:spMkLst>
        </pc:spChg>
        <pc:spChg chg="mod">
          <ac:chgData name="Marie Wilkens" userId="a730ad85-9ea6-4285-8306-810e32427eab" providerId="ADAL" clId="{7FCFE4A3-EE77-084C-8C14-6375D2E0FA0C}" dt="2025-04-02T10:22:31.634" v="70" actId="1076"/>
          <ac:spMkLst>
            <pc:docMk/>
            <pc:sldMk cId="971649534" sldId="564"/>
            <ac:spMk id="9" creationId="{19465363-ED6D-4140-8BD3-DC42C9A6FA1A}"/>
          </ac:spMkLst>
        </pc:spChg>
      </pc:sldChg>
      <pc:sldChg chg="modSp mod">
        <pc:chgData name="Marie Wilkens" userId="a730ad85-9ea6-4285-8306-810e32427eab" providerId="ADAL" clId="{7FCFE4A3-EE77-084C-8C14-6375D2E0FA0C}" dt="2025-04-02T10:29:25.341" v="106" actId="20577"/>
        <pc:sldMkLst>
          <pc:docMk/>
          <pc:sldMk cId="2673110776" sldId="567"/>
        </pc:sldMkLst>
        <pc:spChg chg="mod">
          <ac:chgData name="Marie Wilkens" userId="a730ad85-9ea6-4285-8306-810e32427eab" providerId="ADAL" clId="{7FCFE4A3-EE77-084C-8C14-6375D2E0FA0C}" dt="2025-04-02T10:29:25.341" v="106" actId="20577"/>
          <ac:spMkLst>
            <pc:docMk/>
            <pc:sldMk cId="2673110776" sldId="567"/>
            <ac:spMk id="9" creationId="{EFCA4F1E-1851-4F93-A6A7-CDE55D0D455C}"/>
          </ac:spMkLst>
        </pc:spChg>
      </pc:sldChg>
      <pc:sldChg chg="addSp modSp mod">
        <pc:chgData name="Marie Wilkens" userId="a730ad85-9ea6-4285-8306-810e32427eab" providerId="ADAL" clId="{7FCFE4A3-EE77-084C-8C14-6375D2E0FA0C}" dt="2025-04-02T12:20:25.291" v="321" actId="14100"/>
        <pc:sldMkLst>
          <pc:docMk/>
          <pc:sldMk cId="3827855896" sldId="568"/>
        </pc:sldMkLst>
        <pc:spChg chg="mod">
          <ac:chgData name="Marie Wilkens" userId="a730ad85-9ea6-4285-8306-810e32427eab" providerId="ADAL" clId="{7FCFE4A3-EE77-084C-8C14-6375D2E0FA0C}" dt="2025-04-02T12:20:07.251" v="318" actId="1076"/>
          <ac:spMkLst>
            <pc:docMk/>
            <pc:sldMk cId="3827855896" sldId="568"/>
            <ac:spMk id="2" creationId="{F8135B97-F7CF-B9C2-797F-8DBE686598BF}"/>
          </ac:spMkLst>
        </pc:spChg>
        <pc:spChg chg="add mod">
          <ac:chgData name="Marie Wilkens" userId="a730ad85-9ea6-4285-8306-810e32427eab" providerId="ADAL" clId="{7FCFE4A3-EE77-084C-8C14-6375D2E0FA0C}" dt="2025-04-02T12:20:25.291" v="321" actId="14100"/>
          <ac:spMkLst>
            <pc:docMk/>
            <pc:sldMk cId="3827855896" sldId="568"/>
            <ac:spMk id="8" creationId="{CD9A7260-ADBB-1C24-C05A-C20B0B9F1FC8}"/>
          </ac:spMkLst>
        </pc:spChg>
      </pc:sldChg>
      <pc:sldChg chg="modSp mod">
        <pc:chgData name="Marie Wilkens" userId="a730ad85-9ea6-4285-8306-810e32427eab" providerId="ADAL" clId="{7FCFE4A3-EE77-084C-8C14-6375D2E0FA0C}" dt="2025-04-02T10:19:28.303" v="53" actId="948"/>
        <pc:sldMkLst>
          <pc:docMk/>
          <pc:sldMk cId="2172528111" sldId="587"/>
        </pc:sldMkLst>
        <pc:spChg chg="mod">
          <ac:chgData name="Marie Wilkens" userId="a730ad85-9ea6-4285-8306-810e32427eab" providerId="ADAL" clId="{7FCFE4A3-EE77-084C-8C14-6375D2E0FA0C}" dt="2025-04-02T10:19:28.303" v="53" actId="948"/>
          <ac:spMkLst>
            <pc:docMk/>
            <pc:sldMk cId="2172528111" sldId="587"/>
            <ac:spMk id="9" creationId="{46DB5EE7-C991-2F33-2A87-3C7259422CC3}"/>
          </ac:spMkLst>
        </pc:spChg>
      </pc:sldChg>
      <pc:sldChg chg="modSp mod">
        <pc:chgData name="Marie Wilkens" userId="a730ad85-9ea6-4285-8306-810e32427eab" providerId="ADAL" clId="{7FCFE4A3-EE77-084C-8C14-6375D2E0FA0C}" dt="2025-04-02T12:26:14.737" v="348" actId="1076"/>
        <pc:sldMkLst>
          <pc:docMk/>
          <pc:sldMk cId="4289492422" sldId="589"/>
        </pc:sldMkLst>
        <pc:spChg chg="mod">
          <ac:chgData name="Marie Wilkens" userId="a730ad85-9ea6-4285-8306-810e32427eab" providerId="ADAL" clId="{7FCFE4A3-EE77-084C-8C14-6375D2E0FA0C}" dt="2025-04-02T12:26:12.864" v="347" actId="1076"/>
          <ac:spMkLst>
            <pc:docMk/>
            <pc:sldMk cId="4289492422" sldId="589"/>
            <ac:spMk id="3" creationId="{77432FEE-EEB3-C2E7-203F-16D1DD84D8A6}"/>
          </ac:spMkLst>
        </pc:spChg>
        <pc:picChg chg="mod">
          <ac:chgData name="Marie Wilkens" userId="a730ad85-9ea6-4285-8306-810e32427eab" providerId="ADAL" clId="{7FCFE4A3-EE77-084C-8C14-6375D2E0FA0C}" dt="2025-04-02T12:26:14.737" v="348" actId="1076"/>
          <ac:picMkLst>
            <pc:docMk/>
            <pc:sldMk cId="4289492422" sldId="589"/>
            <ac:picMk id="6" creationId="{56F21B37-8B16-7531-49C9-7AB7046702F6}"/>
          </ac:picMkLst>
        </pc:picChg>
      </pc:sldChg>
      <pc:sldChg chg="modSp mod">
        <pc:chgData name="Marie Wilkens" userId="a730ad85-9ea6-4285-8306-810e32427eab" providerId="ADAL" clId="{7FCFE4A3-EE77-084C-8C14-6375D2E0FA0C}" dt="2025-04-02T10:18:16.972" v="48" actId="20577"/>
        <pc:sldMkLst>
          <pc:docMk/>
          <pc:sldMk cId="2735929825" sldId="592"/>
        </pc:sldMkLst>
        <pc:spChg chg="mod">
          <ac:chgData name="Marie Wilkens" userId="a730ad85-9ea6-4285-8306-810e32427eab" providerId="ADAL" clId="{7FCFE4A3-EE77-084C-8C14-6375D2E0FA0C}" dt="2025-04-02T10:18:16.972" v="48" actId="20577"/>
          <ac:spMkLst>
            <pc:docMk/>
            <pc:sldMk cId="2735929825" sldId="592"/>
            <ac:spMk id="4" creationId="{BD3B560D-FF40-A701-489C-9A0B27313F97}"/>
          </ac:spMkLst>
        </pc:spChg>
      </pc:sldChg>
      <pc:sldChg chg="modSp mod">
        <pc:chgData name="Marie Wilkens" userId="a730ad85-9ea6-4285-8306-810e32427eab" providerId="ADAL" clId="{7FCFE4A3-EE77-084C-8C14-6375D2E0FA0C}" dt="2025-04-02T10:27:35.315" v="90" actId="948"/>
        <pc:sldMkLst>
          <pc:docMk/>
          <pc:sldMk cId="1534829820" sldId="593"/>
        </pc:sldMkLst>
        <pc:spChg chg="mod">
          <ac:chgData name="Marie Wilkens" userId="a730ad85-9ea6-4285-8306-810e32427eab" providerId="ADAL" clId="{7FCFE4A3-EE77-084C-8C14-6375D2E0FA0C}" dt="2025-04-02T10:27:35.315" v="90" actId="948"/>
          <ac:spMkLst>
            <pc:docMk/>
            <pc:sldMk cId="1534829820" sldId="593"/>
            <ac:spMk id="11" creationId="{51AA7CF2-4F8B-82C3-8228-98A95781D8E9}"/>
          </ac:spMkLst>
        </pc:spChg>
      </pc:sldChg>
      <pc:sldChg chg="modSp mod">
        <pc:chgData name="Marie Wilkens" userId="a730ad85-9ea6-4285-8306-810e32427eab" providerId="ADAL" clId="{7FCFE4A3-EE77-084C-8C14-6375D2E0FA0C}" dt="2025-04-02T10:49:51.216" v="251" actId="1076"/>
        <pc:sldMkLst>
          <pc:docMk/>
          <pc:sldMk cId="1012561313" sldId="594"/>
        </pc:sldMkLst>
        <pc:spChg chg="mod">
          <ac:chgData name="Marie Wilkens" userId="a730ad85-9ea6-4285-8306-810e32427eab" providerId="ADAL" clId="{7FCFE4A3-EE77-084C-8C14-6375D2E0FA0C}" dt="2025-04-02T10:49:51.216" v="251" actId="1076"/>
          <ac:spMkLst>
            <pc:docMk/>
            <pc:sldMk cId="1012561313" sldId="594"/>
            <ac:spMk id="4" creationId="{9DD1C606-2F1C-0D18-0D76-59E2BB1F63CD}"/>
          </ac:spMkLst>
        </pc:spChg>
      </pc:sldChg>
      <pc:sldChg chg="modSp mod">
        <pc:chgData name="Marie Wilkens" userId="a730ad85-9ea6-4285-8306-810e32427eab" providerId="ADAL" clId="{7FCFE4A3-EE77-084C-8C14-6375D2E0FA0C}" dt="2025-04-02T10:07:41.360" v="0" actId="20577"/>
        <pc:sldMkLst>
          <pc:docMk/>
          <pc:sldMk cId="1610009604" sldId="597"/>
        </pc:sldMkLst>
        <pc:spChg chg="mod">
          <ac:chgData name="Marie Wilkens" userId="a730ad85-9ea6-4285-8306-810e32427eab" providerId="ADAL" clId="{7FCFE4A3-EE77-084C-8C14-6375D2E0FA0C}" dt="2025-04-02T10:07:41.360" v="0" actId="20577"/>
          <ac:spMkLst>
            <pc:docMk/>
            <pc:sldMk cId="1610009604" sldId="597"/>
            <ac:spMk id="4" creationId="{8A1BBD15-384E-89BF-4597-E42526E373E8}"/>
          </ac:spMkLst>
        </pc:spChg>
      </pc:sldChg>
      <pc:sldChg chg="addSp delSp modSp mod">
        <pc:chgData name="Marie Wilkens" userId="a730ad85-9ea6-4285-8306-810e32427eab" providerId="ADAL" clId="{7FCFE4A3-EE77-084C-8C14-6375D2E0FA0C}" dt="2025-04-02T12:32:02.869" v="355"/>
        <pc:sldMkLst>
          <pc:docMk/>
          <pc:sldMk cId="356756079" sldId="599"/>
        </pc:sldMkLst>
        <pc:spChg chg="del">
          <ac:chgData name="Marie Wilkens" userId="a730ad85-9ea6-4285-8306-810e32427eab" providerId="ADAL" clId="{7FCFE4A3-EE77-084C-8C14-6375D2E0FA0C}" dt="2025-04-02T12:31:57.769" v="353" actId="478"/>
          <ac:spMkLst>
            <pc:docMk/>
            <pc:sldMk cId="356756079" sldId="599"/>
            <ac:spMk id="3" creationId="{B97008D0-E2B7-B689-4E47-8E7327654EA4}"/>
          </ac:spMkLst>
        </pc:spChg>
        <pc:spChg chg="add mod">
          <ac:chgData name="Marie Wilkens" userId="a730ad85-9ea6-4285-8306-810e32427eab" providerId="ADAL" clId="{7FCFE4A3-EE77-084C-8C14-6375D2E0FA0C}" dt="2025-04-02T12:32:02.869" v="355"/>
          <ac:spMkLst>
            <pc:docMk/>
            <pc:sldMk cId="356756079" sldId="599"/>
            <ac:spMk id="5" creationId="{8D53E6C1-F1CD-C8BF-7DA9-47221D4C4C31}"/>
          </ac:spMkLst>
        </pc:spChg>
        <pc:picChg chg="del">
          <ac:chgData name="Marie Wilkens" userId="a730ad85-9ea6-4285-8306-810e32427eab" providerId="ADAL" clId="{7FCFE4A3-EE77-084C-8C14-6375D2E0FA0C}" dt="2025-04-02T12:31:59.310" v="354" actId="478"/>
          <ac:picMkLst>
            <pc:docMk/>
            <pc:sldMk cId="356756079" sldId="599"/>
            <ac:picMk id="6" creationId="{C31B6734-8142-1262-39CC-97024507D940}"/>
          </ac:picMkLst>
        </pc:picChg>
        <pc:picChg chg="add mod">
          <ac:chgData name="Marie Wilkens" userId="a730ad85-9ea6-4285-8306-810e32427eab" providerId="ADAL" clId="{7FCFE4A3-EE77-084C-8C14-6375D2E0FA0C}" dt="2025-04-02T12:32:02.869" v="355"/>
          <ac:picMkLst>
            <pc:docMk/>
            <pc:sldMk cId="356756079" sldId="599"/>
            <ac:picMk id="7" creationId="{C7F224CF-BD12-A0AD-9CF5-DBEB865B76C6}"/>
          </ac:picMkLst>
        </pc:picChg>
      </pc:sldChg>
      <pc:sldChg chg="addSp delSp modSp mod">
        <pc:chgData name="Marie Wilkens" userId="a730ad85-9ea6-4285-8306-810e32427eab" providerId="ADAL" clId="{7FCFE4A3-EE77-084C-8C14-6375D2E0FA0C}" dt="2025-04-02T12:33:07.891" v="363"/>
        <pc:sldMkLst>
          <pc:docMk/>
          <pc:sldMk cId="822726331" sldId="600"/>
        </pc:sldMkLst>
        <pc:spChg chg="del">
          <ac:chgData name="Marie Wilkens" userId="a730ad85-9ea6-4285-8306-810e32427eab" providerId="ADAL" clId="{7FCFE4A3-EE77-084C-8C14-6375D2E0FA0C}" dt="2025-04-02T12:32:26.463" v="356" actId="478"/>
          <ac:spMkLst>
            <pc:docMk/>
            <pc:sldMk cId="822726331" sldId="600"/>
            <ac:spMk id="3" creationId="{B97008D0-E2B7-B689-4E47-8E7327654EA4}"/>
          </ac:spMkLst>
        </pc:spChg>
        <pc:spChg chg="add mod">
          <ac:chgData name="Marie Wilkens" userId="a730ad85-9ea6-4285-8306-810e32427eab" providerId="ADAL" clId="{7FCFE4A3-EE77-084C-8C14-6375D2E0FA0C}" dt="2025-04-02T12:32:32.999" v="357"/>
          <ac:spMkLst>
            <pc:docMk/>
            <pc:sldMk cId="822726331" sldId="600"/>
            <ac:spMk id="5" creationId="{642EEF25-D1B6-2037-1DF8-D7A3ECCE240F}"/>
          </ac:spMkLst>
        </pc:spChg>
        <pc:spChg chg="add mod">
          <ac:chgData name="Marie Wilkens" userId="a730ad85-9ea6-4285-8306-810e32427eab" providerId="ADAL" clId="{7FCFE4A3-EE77-084C-8C14-6375D2E0FA0C}" dt="2025-04-02T12:33:07.891" v="363"/>
          <ac:spMkLst>
            <pc:docMk/>
            <pc:sldMk cId="822726331" sldId="600"/>
            <ac:spMk id="9" creationId="{D55DAC45-E660-6F0F-B7B6-5D1F8655FB15}"/>
          </ac:spMkLst>
        </pc:spChg>
        <pc:picChg chg="del">
          <ac:chgData name="Marie Wilkens" userId="a730ad85-9ea6-4285-8306-810e32427eab" providerId="ADAL" clId="{7FCFE4A3-EE77-084C-8C14-6375D2E0FA0C}" dt="2025-04-02T12:33:05.904" v="362" actId="478"/>
          <ac:picMkLst>
            <pc:docMk/>
            <pc:sldMk cId="822726331" sldId="600"/>
            <ac:picMk id="6" creationId="{C31B6734-8142-1262-39CC-97024507D940}"/>
          </ac:picMkLst>
        </pc:picChg>
        <pc:picChg chg="add del mod">
          <ac:chgData name="Marie Wilkens" userId="a730ad85-9ea6-4285-8306-810e32427eab" providerId="ADAL" clId="{7FCFE4A3-EE77-084C-8C14-6375D2E0FA0C}" dt="2025-04-02T12:33:01.225" v="361" actId="1076"/>
          <ac:picMkLst>
            <pc:docMk/>
            <pc:sldMk cId="822726331" sldId="600"/>
            <ac:picMk id="7" creationId="{8394CD0F-9FE7-66B6-7D8B-018E31028D0C}"/>
          </ac:picMkLst>
        </pc:picChg>
        <pc:picChg chg="add mod">
          <ac:chgData name="Marie Wilkens" userId="a730ad85-9ea6-4285-8306-810e32427eab" providerId="ADAL" clId="{7FCFE4A3-EE77-084C-8C14-6375D2E0FA0C}" dt="2025-04-02T12:33:07.891" v="363"/>
          <ac:picMkLst>
            <pc:docMk/>
            <pc:sldMk cId="822726331" sldId="600"/>
            <ac:picMk id="10" creationId="{96AC3D9A-CA0B-E12B-472C-3CDA5A4550EF}"/>
          </ac:picMkLst>
        </pc:picChg>
      </pc:sldChg>
      <pc:sldChg chg="modSp mod">
        <pc:chgData name="Marie Wilkens" userId="a730ad85-9ea6-4285-8306-810e32427eab" providerId="ADAL" clId="{7FCFE4A3-EE77-084C-8C14-6375D2E0FA0C}" dt="2025-04-02T10:50:43.397" v="259" actId="20577"/>
        <pc:sldMkLst>
          <pc:docMk/>
          <pc:sldMk cId="522694354" sldId="602"/>
        </pc:sldMkLst>
        <pc:spChg chg="mod">
          <ac:chgData name="Marie Wilkens" userId="a730ad85-9ea6-4285-8306-810e32427eab" providerId="ADAL" clId="{7FCFE4A3-EE77-084C-8C14-6375D2E0FA0C}" dt="2025-04-02T10:50:43.397" v="259" actId="20577"/>
          <ac:spMkLst>
            <pc:docMk/>
            <pc:sldMk cId="522694354" sldId="602"/>
            <ac:spMk id="9" creationId="{465D4477-6049-2B42-E0C3-6690D761D6DA}"/>
          </ac:spMkLst>
        </pc:spChg>
      </pc:sldChg>
      <pc:sldChg chg="modSp mod">
        <pc:chgData name="Marie Wilkens" userId="a730ad85-9ea6-4285-8306-810e32427eab" providerId="ADAL" clId="{7FCFE4A3-EE77-084C-8C14-6375D2E0FA0C}" dt="2025-04-02T12:12:14.143" v="288" actId="20577"/>
        <pc:sldMkLst>
          <pc:docMk/>
          <pc:sldMk cId="2075137207" sldId="604"/>
        </pc:sldMkLst>
        <pc:spChg chg="mod">
          <ac:chgData name="Marie Wilkens" userId="a730ad85-9ea6-4285-8306-810e32427eab" providerId="ADAL" clId="{7FCFE4A3-EE77-084C-8C14-6375D2E0FA0C}" dt="2025-04-02T12:11:52.213" v="287" actId="255"/>
          <ac:spMkLst>
            <pc:docMk/>
            <pc:sldMk cId="2075137207" sldId="604"/>
            <ac:spMk id="4" creationId="{EA088B62-E582-8F4A-50E4-1555420CC6B5}"/>
          </ac:spMkLst>
        </pc:spChg>
        <pc:spChg chg="mod">
          <ac:chgData name="Marie Wilkens" userId="a730ad85-9ea6-4285-8306-810e32427eab" providerId="ADAL" clId="{7FCFE4A3-EE77-084C-8C14-6375D2E0FA0C}" dt="2025-04-02T12:12:14.143" v="288" actId="20577"/>
          <ac:spMkLst>
            <pc:docMk/>
            <pc:sldMk cId="2075137207" sldId="604"/>
            <ac:spMk id="9" creationId="{AE126001-D9F3-661D-4AB9-420E57A0144D}"/>
          </ac:spMkLst>
        </pc:spChg>
      </pc:sldChg>
      <pc:sldChg chg="modSp mod">
        <pc:chgData name="Marie Wilkens" userId="a730ad85-9ea6-4285-8306-810e32427eab" providerId="ADAL" clId="{7FCFE4A3-EE77-084C-8C14-6375D2E0FA0C}" dt="2025-04-02T10:37:18.396" v="165" actId="20577"/>
        <pc:sldMkLst>
          <pc:docMk/>
          <pc:sldMk cId="458471201" sldId="606"/>
        </pc:sldMkLst>
        <pc:spChg chg="mod">
          <ac:chgData name="Marie Wilkens" userId="a730ad85-9ea6-4285-8306-810e32427eab" providerId="ADAL" clId="{7FCFE4A3-EE77-084C-8C14-6375D2E0FA0C}" dt="2025-04-02T10:37:18.396" v="165" actId="20577"/>
          <ac:spMkLst>
            <pc:docMk/>
            <pc:sldMk cId="458471201" sldId="606"/>
            <ac:spMk id="11" creationId="{6634DB1D-5D08-D0F3-35AE-EC58B82A5BDA}"/>
          </ac:spMkLst>
        </pc:spChg>
      </pc:sldChg>
      <pc:sldChg chg="modSp mod">
        <pc:chgData name="Marie Wilkens" userId="a730ad85-9ea6-4285-8306-810e32427eab" providerId="ADAL" clId="{7FCFE4A3-EE77-084C-8C14-6375D2E0FA0C}" dt="2025-04-02T10:52:33.272" v="271" actId="1076"/>
        <pc:sldMkLst>
          <pc:docMk/>
          <pc:sldMk cId="3219546449" sldId="607"/>
        </pc:sldMkLst>
        <pc:spChg chg="mod">
          <ac:chgData name="Marie Wilkens" userId="a730ad85-9ea6-4285-8306-810e32427eab" providerId="ADAL" clId="{7FCFE4A3-EE77-084C-8C14-6375D2E0FA0C}" dt="2025-04-02T10:51:57.848" v="269" actId="27636"/>
          <ac:spMkLst>
            <pc:docMk/>
            <pc:sldMk cId="3219546449" sldId="607"/>
            <ac:spMk id="13" creationId="{FF21AAF4-F219-C429-4F22-CD7B3FA57227}"/>
          </ac:spMkLst>
        </pc:spChg>
        <pc:spChg chg="mod">
          <ac:chgData name="Marie Wilkens" userId="a730ad85-9ea6-4285-8306-810e32427eab" providerId="ADAL" clId="{7FCFE4A3-EE77-084C-8C14-6375D2E0FA0C}" dt="2025-04-02T10:52:28.752" v="270" actId="1076"/>
          <ac:spMkLst>
            <pc:docMk/>
            <pc:sldMk cId="3219546449" sldId="607"/>
            <ac:spMk id="18" creationId="{79E62527-5EE6-D158-2772-3D27CD890064}"/>
          </ac:spMkLst>
        </pc:spChg>
        <pc:picChg chg="mod">
          <ac:chgData name="Marie Wilkens" userId="a730ad85-9ea6-4285-8306-810e32427eab" providerId="ADAL" clId="{7FCFE4A3-EE77-084C-8C14-6375D2E0FA0C}" dt="2025-04-02T10:52:33.272" v="271" actId="1076"/>
          <ac:picMkLst>
            <pc:docMk/>
            <pc:sldMk cId="3219546449" sldId="607"/>
            <ac:picMk id="12" creationId="{120672A8-E592-4066-B9E4-72290060BA27}"/>
          </ac:picMkLst>
        </pc:picChg>
      </pc:sldChg>
      <pc:sldChg chg="modSp mod">
        <pc:chgData name="Marie Wilkens" userId="a730ad85-9ea6-4285-8306-810e32427eab" providerId="ADAL" clId="{7FCFE4A3-EE77-084C-8C14-6375D2E0FA0C}" dt="2025-04-02T12:14:03.125" v="304" actId="139"/>
        <pc:sldMkLst>
          <pc:docMk/>
          <pc:sldMk cId="733540736" sldId="608"/>
        </pc:sldMkLst>
        <pc:spChg chg="mod">
          <ac:chgData name="Marie Wilkens" userId="a730ad85-9ea6-4285-8306-810e32427eab" providerId="ADAL" clId="{7FCFE4A3-EE77-084C-8C14-6375D2E0FA0C}" dt="2025-04-02T12:14:03.125" v="304" actId="139"/>
          <ac:spMkLst>
            <pc:docMk/>
            <pc:sldMk cId="733540736" sldId="608"/>
            <ac:spMk id="5" creationId="{FCA19B56-D27E-6C87-C837-9947DB0C49A9}"/>
          </ac:spMkLst>
        </pc:spChg>
      </pc:sldChg>
    </pc:docChg>
  </pc:docChgLst>
  <pc:docChgLst>
    <pc:chgData name="Juno Hensel" userId="c67bf21f-d046-4fef-b9e1-3f2e24d51e95" providerId="ADAL" clId="{2A63808D-7970-4D7A-BC37-949313C5EBC2}"/>
    <pc:docChg chg="undo custSel modSld">
      <pc:chgData name="Juno Hensel" userId="c67bf21f-d046-4fef-b9e1-3f2e24d51e95" providerId="ADAL" clId="{2A63808D-7970-4D7A-BC37-949313C5EBC2}" dt="2025-04-03T11:33:01.348" v="247" actId="1036"/>
      <pc:docMkLst>
        <pc:docMk/>
      </pc:docMkLst>
      <pc:sldChg chg="modSp mod">
        <pc:chgData name="Juno Hensel" userId="c67bf21f-d046-4fef-b9e1-3f2e24d51e95" providerId="ADAL" clId="{2A63808D-7970-4D7A-BC37-949313C5EBC2}" dt="2025-04-03T11:13:47.784" v="76" actId="1036"/>
        <pc:sldMkLst>
          <pc:docMk/>
          <pc:sldMk cId="2910836819" sldId="271"/>
        </pc:sldMkLst>
        <pc:spChg chg="mod">
          <ac:chgData name="Juno Hensel" userId="c67bf21f-d046-4fef-b9e1-3f2e24d51e95" providerId="ADAL" clId="{2A63808D-7970-4D7A-BC37-949313C5EBC2}" dt="2025-04-03T10:34:11.780" v="25" actId="14100"/>
          <ac:spMkLst>
            <pc:docMk/>
            <pc:sldMk cId="2910836819" sldId="271"/>
            <ac:spMk id="3" creationId="{B97008D0-E2B7-B689-4E47-8E7327654EA4}"/>
          </ac:spMkLst>
        </pc:spChg>
        <pc:spChg chg="mod">
          <ac:chgData name="Juno Hensel" userId="c67bf21f-d046-4fef-b9e1-3f2e24d51e95" providerId="ADAL" clId="{2A63808D-7970-4D7A-BC37-949313C5EBC2}" dt="2025-04-03T10:32:36.577" v="13" actId="1076"/>
          <ac:spMkLst>
            <pc:docMk/>
            <pc:sldMk cId="2910836819" sldId="271"/>
            <ac:spMk id="11" creationId="{35069F4D-096E-4AEC-A685-879C5C634070}"/>
          </ac:spMkLst>
        </pc:spChg>
        <pc:spChg chg="mod">
          <ac:chgData name="Juno Hensel" userId="c67bf21f-d046-4fef-b9e1-3f2e24d51e95" providerId="ADAL" clId="{2A63808D-7970-4D7A-BC37-949313C5EBC2}" dt="2025-04-03T10:59:48.525" v="74" actId="1076"/>
          <ac:spMkLst>
            <pc:docMk/>
            <pc:sldMk cId="2910836819" sldId="271"/>
            <ac:spMk id="15" creationId="{270CF62B-1747-243D-FFCE-CE77EC334809}"/>
          </ac:spMkLst>
        </pc:spChg>
        <pc:picChg chg="mod">
          <ac:chgData name="Juno Hensel" userId="c67bf21f-d046-4fef-b9e1-3f2e24d51e95" providerId="ADAL" clId="{2A63808D-7970-4D7A-BC37-949313C5EBC2}" dt="2025-04-03T10:32:50.864" v="15" actId="1076"/>
          <ac:picMkLst>
            <pc:docMk/>
            <pc:sldMk cId="2910836819" sldId="271"/>
            <ac:picMk id="6" creationId="{C31B6734-8142-1262-39CC-97024507D940}"/>
          </ac:picMkLst>
        </pc:picChg>
        <pc:picChg chg="mod">
          <ac:chgData name="Juno Hensel" userId="c67bf21f-d046-4fef-b9e1-3f2e24d51e95" providerId="ADAL" clId="{2A63808D-7970-4D7A-BC37-949313C5EBC2}" dt="2025-04-03T10:32:45.120" v="14" actId="1076"/>
          <ac:picMkLst>
            <pc:docMk/>
            <pc:sldMk cId="2910836819" sldId="271"/>
            <ac:picMk id="8" creationId="{9A6BAE6E-06AB-02D8-5122-C162D695B478}"/>
          </ac:picMkLst>
        </pc:picChg>
        <pc:picChg chg="mod">
          <ac:chgData name="Juno Hensel" userId="c67bf21f-d046-4fef-b9e1-3f2e24d51e95" providerId="ADAL" clId="{2A63808D-7970-4D7A-BC37-949313C5EBC2}" dt="2025-04-03T11:13:47.784" v="76" actId="1036"/>
          <ac:picMkLst>
            <pc:docMk/>
            <pc:sldMk cId="2910836819" sldId="271"/>
            <ac:picMk id="9" creationId="{4F79DEF5-35B6-50EE-C109-BC390398014F}"/>
          </ac:picMkLst>
        </pc:picChg>
        <pc:picChg chg="mod">
          <ac:chgData name="Juno Hensel" userId="c67bf21f-d046-4fef-b9e1-3f2e24d51e95" providerId="ADAL" clId="{2A63808D-7970-4D7A-BC37-949313C5EBC2}" dt="2025-04-03T10:31:41.789" v="5" actId="1076"/>
          <ac:picMkLst>
            <pc:docMk/>
            <pc:sldMk cId="2910836819" sldId="271"/>
            <ac:picMk id="13" creationId="{35E47F02-6B04-4F28-9D20-154D736EBB98}"/>
          </ac:picMkLst>
        </pc:picChg>
      </pc:sldChg>
      <pc:sldChg chg="modSp mod">
        <pc:chgData name="Juno Hensel" userId="c67bf21f-d046-4fef-b9e1-3f2e24d51e95" providerId="ADAL" clId="{2A63808D-7970-4D7A-BC37-949313C5EBC2}" dt="2025-04-03T11:17:32.014" v="81" actId="1076"/>
        <pc:sldMkLst>
          <pc:docMk/>
          <pc:sldMk cId="4083942389" sldId="305"/>
        </pc:sldMkLst>
        <pc:picChg chg="mod">
          <ac:chgData name="Juno Hensel" userId="c67bf21f-d046-4fef-b9e1-3f2e24d51e95" providerId="ADAL" clId="{2A63808D-7970-4D7A-BC37-949313C5EBC2}" dt="2025-04-03T11:17:32.014" v="81" actId="1076"/>
          <ac:picMkLst>
            <pc:docMk/>
            <pc:sldMk cId="4083942389" sldId="305"/>
            <ac:picMk id="12" creationId="{B5627781-C44C-4D38-9A89-E8A9FEBF949B}"/>
          </ac:picMkLst>
        </pc:picChg>
      </pc:sldChg>
      <pc:sldChg chg="modSp mod">
        <pc:chgData name="Juno Hensel" userId="c67bf21f-d046-4fef-b9e1-3f2e24d51e95" providerId="ADAL" clId="{2A63808D-7970-4D7A-BC37-949313C5EBC2}" dt="2025-04-03T11:18:29.886" v="92" actId="1076"/>
        <pc:sldMkLst>
          <pc:docMk/>
          <pc:sldMk cId="1233990209" sldId="306"/>
        </pc:sldMkLst>
        <pc:spChg chg="mod">
          <ac:chgData name="Juno Hensel" userId="c67bf21f-d046-4fef-b9e1-3f2e24d51e95" providerId="ADAL" clId="{2A63808D-7970-4D7A-BC37-949313C5EBC2}" dt="2025-04-03T11:18:13.462" v="88" actId="14100"/>
          <ac:spMkLst>
            <pc:docMk/>
            <pc:sldMk cId="1233990209" sldId="306"/>
            <ac:spMk id="2" creationId="{2E716E06-4201-4197-A7B6-6C56770EADE7}"/>
          </ac:spMkLst>
        </pc:spChg>
        <pc:spChg chg="mod">
          <ac:chgData name="Juno Hensel" userId="c67bf21f-d046-4fef-b9e1-3f2e24d51e95" providerId="ADAL" clId="{2A63808D-7970-4D7A-BC37-949313C5EBC2}" dt="2025-04-03T11:18:17.871" v="89" actId="1076"/>
          <ac:spMkLst>
            <pc:docMk/>
            <pc:sldMk cId="1233990209" sldId="306"/>
            <ac:spMk id="9" creationId="{0C379D50-2E0E-43D4-8936-42C4F1EAAA7F}"/>
          </ac:spMkLst>
        </pc:spChg>
        <pc:spChg chg="mod">
          <ac:chgData name="Juno Hensel" userId="c67bf21f-d046-4fef-b9e1-3f2e24d51e95" providerId="ADAL" clId="{2A63808D-7970-4D7A-BC37-949313C5EBC2}" dt="2025-04-03T11:18:29.886" v="92" actId="1076"/>
          <ac:spMkLst>
            <pc:docMk/>
            <pc:sldMk cId="1233990209" sldId="306"/>
            <ac:spMk id="10" creationId="{A323A757-D040-40B0-B0D0-7E8B6B53228B}"/>
          </ac:spMkLst>
        </pc:spChg>
        <pc:picChg chg="mod">
          <ac:chgData name="Juno Hensel" userId="c67bf21f-d046-4fef-b9e1-3f2e24d51e95" providerId="ADAL" clId="{2A63808D-7970-4D7A-BC37-949313C5EBC2}" dt="2025-04-03T11:18:26.216" v="91" actId="14100"/>
          <ac:picMkLst>
            <pc:docMk/>
            <pc:sldMk cId="1233990209" sldId="306"/>
            <ac:picMk id="7" creationId="{32BFDEED-15AB-3344-4EE4-D1C97FE20E15}"/>
          </ac:picMkLst>
        </pc:picChg>
      </pc:sldChg>
      <pc:sldChg chg="addSp delSp modSp mod">
        <pc:chgData name="Juno Hensel" userId="c67bf21f-d046-4fef-b9e1-3f2e24d51e95" providerId="ADAL" clId="{2A63808D-7970-4D7A-BC37-949313C5EBC2}" dt="2025-04-03T11:24:32.485" v="140" actId="6549"/>
        <pc:sldMkLst>
          <pc:docMk/>
          <pc:sldMk cId="4207773036" sldId="322"/>
        </pc:sldMkLst>
        <pc:spChg chg="add del mod">
          <ac:chgData name="Juno Hensel" userId="c67bf21f-d046-4fef-b9e1-3f2e24d51e95" providerId="ADAL" clId="{2A63808D-7970-4D7A-BC37-949313C5EBC2}" dt="2025-04-03T11:24:32.485" v="140" actId="6549"/>
          <ac:spMkLst>
            <pc:docMk/>
            <pc:sldMk cId="4207773036" sldId="322"/>
            <ac:spMk id="5" creationId="{00000000-0000-0000-0000-000000000000}"/>
          </ac:spMkLst>
        </pc:spChg>
        <pc:spChg chg="add del mod">
          <ac:chgData name="Juno Hensel" userId="c67bf21f-d046-4fef-b9e1-3f2e24d51e95" providerId="ADAL" clId="{2A63808D-7970-4D7A-BC37-949313C5EBC2}" dt="2025-04-03T11:24:30.292" v="139" actId="478"/>
          <ac:spMkLst>
            <pc:docMk/>
            <pc:sldMk cId="4207773036" sldId="322"/>
            <ac:spMk id="8" creationId="{B6283018-01C5-F4B6-EBF2-633B1796FEEA}"/>
          </ac:spMkLst>
        </pc:spChg>
        <pc:spChg chg="mod">
          <ac:chgData name="Juno Hensel" userId="c67bf21f-d046-4fef-b9e1-3f2e24d51e95" providerId="ADAL" clId="{2A63808D-7970-4D7A-BC37-949313C5EBC2}" dt="2025-04-03T11:24:23.742" v="137" actId="1076"/>
          <ac:spMkLst>
            <pc:docMk/>
            <pc:sldMk cId="4207773036" sldId="322"/>
            <ac:spMk id="9" creationId="{03F9E0FD-7DAD-0DF8-A906-FADAE0ED6074}"/>
          </ac:spMkLst>
        </pc:spChg>
      </pc:sldChg>
      <pc:sldChg chg="modSp mod">
        <pc:chgData name="Juno Hensel" userId="c67bf21f-d046-4fef-b9e1-3f2e24d51e95" providerId="ADAL" clId="{2A63808D-7970-4D7A-BC37-949313C5EBC2}" dt="2025-04-03T11:22:39.520" v="134" actId="1076"/>
        <pc:sldMkLst>
          <pc:docMk/>
          <pc:sldMk cId="1757275539" sldId="326"/>
        </pc:sldMkLst>
        <pc:spChg chg="mod">
          <ac:chgData name="Juno Hensel" userId="c67bf21f-d046-4fef-b9e1-3f2e24d51e95" providerId="ADAL" clId="{2A63808D-7970-4D7A-BC37-949313C5EBC2}" dt="2025-04-03T11:22:39.520" v="134" actId="1076"/>
          <ac:spMkLst>
            <pc:docMk/>
            <pc:sldMk cId="1757275539" sldId="326"/>
            <ac:spMk id="5" creationId="{00000000-0000-0000-0000-000000000000}"/>
          </ac:spMkLst>
        </pc:spChg>
        <pc:picChg chg="mod">
          <ac:chgData name="Juno Hensel" userId="c67bf21f-d046-4fef-b9e1-3f2e24d51e95" providerId="ADAL" clId="{2A63808D-7970-4D7A-BC37-949313C5EBC2}" dt="2025-04-03T11:22:35.512" v="133" actId="1076"/>
          <ac:picMkLst>
            <pc:docMk/>
            <pc:sldMk cId="1757275539" sldId="326"/>
            <ac:picMk id="6" creationId="{C81CE971-BC36-408E-BFAA-6E8FE157B34A}"/>
          </ac:picMkLst>
        </pc:picChg>
      </pc:sldChg>
      <pc:sldChg chg="modSp mod">
        <pc:chgData name="Juno Hensel" userId="c67bf21f-d046-4fef-b9e1-3f2e24d51e95" providerId="ADAL" clId="{2A63808D-7970-4D7A-BC37-949313C5EBC2}" dt="2025-04-03T11:33:01.348" v="247" actId="1036"/>
        <pc:sldMkLst>
          <pc:docMk/>
          <pc:sldMk cId="3333919202" sldId="538"/>
        </pc:sldMkLst>
        <pc:spChg chg="mod">
          <ac:chgData name="Juno Hensel" userId="c67bf21f-d046-4fef-b9e1-3f2e24d51e95" providerId="ADAL" clId="{2A63808D-7970-4D7A-BC37-949313C5EBC2}" dt="2025-04-03T11:33:01.348" v="247" actId="1036"/>
          <ac:spMkLst>
            <pc:docMk/>
            <pc:sldMk cId="3333919202" sldId="538"/>
            <ac:spMk id="9" creationId="{AD2D241F-A086-4340-8A05-636253900881}"/>
          </ac:spMkLst>
        </pc:spChg>
      </pc:sldChg>
      <pc:sldChg chg="modSp mod">
        <pc:chgData name="Juno Hensel" userId="c67bf21f-d046-4fef-b9e1-3f2e24d51e95" providerId="ADAL" clId="{2A63808D-7970-4D7A-BC37-949313C5EBC2}" dt="2025-04-03T11:27:27.232" v="174" actId="1076"/>
        <pc:sldMkLst>
          <pc:docMk/>
          <pc:sldMk cId="1186896564" sldId="543"/>
        </pc:sldMkLst>
        <pc:spChg chg="mod">
          <ac:chgData name="Juno Hensel" userId="c67bf21f-d046-4fef-b9e1-3f2e24d51e95" providerId="ADAL" clId="{2A63808D-7970-4D7A-BC37-949313C5EBC2}" dt="2025-04-03T11:27:22.669" v="173" actId="1076"/>
          <ac:spMkLst>
            <pc:docMk/>
            <pc:sldMk cId="1186896564" sldId="543"/>
            <ac:spMk id="4" creationId="{42DCF61E-BC24-DBB3-C82C-7F5726A2EF85}"/>
          </ac:spMkLst>
        </pc:spChg>
        <pc:spChg chg="mod">
          <ac:chgData name="Juno Hensel" userId="c67bf21f-d046-4fef-b9e1-3f2e24d51e95" providerId="ADAL" clId="{2A63808D-7970-4D7A-BC37-949313C5EBC2}" dt="2025-04-03T11:27:27.232" v="174" actId="1076"/>
          <ac:spMkLst>
            <pc:docMk/>
            <pc:sldMk cId="1186896564" sldId="543"/>
            <ac:spMk id="9" creationId="{50AFDF25-C4B5-4E05-9303-8B729DBEB771}"/>
          </ac:spMkLst>
        </pc:spChg>
      </pc:sldChg>
      <pc:sldChg chg="modSp mod">
        <pc:chgData name="Juno Hensel" userId="c67bf21f-d046-4fef-b9e1-3f2e24d51e95" providerId="ADAL" clId="{2A63808D-7970-4D7A-BC37-949313C5EBC2}" dt="2025-04-03T11:28:42.240" v="198" actId="14100"/>
        <pc:sldMkLst>
          <pc:docMk/>
          <pc:sldMk cId="1950739202" sldId="544"/>
        </pc:sldMkLst>
        <pc:spChg chg="mod">
          <ac:chgData name="Juno Hensel" userId="c67bf21f-d046-4fef-b9e1-3f2e24d51e95" providerId="ADAL" clId="{2A63808D-7970-4D7A-BC37-949313C5EBC2}" dt="2025-04-03T11:28:42.240" v="198" actId="14100"/>
          <ac:spMkLst>
            <pc:docMk/>
            <pc:sldMk cId="1950739202" sldId="544"/>
            <ac:spMk id="4" creationId="{032CC48C-4B47-EBA5-A897-DE61053844B3}"/>
          </ac:spMkLst>
        </pc:spChg>
      </pc:sldChg>
      <pc:sldChg chg="modSp mod">
        <pc:chgData name="Juno Hensel" userId="c67bf21f-d046-4fef-b9e1-3f2e24d51e95" providerId="ADAL" clId="{2A63808D-7970-4D7A-BC37-949313C5EBC2}" dt="2025-04-03T11:16:07.110" v="80" actId="1076"/>
        <pc:sldMkLst>
          <pc:docMk/>
          <pc:sldMk cId="4165731729" sldId="554"/>
        </pc:sldMkLst>
        <pc:spChg chg="mod">
          <ac:chgData name="Juno Hensel" userId="c67bf21f-d046-4fef-b9e1-3f2e24d51e95" providerId="ADAL" clId="{2A63808D-7970-4D7A-BC37-949313C5EBC2}" dt="2025-04-03T11:16:07.110" v="80" actId="1076"/>
          <ac:spMkLst>
            <pc:docMk/>
            <pc:sldMk cId="4165731729" sldId="554"/>
            <ac:spMk id="9" creationId="{B4EAAFC5-E51B-4467-B837-D2460E6C72B6}"/>
          </ac:spMkLst>
        </pc:spChg>
      </pc:sldChg>
      <pc:sldChg chg="modSp mod">
        <pc:chgData name="Juno Hensel" userId="c67bf21f-d046-4fef-b9e1-3f2e24d51e95" providerId="ADAL" clId="{2A63808D-7970-4D7A-BC37-949313C5EBC2}" dt="2025-04-03T11:28:23.095" v="196" actId="1038"/>
        <pc:sldMkLst>
          <pc:docMk/>
          <pc:sldMk cId="2978630857" sldId="555"/>
        </pc:sldMkLst>
        <pc:spChg chg="mod">
          <ac:chgData name="Juno Hensel" userId="c67bf21f-d046-4fef-b9e1-3f2e24d51e95" providerId="ADAL" clId="{2A63808D-7970-4D7A-BC37-949313C5EBC2}" dt="2025-04-03T11:27:59.455" v="188" actId="14100"/>
          <ac:spMkLst>
            <pc:docMk/>
            <pc:sldMk cId="2978630857" sldId="555"/>
            <ac:spMk id="4" creationId="{8FA4C7F9-AABC-E232-6E86-5D226BFCB302}"/>
          </ac:spMkLst>
        </pc:spChg>
        <pc:spChg chg="mod">
          <ac:chgData name="Juno Hensel" userId="c67bf21f-d046-4fef-b9e1-3f2e24d51e95" providerId="ADAL" clId="{2A63808D-7970-4D7A-BC37-949313C5EBC2}" dt="2025-04-03T11:28:14.940" v="189" actId="1076"/>
          <ac:spMkLst>
            <pc:docMk/>
            <pc:sldMk cId="2978630857" sldId="555"/>
            <ac:spMk id="10" creationId="{70D69C43-F6F5-4D53-B847-6A120DF92B73}"/>
          </ac:spMkLst>
        </pc:spChg>
        <pc:picChg chg="mod">
          <ac:chgData name="Juno Hensel" userId="c67bf21f-d046-4fef-b9e1-3f2e24d51e95" providerId="ADAL" clId="{2A63808D-7970-4D7A-BC37-949313C5EBC2}" dt="2025-04-03T11:28:23.095" v="196" actId="1038"/>
          <ac:picMkLst>
            <pc:docMk/>
            <pc:sldMk cId="2978630857" sldId="555"/>
            <ac:picMk id="11" creationId="{DCB9EA0B-1065-4D56-8003-E9DDE112AD4E}"/>
          </ac:picMkLst>
        </pc:picChg>
      </pc:sldChg>
      <pc:sldChg chg="modSp mod">
        <pc:chgData name="Juno Hensel" userId="c67bf21f-d046-4fef-b9e1-3f2e24d51e95" providerId="ADAL" clId="{2A63808D-7970-4D7A-BC37-949313C5EBC2}" dt="2025-04-03T11:21:04.445" v="121" actId="1038"/>
        <pc:sldMkLst>
          <pc:docMk/>
          <pc:sldMk cId="865545104" sldId="556"/>
        </pc:sldMkLst>
        <pc:spChg chg="mod">
          <ac:chgData name="Juno Hensel" userId="c67bf21f-d046-4fef-b9e1-3f2e24d51e95" providerId="ADAL" clId="{2A63808D-7970-4D7A-BC37-949313C5EBC2}" dt="2025-04-03T11:20:57.391" v="115" actId="1076"/>
          <ac:spMkLst>
            <pc:docMk/>
            <pc:sldMk cId="865545104" sldId="556"/>
            <ac:spMk id="7" creationId="{6C0B17C4-A100-47A1-AA40-3508D0768514}"/>
          </ac:spMkLst>
        </pc:spChg>
        <pc:picChg chg="mod">
          <ac:chgData name="Juno Hensel" userId="c67bf21f-d046-4fef-b9e1-3f2e24d51e95" providerId="ADAL" clId="{2A63808D-7970-4D7A-BC37-949313C5EBC2}" dt="2025-04-03T11:21:04.445" v="121" actId="1038"/>
          <ac:picMkLst>
            <pc:docMk/>
            <pc:sldMk cId="865545104" sldId="556"/>
            <ac:picMk id="8" creationId="{8A852D29-A04B-4859-9871-4DDFD5F595E4}"/>
          </ac:picMkLst>
        </pc:picChg>
      </pc:sldChg>
      <pc:sldChg chg="modSp mod">
        <pc:chgData name="Juno Hensel" userId="c67bf21f-d046-4fef-b9e1-3f2e24d51e95" providerId="ADAL" clId="{2A63808D-7970-4D7A-BC37-949313C5EBC2}" dt="2025-04-03T11:22:26.685" v="132" actId="14100"/>
        <pc:sldMkLst>
          <pc:docMk/>
          <pc:sldMk cId="3827855896" sldId="568"/>
        </pc:sldMkLst>
        <pc:spChg chg="mod">
          <ac:chgData name="Juno Hensel" userId="c67bf21f-d046-4fef-b9e1-3f2e24d51e95" providerId="ADAL" clId="{2A63808D-7970-4D7A-BC37-949313C5EBC2}" dt="2025-04-03T11:22:26.685" v="132" actId="14100"/>
          <ac:spMkLst>
            <pc:docMk/>
            <pc:sldMk cId="3827855896" sldId="568"/>
            <ac:spMk id="8" creationId="{CD9A7260-ADBB-1C24-C05A-C20B0B9F1FC8}"/>
          </ac:spMkLst>
        </pc:spChg>
      </pc:sldChg>
      <pc:sldChg chg="modSp mod">
        <pc:chgData name="Juno Hensel" userId="c67bf21f-d046-4fef-b9e1-3f2e24d51e95" providerId="ADAL" clId="{2A63808D-7970-4D7A-BC37-949313C5EBC2}" dt="2025-04-03T11:20:23.980" v="110" actId="732"/>
        <pc:sldMkLst>
          <pc:docMk/>
          <pc:sldMk cId="2172528111" sldId="587"/>
        </pc:sldMkLst>
        <pc:spChg chg="mod">
          <ac:chgData name="Juno Hensel" userId="c67bf21f-d046-4fef-b9e1-3f2e24d51e95" providerId="ADAL" clId="{2A63808D-7970-4D7A-BC37-949313C5EBC2}" dt="2025-04-03T11:19:06.080" v="96" actId="14100"/>
          <ac:spMkLst>
            <pc:docMk/>
            <pc:sldMk cId="2172528111" sldId="587"/>
            <ac:spMk id="8" creationId="{81DC3189-0478-641F-06F7-483BA846A6EE}"/>
          </ac:spMkLst>
        </pc:spChg>
        <pc:spChg chg="mod">
          <ac:chgData name="Juno Hensel" userId="c67bf21f-d046-4fef-b9e1-3f2e24d51e95" providerId="ADAL" clId="{2A63808D-7970-4D7A-BC37-949313C5EBC2}" dt="2025-04-03T11:20:14.547" v="109" actId="255"/>
          <ac:spMkLst>
            <pc:docMk/>
            <pc:sldMk cId="2172528111" sldId="587"/>
            <ac:spMk id="10" creationId="{CD5465AE-D57C-ED7B-B83A-21FBA40F94BA}"/>
          </ac:spMkLst>
        </pc:spChg>
        <pc:picChg chg="mod modCrop">
          <ac:chgData name="Juno Hensel" userId="c67bf21f-d046-4fef-b9e1-3f2e24d51e95" providerId="ADAL" clId="{2A63808D-7970-4D7A-BC37-949313C5EBC2}" dt="2025-04-03T11:20:23.980" v="110" actId="732"/>
          <ac:picMkLst>
            <pc:docMk/>
            <pc:sldMk cId="2172528111" sldId="587"/>
            <ac:picMk id="6" creationId="{DC6E77E6-B68D-1648-B3A3-DD8B645301C0}"/>
          </ac:picMkLst>
        </pc:picChg>
        <pc:picChg chg="mod">
          <ac:chgData name="Juno Hensel" userId="c67bf21f-d046-4fef-b9e1-3f2e24d51e95" providerId="ADAL" clId="{2A63808D-7970-4D7A-BC37-949313C5EBC2}" dt="2025-04-03T11:19:48.469" v="106" actId="1037"/>
          <ac:picMkLst>
            <pc:docMk/>
            <pc:sldMk cId="2172528111" sldId="587"/>
            <ac:picMk id="11" creationId="{E9E36EDB-3ED2-9C1E-B432-AD410E96D200}"/>
          </ac:picMkLst>
        </pc:picChg>
      </pc:sldChg>
      <pc:sldChg chg="modSp mod">
        <pc:chgData name="Juno Hensel" userId="c67bf21f-d046-4fef-b9e1-3f2e24d51e95" providerId="ADAL" clId="{2A63808D-7970-4D7A-BC37-949313C5EBC2}" dt="2025-04-03T11:26:59.434" v="172" actId="1035"/>
        <pc:sldMkLst>
          <pc:docMk/>
          <pc:sldMk cId="4289492422" sldId="589"/>
        </pc:sldMkLst>
        <pc:spChg chg="mod">
          <ac:chgData name="Juno Hensel" userId="c67bf21f-d046-4fef-b9e1-3f2e24d51e95" providerId="ADAL" clId="{2A63808D-7970-4D7A-BC37-949313C5EBC2}" dt="2025-04-03T11:24:57.055" v="143" actId="1076"/>
          <ac:spMkLst>
            <pc:docMk/>
            <pc:sldMk cId="4289492422" sldId="589"/>
            <ac:spMk id="3" creationId="{77432FEE-EEB3-C2E7-203F-16D1DD84D8A6}"/>
          </ac:spMkLst>
        </pc:spChg>
        <pc:spChg chg="mod">
          <ac:chgData name="Juno Hensel" userId="c67bf21f-d046-4fef-b9e1-3f2e24d51e95" providerId="ADAL" clId="{2A63808D-7970-4D7A-BC37-949313C5EBC2}" dt="2025-04-03T11:26:59.434" v="172" actId="1035"/>
          <ac:spMkLst>
            <pc:docMk/>
            <pc:sldMk cId="4289492422" sldId="589"/>
            <ac:spMk id="8" creationId="{D555368F-45FF-5CA5-C72D-937B72DE28B8}"/>
          </ac:spMkLst>
        </pc:spChg>
        <pc:picChg chg="mod">
          <ac:chgData name="Juno Hensel" userId="c67bf21f-d046-4fef-b9e1-3f2e24d51e95" providerId="ADAL" clId="{2A63808D-7970-4D7A-BC37-949313C5EBC2}" dt="2025-04-03T11:25:01.736" v="144" actId="1076"/>
          <ac:picMkLst>
            <pc:docMk/>
            <pc:sldMk cId="4289492422" sldId="589"/>
            <ac:picMk id="6" creationId="{56F21B37-8B16-7531-49C9-7AB7046702F6}"/>
          </ac:picMkLst>
        </pc:picChg>
        <pc:picChg chg="mod">
          <ac:chgData name="Juno Hensel" userId="c67bf21f-d046-4fef-b9e1-3f2e24d51e95" providerId="ADAL" clId="{2A63808D-7970-4D7A-BC37-949313C5EBC2}" dt="2025-04-03T11:26:51.992" v="166" actId="1076"/>
          <ac:picMkLst>
            <pc:docMk/>
            <pc:sldMk cId="4289492422" sldId="589"/>
            <ac:picMk id="10" creationId="{50370D86-8A97-64E6-16A3-75D059F972D6}"/>
          </ac:picMkLst>
        </pc:picChg>
      </pc:sldChg>
      <pc:sldChg chg="modSp mod">
        <pc:chgData name="Juno Hensel" userId="c67bf21f-d046-4fef-b9e1-3f2e24d51e95" providerId="ADAL" clId="{2A63808D-7970-4D7A-BC37-949313C5EBC2}" dt="2025-04-03T11:15:49.456" v="79" actId="1076"/>
        <pc:sldMkLst>
          <pc:docMk/>
          <pc:sldMk cId="2735929825" sldId="592"/>
        </pc:sldMkLst>
        <pc:spChg chg="mod">
          <ac:chgData name="Juno Hensel" userId="c67bf21f-d046-4fef-b9e1-3f2e24d51e95" providerId="ADAL" clId="{2A63808D-7970-4D7A-BC37-949313C5EBC2}" dt="2025-04-03T11:15:49.456" v="79" actId="1076"/>
          <ac:spMkLst>
            <pc:docMk/>
            <pc:sldMk cId="2735929825" sldId="592"/>
            <ac:spMk id="8" creationId="{C98219B4-3242-5D55-04B2-5ED90CDAAEC9}"/>
          </ac:spMkLst>
        </pc:spChg>
      </pc:sldChg>
      <pc:sldChg chg="modSp mod">
        <pc:chgData name="Juno Hensel" userId="c67bf21f-d046-4fef-b9e1-3f2e24d51e95" providerId="ADAL" clId="{2A63808D-7970-4D7A-BC37-949313C5EBC2}" dt="2025-04-03T11:21:55.218" v="130" actId="1037"/>
        <pc:sldMkLst>
          <pc:docMk/>
          <pc:sldMk cId="1534829820" sldId="593"/>
        </pc:sldMkLst>
        <pc:spChg chg="mod">
          <ac:chgData name="Juno Hensel" userId="c67bf21f-d046-4fef-b9e1-3f2e24d51e95" providerId="ADAL" clId="{2A63808D-7970-4D7A-BC37-949313C5EBC2}" dt="2025-04-03T11:21:37.670" v="123" actId="1076"/>
          <ac:spMkLst>
            <pc:docMk/>
            <pc:sldMk cId="1534829820" sldId="593"/>
            <ac:spMk id="11" creationId="{51AA7CF2-4F8B-82C3-8228-98A95781D8E9}"/>
          </ac:spMkLst>
        </pc:spChg>
        <pc:spChg chg="mod">
          <ac:chgData name="Juno Hensel" userId="c67bf21f-d046-4fef-b9e1-3f2e24d51e95" providerId="ADAL" clId="{2A63808D-7970-4D7A-BC37-949313C5EBC2}" dt="2025-04-03T11:21:55.218" v="130" actId="1037"/>
          <ac:spMkLst>
            <pc:docMk/>
            <pc:sldMk cId="1534829820" sldId="593"/>
            <ac:spMk id="12" creationId="{BF91827A-C05B-4BDF-A7D5-CAB4FE784B48}"/>
          </ac:spMkLst>
        </pc:spChg>
        <pc:picChg chg="mod">
          <ac:chgData name="Juno Hensel" userId="c67bf21f-d046-4fef-b9e1-3f2e24d51e95" providerId="ADAL" clId="{2A63808D-7970-4D7A-BC37-949313C5EBC2}" dt="2025-04-03T11:21:48.410" v="126" actId="1037"/>
          <ac:picMkLst>
            <pc:docMk/>
            <pc:sldMk cId="1534829820" sldId="593"/>
            <ac:picMk id="13" creationId="{D71D2098-0F5B-46F5-904E-B79C0CFC2B99}"/>
          </ac:picMkLst>
        </pc:picChg>
      </pc:sldChg>
      <pc:sldChg chg="modSp mod">
        <pc:chgData name="Juno Hensel" userId="c67bf21f-d046-4fef-b9e1-3f2e24d51e95" providerId="ADAL" clId="{2A63808D-7970-4D7A-BC37-949313C5EBC2}" dt="2025-04-03T11:29:26.140" v="206" actId="1036"/>
        <pc:sldMkLst>
          <pc:docMk/>
          <pc:sldMk cId="1012561313" sldId="594"/>
        </pc:sldMkLst>
        <pc:spChg chg="mod">
          <ac:chgData name="Juno Hensel" userId="c67bf21f-d046-4fef-b9e1-3f2e24d51e95" providerId="ADAL" clId="{2A63808D-7970-4D7A-BC37-949313C5EBC2}" dt="2025-04-03T11:29:07.488" v="200" actId="14100"/>
          <ac:spMkLst>
            <pc:docMk/>
            <pc:sldMk cId="1012561313" sldId="594"/>
            <ac:spMk id="4" creationId="{9DD1C606-2F1C-0D18-0D76-59E2BB1F63CD}"/>
          </ac:spMkLst>
        </pc:spChg>
        <pc:spChg chg="mod">
          <ac:chgData name="Juno Hensel" userId="c67bf21f-d046-4fef-b9e1-3f2e24d51e95" providerId="ADAL" clId="{2A63808D-7970-4D7A-BC37-949313C5EBC2}" dt="2025-04-03T11:29:26.140" v="206" actId="1036"/>
          <ac:spMkLst>
            <pc:docMk/>
            <pc:sldMk cId="1012561313" sldId="594"/>
            <ac:spMk id="10" creationId="{E0107428-919C-B4D2-634C-768A595ADB0F}"/>
          </ac:spMkLst>
        </pc:spChg>
      </pc:sldChg>
      <pc:sldChg chg="addSp delSp modSp mod">
        <pc:chgData name="Juno Hensel" userId="c67bf21f-d046-4fef-b9e1-3f2e24d51e95" providerId="ADAL" clId="{2A63808D-7970-4D7A-BC37-949313C5EBC2}" dt="2025-04-03T10:56:02.830" v="61" actId="1076"/>
        <pc:sldMkLst>
          <pc:docMk/>
          <pc:sldMk cId="356756079" sldId="599"/>
        </pc:sldMkLst>
        <pc:spChg chg="mod">
          <ac:chgData name="Juno Hensel" userId="c67bf21f-d046-4fef-b9e1-3f2e24d51e95" providerId="ADAL" clId="{2A63808D-7970-4D7A-BC37-949313C5EBC2}" dt="2025-04-03T10:55:39.507" v="58" actId="113"/>
          <ac:spMkLst>
            <pc:docMk/>
            <pc:sldMk cId="356756079" sldId="599"/>
            <ac:spMk id="2" creationId="{00000000-0000-0000-0000-000000000000}"/>
          </ac:spMkLst>
        </pc:spChg>
        <pc:spChg chg="del mod">
          <ac:chgData name="Juno Hensel" userId="c67bf21f-d046-4fef-b9e1-3f2e24d51e95" providerId="ADAL" clId="{2A63808D-7970-4D7A-BC37-949313C5EBC2}" dt="2025-04-03T10:35:45.133" v="31" actId="478"/>
          <ac:spMkLst>
            <pc:docMk/>
            <pc:sldMk cId="356756079" sldId="599"/>
            <ac:spMk id="5" creationId="{8D53E6C1-F1CD-C8BF-7DA9-47221D4C4C31}"/>
          </ac:spMkLst>
        </pc:spChg>
        <pc:spChg chg="add mod">
          <ac:chgData name="Juno Hensel" userId="c67bf21f-d046-4fef-b9e1-3f2e24d51e95" providerId="ADAL" clId="{2A63808D-7970-4D7A-BC37-949313C5EBC2}" dt="2025-04-03T10:35:50.074" v="34"/>
          <ac:spMkLst>
            <pc:docMk/>
            <pc:sldMk cId="356756079" sldId="599"/>
            <ac:spMk id="6" creationId="{5E951509-1760-398C-8B89-4767CC9CC90F}"/>
          </ac:spMkLst>
        </pc:spChg>
        <pc:spChg chg="del">
          <ac:chgData name="Juno Hensel" userId="c67bf21f-d046-4fef-b9e1-3f2e24d51e95" providerId="ADAL" clId="{2A63808D-7970-4D7A-BC37-949313C5EBC2}" dt="2025-04-03T10:35:40.702" v="29" actId="478"/>
          <ac:spMkLst>
            <pc:docMk/>
            <pc:sldMk cId="356756079" sldId="599"/>
            <ac:spMk id="11" creationId="{35069F4D-096E-4AEC-A685-879C5C634070}"/>
          </ac:spMkLst>
        </pc:spChg>
        <pc:spChg chg="mod">
          <ac:chgData name="Juno Hensel" userId="c67bf21f-d046-4fef-b9e1-3f2e24d51e95" providerId="ADAL" clId="{2A63808D-7970-4D7A-BC37-949313C5EBC2}" dt="2025-04-03T10:56:02.830" v="61" actId="1076"/>
          <ac:spMkLst>
            <pc:docMk/>
            <pc:sldMk cId="356756079" sldId="599"/>
            <ac:spMk id="15" creationId="{270CF62B-1747-243D-FFCE-CE77EC334809}"/>
          </ac:spMkLst>
        </pc:spChg>
        <pc:spChg chg="add mod">
          <ac:chgData name="Juno Hensel" userId="c67bf21f-d046-4fef-b9e1-3f2e24d51e95" providerId="ADAL" clId="{2A63808D-7970-4D7A-BC37-949313C5EBC2}" dt="2025-04-03T10:35:50.074" v="34"/>
          <ac:spMkLst>
            <pc:docMk/>
            <pc:sldMk cId="356756079" sldId="599"/>
            <ac:spMk id="16" creationId="{6900F673-B9BE-90C8-3CF2-1F36351B4963}"/>
          </ac:spMkLst>
        </pc:spChg>
        <pc:picChg chg="add mod">
          <ac:chgData name="Juno Hensel" userId="c67bf21f-d046-4fef-b9e1-3f2e24d51e95" providerId="ADAL" clId="{2A63808D-7970-4D7A-BC37-949313C5EBC2}" dt="2025-04-03T10:35:50.074" v="34"/>
          <ac:picMkLst>
            <pc:docMk/>
            <pc:sldMk cId="356756079" sldId="599"/>
            <ac:picMk id="3" creationId="{D37997E1-F533-0D9A-79CD-FFB652959DDC}"/>
          </ac:picMkLst>
        </pc:picChg>
        <pc:picChg chg="del">
          <ac:chgData name="Juno Hensel" userId="c67bf21f-d046-4fef-b9e1-3f2e24d51e95" providerId="ADAL" clId="{2A63808D-7970-4D7A-BC37-949313C5EBC2}" dt="2025-04-03T10:35:40.702" v="29" actId="478"/>
          <ac:picMkLst>
            <pc:docMk/>
            <pc:sldMk cId="356756079" sldId="599"/>
            <ac:picMk id="7" creationId="{C7F224CF-BD12-A0AD-9CF5-DBEB865B76C6}"/>
          </ac:picMkLst>
        </pc:picChg>
        <pc:picChg chg="del">
          <ac:chgData name="Juno Hensel" userId="c67bf21f-d046-4fef-b9e1-3f2e24d51e95" providerId="ADAL" clId="{2A63808D-7970-4D7A-BC37-949313C5EBC2}" dt="2025-04-03T10:35:46.932" v="32" actId="478"/>
          <ac:picMkLst>
            <pc:docMk/>
            <pc:sldMk cId="356756079" sldId="599"/>
            <ac:picMk id="8" creationId="{9A6BAE6E-06AB-02D8-5122-C162D695B478}"/>
          </ac:picMkLst>
        </pc:picChg>
        <pc:picChg chg="add mod">
          <ac:chgData name="Juno Hensel" userId="c67bf21f-d046-4fef-b9e1-3f2e24d51e95" providerId="ADAL" clId="{2A63808D-7970-4D7A-BC37-949313C5EBC2}" dt="2025-04-03T10:35:50.074" v="34"/>
          <ac:picMkLst>
            <pc:docMk/>
            <pc:sldMk cId="356756079" sldId="599"/>
            <ac:picMk id="9" creationId="{BCFF93FD-97B3-F740-AE1E-919ADF53F884}"/>
          </ac:picMkLst>
        </pc:picChg>
        <pc:picChg chg="add mod">
          <ac:chgData name="Juno Hensel" userId="c67bf21f-d046-4fef-b9e1-3f2e24d51e95" providerId="ADAL" clId="{2A63808D-7970-4D7A-BC37-949313C5EBC2}" dt="2025-04-03T10:35:50.074" v="34"/>
          <ac:picMkLst>
            <pc:docMk/>
            <pc:sldMk cId="356756079" sldId="599"/>
            <ac:picMk id="10" creationId="{2C15A55D-2D9F-69A7-24E4-526949CD74F7}"/>
          </ac:picMkLst>
        </pc:picChg>
        <pc:picChg chg="del">
          <ac:chgData name="Juno Hensel" userId="c67bf21f-d046-4fef-b9e1-3f2e24d51e95" providerId="ADAL" clId="{2A63808D-7970-4D7A-BC37-949313C5EBC2}" dt="2025-04-03T10:35:49.227" v="33" actId="478"/>
          <ac:picMkLst>
            <pc:docMk/>
            <pc:sldMk cId="356756079" sldId="599"/>
            <ac:picMk id="13" creationId="{35E47F02-6B04-4F28-9D20-154D736EBB98}"/>
          </ac:picMkLst>
        </pc:picChg>
        <pc:picChg chg="mod">
          <ac:chgData name="Juno Hensel" userId="c67bf21f-d046-4fef-b9e1-3f2e24d51e95" providerId="ADAL" clId="{2A63808D-7970-4D7A-BC37-949313C5EBC2}" dt="2025-04-03T10:55:45.789" v="59" actId="1076"/>
          <ac:picMkLst>
            <pc:docMk/>
            <pc:sldMk cId="356756079" sldId="599"/>
            <ac:picMk id="14" creationId="{365EC8A6-1BF5-4613-9701-A51DBB7C1158}"/>
          </ac:picMkLst>
        </pc:picChg>
      </pc:sldChg>
      <pc:sldChg chg="addSp delSp modSp mod">
        <pc:chgData name="Juno Hensel" userId="c67bf21f-d046-4fef-b9e1-3f2e24d51e95" providerId="ADAL" clId="{2A63808D-7970-4D7A-BC37-949313C5EBC2}" dt="2025-04-03T10:57:11.307" v="72" actId="1038"/>
        <pc:sldMkLst>
          <pc:docMk/>
          <pc:sldMk cId="822726331" sldId="600"/>
        </pc:sldMkLst>
        <pc:spChg chg="mod">
          <ac:chgData name="Juno Hensel" userId="c67bf21f-d046-4fef-b9e1-3f2e24d51e95" providerId="ADAL" clId="{2A63808D-7970-4D7A-BC37-949313C5EBC2}" dt="2025-04-03T10:56:54.982" v="66" actId="6549"/>
          <ac:spMkLst>
            <pc:docMk/>
            <pc:sldMk cId="822726331" sldId="600"/>
            <ac:spMk id="2" creationId="{00000000-0000-0000-0000-000000000000}"/>
          </ac:spMkLst>
        </pc:spChg>
        <pc:spChg chg="add mod">
          <ac:chgData name="Juno Hensel" userId="c67bf21f-d046-4fef-b9e1-3f2e24d51e95" providerId="ADAL" clId="{2A63808D-7970-4D7A-BC37-949313C5EBC2}" dt="2025-04-03T10:37:00.704" v="46"/>
          <ac:spMkLst>
            <pc:docMk/>
            <pc:sldMk cId="822726331" sldId="600"/>
            <ac:spMk id="5" creationId="{FB683668-2ED7-5784-126C-633ECC37578C}"/>
          </ac:spMkLst>
        </pc:spChg>
        <pc:spChg chg="del mod">
          <ac:chgData name="Juno Hensel" userId="c67bf21f-d046-4fef-b9e1-3f2e24d51e95" providerId="ADAL" clId="{2A63808D-7970-4D7A-BC37-949313C5EBC2}" dt="2025-04-03T10:36:52.338" v="41" actId="478"/>
          <ac:spMkLst>
            <pc:docMk/>
            <pc:sldMk cId="822726331" sldId="600"/>
            <ac:spMk id="9" creationId="{D55DAC45-E660-6F0F-B7B6-5D1F8655FB15}"/>
          </ac:spMkLst>
        </pc:spChg>
        <pc:spChg chg="del">
          <ac:chgData name="Juno Hensel" userId="c67bf21f-d046-4fef-b9e1-3f2e24d51e95" providerId="ADAL" clId="{2A63808D-7970-4D7A-BC37-949313C5EBC2}" dt="2025-04-03T10:36:59.703" v="45" actId="478"/>
          <ac:spMkLst>
            <pc:docMk/>
            <pc:sldMk cId="822726331" sldId="600"/>
            <ac:spMk id="11" creationId="{35069F4D-096E-4AEC-A685-879C5C634070}"/>
          </ac:spMkLst>
        </pc:spChg>
        <pc:spChg chg="add mod">
          <ac:chgData name="Juno Hensel" userId="c67bf21f-d046-4fef-b9e1-3f2e24d51e95" providerId="ADAL" clId="{2A63808D-7970-4D7A-BC37-949313C5EBC2}" dt="2025-04-03T10:37:00.704" v="46"/>
          <ac:spMkLst>
            <pc:docMk/>
            <pc:sldMk cId="822726331" sldId="600"/>
            <ac:spMk id="14" creationId="{BC79F2B5-767E-29D7-2BB4-11C12F81FD57}"/>
          </ac:spMkLst>
        </pc:spChg>
        <pc:spChg chg="mod">
          <ac:chgData name="Juno Hensel" userId="c67bf21f-d046-4fef-b9e1-3f2e24d51e95" providerId="ADAL" clId="{2A63808D-7970-4D7A-BC37-949313C5EBC2}" dt="2025-04-03T10:57:11.307" v="72" actId="1038"/>
          <ac:spMkLst>
            <pc:docMk/>
            <pc:sldMk cId="822726331" sldId="600"/>
            <ac:spMk id="15" creationId="{270CF62B-1747-243D-FFCE-CE77EC334809}"/>
          </ac:spMkLst>
        </pc:spChg>
        <pc:picChg chg="add mod">
          <ac:chgData name="Juno Hensel" userId="c67bf21f-d046-4fef-b9e1-3f2e24d51e95" providerId="ADAL" clId="{2A63808D-7970-4D7A-BC37-949313C5EBC2}" dt="2025-04-03T10:37:00.704" v="46"/>
          <ac:picMkLst>
            <pc:docMk/>
            <pc:sldMk cId="822726331" sldId="600"/>
            <ac:picMk id="3" creationId="{6735E1A5-082B-E627-2126-AD2FCA4D8E92}"/>
          </ac:picMkLst>
        </pc:picChg>
        <pc:picChg chg="add mod">
          <ac:chgData name="Juno Hensel" userId="c67bf21f-d046-4fef-b9e1-3f2e24d51e95" providerId="ADAL" clId="{2A63808D-7970-4D7A-BC37-949313C5EBC2}" dt="2025-04-03T10:37:00.704" v="46"/>
          <ac:picMkLst>
            <pc:docMk/>
            <pc:sldMk cId="822726331" sldId="600"/>
            <ac:picMk id="6" creationId="{8C1A3EE2-722F-CDE9-EE27-720ACB31BF77}"/>
          </ac:picMkLst>
        </pc:picChg>
        <pc:picChg chg="add mod">
          <ac:chgData name="Juno Hensel" userId="c67bf21f-d046-4fef-b9e1-3f2e24d51e95" providerId="ADAL" clId="{2A63808D-7970-4D7A-BC37-949313C5EBC2}" dt="2025-04-03T10:37:00.704" v="46"/>
          <ac:picMkLst>
            <pc:docMk/>
            <pc:sldMk cId="822726331" sldId="600"/>
            <ac:picMk id="7" creationId="{F4286026-74E8-0FA5-D41F-05A531CB23C2}"/>
          </ac:picMkLst>
        </pc:picChg>
        <pc:picChg chg="del">
          <ac:chgData name="Juno Hensel" userId="c67bf21f-d046-4fef-b9e1-3f2e24d51e95" providerId="ADAL" clId="{2A63808D-7970-4D7A-BC37-949313C5EBC2}" dt="2025-04-03T10:36:56.134" v="43" actId="478"/>
          <ac:picMkLst>
            <pc:docMk/>
            <pc:sldMk cId="822726331" sldId="600"/>
            <ac:picMk id="8" creationId="{9A6BAE6E-06AB-02D8-5122-C162D695B478}"/>
          </ac:picMkLst>
        </pc:picChg>
        <pc:picChg chg="del">
          <ac:chgData name="Juno Hensel" userId="c67bf21f-d046-4fef-b9e1-3f2e24d51e95" providerId="ADAL" clId="{2A63808D-7970-4D7A-BC37-949313C5EBC2}" dt="2025-04-03T10:36:54.484" v="42" actId="478"/>
          <ac:picMkLst>
            <pc:docMk/>
            <pc:sldMk cId="822726331" sldId="600"/>
            <ac:picMk id="10" creationId="{96AC3D9A-CA0B-E12B-472C-3CDA5A4550EF}"/>
          </ac:picMkLst>
        </pc:picChg>
        <pc:picChg chg="del">
          <ac:chgData name="Juno Hensel" userId="c67bf21f-d046-4fef-b9e1-3f2e24d51e95" providerId="ADAL" clId="{2A63808D-7970-4D7A-BC37-949313C5EBC2}" dt="2025-04-03T10:36:57.831" v="44" actId="478"/>
          <ac:picMkLst>
            <pc:docMk/>
            <pc:sldMk cId="822726331" sldId="600"/>
            <ac:picMk id="13" creationId="{35E47F02-6B04-4F28-9D20-154D736EBB98}"/>
          </ac:picMkLst>
        </pc:picChg>
        <pc:picChg chg="mod">
          <ac:chgData name="Juno Hensel" userId="c67bf21f-d046-4fef-b9e1-3f2e24d51e95" providerId="ADAL" clId="{2A63808D-7970-4D7A-BC37-949313C5EBC2}" dt="2025-04-03T10:37:13.344" v="47" actId="1076"/>
          <ac:picMkLst>
            <pc:docMk/>
            <pc:sldMk cId="822726331" sldId="600"/>
            <ac:picMk id="16" creationId="{14A9F0EB-00C2-43CD-94DD-24768A3997F0}"/>
          </ac:picMkLst>
        </pc:picChg>
      </pc:sldChg>
      <pc:sldChg chg="modSp mod">
        <pc:chgData name="Juno Hensel" userId="c67bf21f-d046-4fef-b9e1-3f2e24d51e95" providerId="ADAL" clId="{2A63808D-7970-4D7A-BC37-949313C5EBC2}" dt="2025-04-03T11:30:19.469" v="215" actId="1037"/>
        <pc:sldMkLst>
          <pc:docMk/>
          <pc:sldMk cId="522694354" sldId="602"/>
        </pc:sldMkLst>
        <pc:spChg chg="mod">
          <ac:chgData name="Juno Hensel" userId="c67bf21f-d046-4fef-b9e1-3f2e24d51e95" providerId="ADAL" clId="{2A63808D-7970-4D7A-BC37-949313C5EBC2}" dt="2025-04-03T11:29:40.399" v="207" actId="1076"/>
          <ac:spMkLst>
            <pc:docMk/>
            <pc:sldMk cId="522694354" sldId="602"/>
            <ac:spMk id="9" creationId="{465D4477-6049-2B42-E0C3-6690D761D6DA}"/>
          </ac:spMkLst>
        </pc:spChg>
        <pc:spChg chg="mod">
          <ac:chgData name="Juno Hensel" userId="c67bf21f-d046-4fef-b9e1-3f2e24d51e95" providerId="ADAL" clId="{2A63808D-7970-4D7A-BC37-949313C5EBC2}" dt="2025-04-03T11:30:00.185" v="209" actId="1076"/>
          <ac:spMkLst>
            <pc:docMk/>
            <pc:sldMk cId="522694354" sldId="602"/>
            <ac:spMk id="10" creationId="{0001AE9C-0584-2148-05F2-E247645614C8}"/>
          </ac:spMkLst>
        </pc:spChg>
        <pc:spChg chg="mod">
          <ac:chgData name="Juno Hensel" userId="c67bf21f-d046-4fef-b9e1-3f2e24d51e95" providerId="ADAL" clId="{2A63808D-7970-4D7A-BC37-949313C5EBC2}" dt="2025-04-03T11:30:09.240" v="210" actId="14100"/>
          <ac:spMkLst>
            <pc:docMk/>
            <pc:sldMk cId="522694354" sldId="602"/>
            <ac:spMk id="11" creationId="{A2A79ECB-91A7-46F8-A33A-7897CFC35A26}"/>
          </ac:spMkLst>
        </pc:spChg>
        <pc:picChg chg="mod">
          <ac:chgData name="Juno Hensel" userId="c67bf21f-d046-4fef-b9e1-3f2e24d51e95" providerId="ADAL" clId="{2A63808D-7970-4D7A-BC37-949313C5EBC2}" dt="2025-04-03T11:30:19.469" v="215" actId="1037"/>
          <ac:picMkLst>
            <pc:docMk/>
            <pc:sldMk cId="522694354" sldId="602"/>
            <ac:picMk id="12" creationId="{F17389D1-D6E7-D29D-17B7-6652F7AD725E}"/>
          </ac:picMkLst>
        </pc:picChg>
      </pc:sldChg>
      <pc:sldChg chg="modSp mod">
        <pc:chgData name="Juno Hensel" userId="c67bf21f-d046-4fef-b9e1-3f2e24d51e95" providerId="ADAL" clId="{2A63808D-7970-4D7A-BC37-949313C5EBC2}" dt="2025-04-03T11:32:33.238" v="238" actId="1076"/>
        <pc:sldMkLst>
          <pc:docMk/>
          <pc:sldMk cId="2075137207" sldId="604"/>
        </pc:sldMkLst>
        <pc:spChg chg="mod">
          <ac:chgData name="Juno Hensel" userId="c67bf21f-d046-4fef-b9e1-3f2e24d51e95" providerId="ADAL" clId="{2A63808D-7970-4D7A-BC37-949313C5EBC2}" dt="2025-04-03T11:32:21.950" v="237" actId="1076"/>
          <ac:spMkLst>
            <pc:docMk/>
            <pc:sldMk cId="2075137207" sldId="604"/>
            <ac:spMk id="9" creationId="{AE126001-D9F3-661D-4AB9-420E57A0144D}"/>
          </ac:spMkLst>
        </pc:spChg>
        <pc:picChg chg="mod">
          <ac:chgData name="Juno Hensel" userId="c67bf21f-d046-4fef-b9e1-3f2e24d51e95" providerId="ADAL" clId="{2A63808D-7970-4D7A-BC37-949313C5EBC2}" dt="2025-04-03T11:32:33.238" v="238" actId="1076"/>
          <ac:picMkLst>
            <pc:docMk/>
            <pc:sldMk cId="2075137207" sldId="604"/>
            <ac:picMk id="10" creationId="{0F2A20B0-5DF6-5D2A-AB49-D430F025F784}"/>
          </ac:picMkLst>
        </pc:picChg>
      </pc:sldChg>
      <pc:sldChg chg="modSp mod">
        <pc:chgData name="Juno Hensel" userId="c67bf21f-d046-4fef-b9e1-3f2e24d51e95" providerId="ADAL" clId="{2A63808D-7970-4D7A-BC37-949313C5EBC2}" dt="2025-04-03T11:31:44.256" v="234" actId="1076"/>
        <pc:sldMkLst>
          <pc:docMk/>
          <pc:sldMk cId="3219546449" sldId="607"/>
        </pc:sldMkLst>
        <pc:spChg chg="mod">
          <ac:chgData name="Juno Hensel" userId="c67bf21f-d046-4fef-b9e1-3f2e24d51e95" providerId="ADAL" clId="{2A63808D-7970-4D7A-BC37-949313C5EBC2}" dt="2025-04-03T11:31:07.919" v="227" actId="14100"/>
          <ac:spMkLst>
            <pc:docMk/>
            <pc:sldMk cId="3219546449" sldId="607"/>
            <ac:spMk id="11" creationId="{1D81A767-E6F4-4C5E-861B-ABF3B00E65A7}"/>
          </ac:spMkLst>
        </pc:spChg>
        <pc:spChg chg="mod">
          <ac:chgData name="Juno Hensel" userId="c67bf21f-d046-4fef-b9e1-3f2e24d51e95" providerId="ADAL" clId="{2A63808D-7970-4D7A-BC37-949313C5EBC2}" dt="2025-04-03T11:31:44.256" v="234" actId="1076"/>
          <ac:spMkLst>
            <pc:docMk/>
            <pc:sldMk cId="3219546449" sldId="607"/>
            <ac:spMk id="18" creationId="{79E62527-5EE6-D158-2772-3D27CD890064}"/>
          </ac:spMkLst>
        </pc:spChg>
        <pc:picChg chg="mod">
          <ac:chgData name="Juno Hensel" userId="c67bf21f-d046-4fef-b9e1-3f2e24d51e95" providerId="ADAL" clId="{2A63808D-7970-4D7A-BC37-949313C5EBC2}" dt="2025-04-03T11:31:24.547" v="233" actId="1036"/>
          <ac:picMkLst>
            <pc:docMk/>
            <pc:sldMk cId="3219546449" sldId="607"/>
            <ac:picMk id="12" creationId="{120672A8-E592-4066-B9E4-72290060BA27}"/>
          </ac:picMkLst>
        </pc:picChg>
      </pc:sldChg>
    </pc:docChg>
  </pc:docChgLst>
  <pc:docChgLst>
    <pc:chgData name="Marie Wilkens" userId="S::marie.wilkens@stud.leuphana.de::a730ad85-9ea6-4285-8306-810e32427eab" providerId="AD" clId="Web-{7DF4DAF1-E28A-1182-543B-605A04F90ABB}"/>
    <pc:docChg chg="modSld">
      <pc:chgData name="Marie Wilkens" userId="S::marie.wilkens@stud.leuphana.de::a730ad85-9ea6-4285-8306-810e32427eab" providerId="AD" clId="Web-{7DF4DAF1-E28A-1182-543B-605A04F90ABB}" dt="2025-04-02T13:57:50.985" v="9" actId="1076"/>
      <pc:docMkLst>
        <pc:docMk/>
      </pc:docMkLst>
      <pc:sldChg chg="modSp">
        <pc:chgData name="Marie Wilkens" userId="S::marie.wilkens@stud.leuphana.de::a730ad85-9ea6-4285-8306-810e32427eab" providerId="AD" clId="Web-{7DF4DAF1-E28A-1182-543B-605A04F90ABB}" dt="2025-04-02T13:57:50.985" v="9" actId="1076"/>
        <pc:sldMkLst>
          <pc:docMk/>
          <pc:sldMk cId="2910836819" sldId="271"/>
        </pc:sldMkLst>
        <pc:spChg chg="mod">
          <ac:chgData name="Marie Wilkens" userId="S::marie.wilkens@stud.leuphana.de::a730ad85-9ea6-4285-8306-810e32427eab" providerId="AD" clId="Web-{7DF4DAF1-E28A-1182-543B-605A04F90ABB}" dt="2025-04-02T13:57:50.985" v="9" actId="1076"/>
          <ac:spMkLst>
            <pc:docMk/>
            <pc:sldMk cId="2910836819" sldId="271"/>
            <ac:spMk id="2" creationId="{00000000-0000-0000-0000-000000000000}"/>
          </ac:spMkLst>
        </pc:spChg>
      </pc:sldChg>
    </pc:docChg>
  </pc:docChgLst>
  <pc:docChgLst>
    <pc:chgData name="Pia Redenius" userId="dd9ada72-ce3f-466d-8b53-61080c9a1187" providerId="ADAL" clId="{B4E5C39D-552A-448E-A0D5-B5D0292E68BB}"/>
    <pc:docChg chg="undo custSel addSld delSld modSld sldOrd">
      <pc:chgData name="Pia Redenius" userId="dd9ada72-ce3f-466d-8b53-61080c9a1187" providerId="ADAL" clId="{B4E5C39D-552A-448E-A0D5-B5D0292E68BB}" dt="2025-04-07T14:39:28.820" v="220" actId="47"/>
      <pc:docMkLst>
        <pc:docMk/>
      </pc:docMkLst>
      <pc:sldChg chg="modSp mod">
        <pc:chgData name="Pia Redenius" userId="dd9ada72-ce3f-466d-8b53-61080c9a1187" providerId="ADAL" clId="{B4E5C39D-552A-448E-A0D5-B5D0292E68BB}" dt="2025-04-07T14:39:19.706" v="216"/>
        <pc:sldMkLst>
          <pc:docMk/>
          <pc:sldMk cId="4263956646" sldId="263"/>
        </pc:sldMkLst>
        <pc:spChg chg="mod">
          <ac:chgData name="Pia Redenius" userId="dd9ada72-ce3f-466d-8b53-61080c9a1187" providerId="ADAL" clId="{B4E5C39D-552A-448E-A0D5-B5D0292E68BB}" dt="2025-04-07T14:39:19.706" v="216"/>
          <ac:spMkLst>
            <pc:docMk/>
            <pc:sldMk cId="4263956646" sldId="263"/>
            <ac:spMk id="13" creationId="{00000000-0000-0000-0000-000000000000}"/>
          </ac:spMkLst>
        </pc:spChg>
      </pc:sldChg>
      <pc:sldChg chg="modSp mod">
        <pc:chgData name="Pia Redenius" userId="dd9ada72-ce3f-466d-8b53-61080c9a1187" providerId="ADAL" clId="{B4E5C39D-552A-448E-A0D5-B5D0292E68BB}" dt="2025-04-07T10:49:33.978" v="190"/>
        <pc:sldMkLst>
          <pc:docMk/>
          <pc:sldMk cId="2910836819" sldId="271"/>
        </pc:sldMkLst>
        <pc:spChg chg="mod">
          <ac:chgData name="Pia Redenius" userId="dd9ada72-ce3f-466d-8b53-61080c9a1187" providerId="ADAL" clId="{B4E5C39D-552A-448E-A0D5-B5D0292E68BB}" dt="2025-04-07T10:49:33.978" v="190"/>
          <ac:spMkLst>
            <pc:docMk/>
            <pc:sldMk cId="2910836819" sldId="271"/>
            <ac:spMk id="3" creationId="{B97008D0-E2B7-B689-4E47-8E7327654EA4}"/>
          </ac:spMkLst>
        </pc:spChg>
      </pc:sldChg>
      <pc:sldChg chg="del">
        <pc:chgData name="Pia Redenius" userId="dd9ada72-ce3f-466d-8b53-61080c9a1187" providerId="ADAL" clId="{B4E5C39D-552A-448E-A0D5-B5D0292E68BB}" dt="2025-04-07T10:52:29.900" v="198" actId="47"/>
        <pc:sldMkLst>
          <pc:docMk/>
          <pc:sldMk cId="3329133281" sldId="596"/>
        </pc:sldMkLst>
      </pc:sldChg>
      <pc:sldChg chg="modSp mod">
        <pc:chgData name="Pia Redenius" userId="dd9ada72-ce3f-466d-8b53-61080c9a1187" providerId="ADAL" clId="{B4E5C39D-552A-448E-A0D5-B5D0292E68BB}" dt="2025-04-02T08:12:11.439" v="1" actId="20577"/>
        <pc:sldMkLst>
          <pc:docMk/>
          <pc:sldMk cId="3219546449" sldId="607"/>
        </pc:sldMkLst>
        <pc:spChg chg="mod">
          <ac:chgData name="Pia Redenius" userId="dd9ada72-ce3f-466d-8b53-61080c9a1187" providerId="ADAL" clId="{B4E5C39D-552A-448E-A0D5-B5D0292E68BB}" dt="2025-04-02T08:12:11.439" v="1" actId="20577"/>
          <ac:spMkLst>
            <pc:docMk/>
            <pc:sldMk cId="3219546449" sldId="607"/>
            <ac:spMk id="13" creationId="{FF21AAF4-F219-C429-4F22-CD7B3FA57227}"/>
          </ac:spMkLst>
        </pc:spChg>
      </pc:sldChg>
      <pc:sldChg chg="ord">
        <pc:chgData name="Pia Redenius" userId="dd9ada72-ce3f-466d-8b53-61080c9a1187" providerId="ADAL" clId="{B4E5C39D-552A-448E-A0D5-B5D0292E68BB}" dt="2025-04-07T10:47:29.500" v="181" actId="20578"/>
        <pc:sldMkLst>
          <pc:docMk/>
          <pc:sldMk cId="733540736" sldId="608"/>
        </pc:sldMkLst>
      </pc:sldChg>
      <pc:sldChg chg="modSp add del mod ord">
        <pc:chgData name="Pia Redenius" userId="dd9ada72-ce3f-466d-8b53-61080c9a1187" providerId="ADAL" clId="{B4E5C39D-552A-448E-A0D5-B5D0292E68BB}" dt="2025-04-07T14:39:28.820" v="220" actId="47"/>
        <pc:sldMkLst>
          <pc:docMk/>
          <pc:sldMk cId="2480190300" sldId="609"/>
        </pc:sldMkLst>
        <pc:spChg chg="mod">
          <ac:chgData name="Pia Redenius" userId="dd9ada72-ce3f-466d-8b53-61080c9a1187" providerId="ADAL" clId="{B4E5C39D-552A-448E-A0D5-B5D0292E68BB}" dt="2025-04-07T13:23:47" v="213" actId="14100"/>
          <ac:spMkLst>
            <pc:docMk/>
            <pc:sldMk cId="2480190300" sldId="609"/>
            <ac:spMk id="13" creationId="{00000000-0000-0000-0000-000000000000}"/>
          </ac:spMkLst>
        </pc:spChg>
      </pc:sldChg>
      <pc:sldChg chg="add ord">
        <pc:chgData name="Pia Redenius" userId="dd9ada72-ce3f-466d-8b53-61080c9a1187" providerId="ADAL" clId="{B4E5C39D-552A-448E-A0D5-B5D0292E68BB}" dt="2025-04-07T14:39:26.634" v="219"/>
        <pc:sldMkLst>
          <pc:docMk/>
          <pc:sldMk cId="3851788664" sldId="61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4D1491-ADAA-4FFD-A116-56D17BA8DBB8}" type="datetimeFigureOut">
              <a:rPr lang="de-DE" smtClean="0"/>
              <a:t>07.04.2025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5DFB31-0F00-42EA-B050-9BAE453EAE95}" type="slidenum">
              <a:rPr lang="de-DE" smtClean="0"/>
              <a:t>‹Nr.›</a:t>
            </a:fld>
            <a:endParaRPr lang="de-DE"/>
          </a:p>
        </p:txBody>
      </p:sp>
    </p:spTree>
    <p:extLst>
      <p:ext uri="{BB962C8B-B14F-4D97-AF65-F5344CB8AC3E}">
        <p14:creationId xmlns:p14="http://schemas.microsoft.com/office/powerpoint/2010/main" val="3284376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65DFB31-0F00-42EA-B050-9BAE453EAE95}" type="slidenum">
              <a:rPr lang="de-DE" smtClean="0"/>
              <a:t>1</a:t>
            </a:fld>
            <a:endParaRPr lang="de-DE"/>
          </a:p>
        </p:txBody>
      </p:sp>
    </p:spTree>
    <p:extLst>
      <p:ext uri="{BB962C8B-B14F-4D97-AF65-F5344CB8AC3E}">
        <p14:creationId xmlns:p14="http://schemas.microsoft.com/office/powerpoint/2010/main" val="1956722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27</a:t>
            </a:fld>
            <a:endParaRPr lang="de-DE"/>
          </a:p>
        </p:txBody>
      </p:sp>
    </p:spTree>
    <p:extLst>
      <p:ext uri="{BB962C8B-B14F-4D97-AF65-F5344CB8AC3E}">
        <p14:creationId xmlns:p14="http://schemas.microsoft.com/office/powerpoint/2010/main" val="2856014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4B65A-46B6-B221-9BC3-0E35F55E748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6AE7EA8-3AD4-0D38-92D6-F055B0D64C9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11547D65-5FBE-9846-6252-F69638D01D2B}"/>
              </a:ext>
            </a:extLst>
          </p:cNvPr>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a:extLst>
              <a:ext uri="{FF2B5EF4-FFF2-40B4-BE49-F238E27FC236}">
                <a16:creationId xmlns:a16="http://schemas.microsoft.com/office/drawing/2014/main" id="{750DE884-F5CB-3582-DEDE-62B81DF0054A}"/>
              </a:ext>
            </a:extLst>
          </p:cNvPr>
          <p:cNvSpPr>
            <a:spLocks noGrp="1"/>
          </p:cNvSpPr>
          <p:nvPr>
            <p:ph type="sldNum" sz="quarter" idx="5"/>
          </p:nvPr>
        </p:nvSpPr>
        <p:spPr/>
        <p:txBody>
          <a:bodyPr/>
          <a:lstStyle/>
          <a:p>
            <a:fld id="{265DFB31-0F00-42EA-B050-9BAE453EAE95}" type="slidenum">
              <a:rPr lang="de-DE" smtClean="0"/>
              <a:t>31</a:t>
            </a:fld>
            <a:endParaRPr lang="de-DE"/>
          </a:p>
        </p:txBody>
      </p:sp>
    </p:spTree>
    <p:extLst>
      <p:ext uri="{BB962C8B-B14F-4D97-AF65-F5344CB8AC3E}">
        <p14:creationId xmlns:p14="http://schemas.microsoft.com/office/powerpoint/2010/main" val="3099221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33</a:t>
            </a:fld>
            <a:endParaRPr lang="de-DE"/>
          </a:p>
        </p:txBody>
      </p:sp>
    </p:spTree>
    <p:extLst>
      <p:ext uri="{BB962C8B-B14F-4D97-AF65-F5344CB8AC3E}">
        <p14:creationId xmlns:p14="http://schemas.microsoft.com/office/powerpoint/2010/main" val="161286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a:t>Anpassen!</a:t>
            </a:r>
          </a:p>
        </p:txBody>
      </p:sp>
      <p:sp>
        <p:nvSpPr>
          <p:cNvPr id="4" name="Foliennummernplatzhalter 3"/>
          <p:cNvSpPr>
            <a:spLocks noGrp="1"/>
          </p:cNvSpPr>
          <p:nvPr>
            <p:ph type="sldNum" sz="quarter" idx="5"/>
          </p:nvPr>
        </p:nvSpPr>
        <p:spPr/>
        <p:txBody>
          <a:bodyPr/>
          <a:lstStyle/>
          <a:p>
            <a:fld id="{265DFB31-0F00-42EA-B050-9BAE453EAE95}" type="slidenum">
              <a:rPr lang="de-DE" smtClean="0"/>
              <a:t>2</a:t>
            </a:fld>
            <a:endParaRPr lang="de-DE"/>
          </a:p>
        </p:txBody>
      </p:sp>
    </p:spTree>
    <p:extLst>
      <p:ext uri="{BB962C8B-B14F-4D97-AF65-F5344CB8AC3E}">
        <p14:creationId xmlns:p14="http://schemas.microsoft.com/office/powerpoint/2010/main" val="1601383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56069-4566-2D7A-00A3-FAEAD1A61F5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676A4BDB-2743-DE4B-6E4E-57E09F15CA54}"/>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3F6B01B-1E1E-2954-32DE-13215180FFF0}"/>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ACFCBC17-E2FD-E841-93A5-B012EAAC6298}"/>
              </a:ext>
            </a:extLst>
          </p:cNvPr>
          <p:cNvSpPr>
            <a:spLocks noGrp="1"/>
          </p:cNvSpPr>
          <p:nvPr>
            <p:ph type="sldNum" sz="quarter" idx="5"/>
          </p:nvPr>
        </p:nvSpPr>
        <p:spPr/>
        <p:txBody>
          <a:bodyPr/>
          <a:lstStyle/>
          <a:p>
            <a:fld id="{265DFB31-0F00-42EA-B050-9BAE453EAE95}" type="slidenum">
              <a:rPr lang="de-DE" smtClean="0"/>
              <a:t>6</a:t>
            </a:fld>
            <a:endParaRPr lang="de-DE"/>
          </a:p>
        </p:txBody>
      </p:sp>
    </p:spTree>
    <p:extLst>
      <p:ext uri="{BB962C8B-B14F-4D97-AF65-F5344CB8AC3E}">
        <p14:creationId xmlns:p14="http://schemas.microsoft.com/office/powerpoint/2010/main" val="2391541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7</a:t>
            </a:fld>
            <a:endParaRPr lang="de-DE"/>
          </a:p>
        </p:txBody>
      </p:sp>
    </p:spTree>
    <p:extLst>
      <p:ext uri="{BB962C8B-B14F-4D97-AF65-F5344CB8AC3E}">
        <p14:creationId xmlns:p14="http://schemas.microsoft.com/office/powerpoint/2010/main" val="2116992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8</a:t>
            </a:fld>
            <a:endParaRPr lang="de-DE"/>
          </a:p>
        </p:txBody>
      </p:sp>
    </p:spTree>
    <p:extLst>
      <p:ext uri="{BB962C8B-B14F-4D97-AF65-F5344CB8AC3E}">
        <p14:creationId xmlns:p14="http://schemas.microsoft.com/office/powerpoint/2010/main" val="1561482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9</a:t>
            </a:fld>
            <a:endParaRPr lang="de-DE"/>
          </a:p>
        </p:txBody>
      </p:sp>
    </p:spTree>
    <p:extLst>
      <p:ext uri="{BB962C8B-B14F-4D97-AF65-F5344CB8AC3E}">
        <p14:creationId xmlns:p14="http://schemas.microsoft.com/office/powerpoint/2010/main" val="358177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16</a:t>
            </a:fld>
            <a:endParaRPr lang="de-DE"/>
          </a:p>
        </p:txBody>
      </p:sp>
    </p:spTree>
    <p:extLst>
      <p:ext uri="{BB962C8B-B14F-4D97-AF65-F5344CB8AC3E}">
        <p14:creationId xmlns:p14="http://schemas.microsoft.com/office/powerpoint/2010/main" val="4117569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18</a:t>
            </a:fld>
            <a:endParaRPr lang="de-DE"/>
          </a:p>
        </p:txBody>
      </p:sp>
    </p:spTree>
    <p:extLst>
      <p:ext uri="{BB962C8B-B14F-4D97-AF65-F5344CB8AC3E}">
        <p14:creationId xmlns:p14="http://schemas.microsoft.com/office/powerpoint/2010/main" val="31730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0" i="0" u="none" strike="noStrike">
                <a:solidFill>
                  <a:srgbClr val="000000"/>
                </a:solidFill>
                <a:effectLst/>
                <a:latin typeface="-webkit-standard"/>
              </a:rPr>
              <a:t>Projekttitel, Name, Datum</a:t>
            </a:r>
            <a:endParaRPr lang="de-DE"/>
          </a:p>
        </p:txBody>
      </p:sp>
      <p:sp>
        <p:nvSpPr>
          <p:cNvPr id="4" name="Foliennummernplatzhalter 3"/>
          <p:cNvSpPr>
            <a:spLocks noGrp="1"/>
          </p:cNvSpPr>
          <p:nvPr>
            <p:ph type="sldNum" sz="quarter" idx="5"/>
          </p:nvPr>
        </p:nvSpPr>
        <p:spPr/>
        <p:txBody>
          <a:bodyPr/>
          <a:lstStyle/>
          <a:p>
            <a:fld id="{265DFB31-0F00-42EA-B050-9BAE453EAE95}" type="slidenum">
              <a:rPr lang="de-DE" smtClean="0"/>
              <a:t>19</a:t>
            </a:fld>
            <a:endParaRPr lang="de-DE"/>
          </a:p>
        </p:txBody>
      </p:sp>
    </p:spTree>
    <p:extLst>
      <p:ext uri="{BB962C8B-B14F-4D97-AF65-F5344CB8AC3E}">
        <p14:creationId xmlns:p14="http://schemas.microsoft.com/office/powerpoint/2010/main" val="3822436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9594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Nur Fußzeile">
    <p:spTree>
      <p:nvGrpSpPr>
        <p:cNvPr id="1" name=""/>
        <p:cNvGrpSpPr/>
        <p:nvPr/>
      </p:nvGrpSpPr>
      <p:grpSpPr>
        <a:xfrm>
          <a:off x="0" y="0"/>
          <a:ext cx="0" cy="0"/>
          <a:chOff x="0" y="0"/>
          <a:chExt cx="0" cy="0"/>
        </a:xfrm>
      </p:grpSpPr>
      <p:sp>
        <p:nvSpPr>
          <p:cNvPr id="10"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1"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3712009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sp>
        <p:nvSpPr>
          <p:cNvPr id="6"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9" name="Textplatzhalter 15"/>
          <p:cNvSpPr>
            <a:spLocks noGrp="1"/>
          </p:cNvSpPr>
          <p:nvPr>
            <p:ph type="body" sz="quarter" idx="11"/>
          </p:nvPr>
        </p:nvSpPr>
        <p:spPr>
          <a:xfrm>
            <a:off x="635000" y="2159000"/>
            <a:ext cx="109220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2"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3"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125237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Text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347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Textplatzhalter 15"/>
          <p:cNvSpPr>
            <a:spLocks noGrp="1"/>
          </p:cNvSpPr>
          <p:nvPr>
            <p:ph type="body" sz="quarter" idx="13"/>
          </p:nvPr>
        </p:nvSpPr>
        <p:spPr>
          <a:xfrm>
            <a:off x="64643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0"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2029225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8" name="Textplatzhalter 3"/>
          <p:cNvSpPr>
            <a:spLocks noGrp="1"/>
          </p:cNvSpPr>
          <p:nvPr>
            <p:ph type="body" sz="quarter" idx="14" hasCustomPrompt="1"/>
          </p:nvPr>
        </p:nvSpPr>
        <p:spPr>
          <a:xfrm>
            <a:off x="6946661" y="4920785"/>
            <a:ext cx="4617953"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9" name="Titel 1"/>
          <p:cNvSpPr>
            <a:spLocks noGrp="1"/>
          </p:cNvSpPr>
          <p:nvPr>
            <p:ph type="title" hasCustomPrompt="1"/>
          </p:nvPr>
        </p:nvSpPr>
        <p:spPr>
          <a:xfrm>
            <a:off x="635000" y="638189"/>
            <a:ext cx="10922000"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10" name="Textplatzhalter 15"/>
          <p:cNvSpPr>
            <a:spLocks noGrp="1"/>
          </p:cNvSpPr>
          <p:nvPr>
            <p:ph type="body" sz="quarter" idx="11"/>
          </p:nvPr>
        </p:nvSpPr>
        <p:spPr>
          <a:xfrm>
            <a:off x="635000" y="2158999"/>
            <a:ext cx="5105400" cy="3383845"/>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1" name="Bildplatzhalter 6"/>
          <p:cNvSpPr>
            <a:spLocks noGrp="1"/>
          </p:cNvSpPr>
          <p:nvPr>
            <p:ph type="pic" sz="quarter" idx="16"/>
          </p:nvPr>
        </p:nvSpPr>
        <p:spPr>
          <a:xfrm>
            <a:off x="6946661" y="2205883"/>
            <a:ext cx="4617953" cy="2571215"/>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337845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und 2 Bild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7" name="Bildplatzhalter 6"/>
          <p:cNvSpPr>
            <a:spLocks noGrp="1"/>
          </p:cNvSpPr>
          <p:nvPr>
            <p:ph type="pic" sz="quarter" idx="10"/>
          </p:nvPr>
        </p:nvSpPr>
        <p:spPr>
          <a:xfrm>
            <a:off x="6950075" y="2209800"/>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p>
        </p:txBody>
      </p:sp>
      <p:sp>
        <p:nvSpPr>
          <p:cNvPr id="16" name="Textplatzhalter 15"/>
          <p:cNvSpPr>
            <a:spLocks noGrp="1"/>
          </p:cNvSpPr>
          <p:nvPr>
            <p:ph type="body" sz="quarter" idx="11"/>
          </p:nvPr>
        </p:nvSpPr>
        <p:spPr>
          <a:xfrm>
            <a:off x="635000" y="2159000"/>
            <a:ext cx="5105400" cy="3327400"/>
          </a:xfrm>
        </p:spPr>
        <p:txBody>
          <a:bodyPr lIns="0" tIns="0" rIns="0" bIns="0"/>
          <a:lstStyle>
            <a:lvl1pPr marL="0" indent="0">
              <a:buNone/>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9" name="Bildplatzhalter 6"/>
          <p:cNvSpPr>
            <a:spLocks noGrp="1"/>
          </p:cNvSpPr>
          <p:nvPr>
            <p:ph type="pic" sz="quarter" idx="13"/>
          </p:nvPr>
        </p:nvSpPr>
        <p:spPr>
          <a:xfrm>
            <a:off x="6950075" y="3857625"/>
            <a:ext cx="2743200" cy="1524000"/>
          </a:xfrm>
        </p:spPr>
        <p:txBody>
          <a:bodyPr>
            <a:normAutofit/>
          </a:bodyPr>
          <a:lstStyle>
            <a:lvl1pPr marL="0" indent="0">
              <a:buNone/>
              <a:defRPr sz="1800">
                <a:latin typeface="Arial" panose="020B0604020202020204" pitchFamily="34" charset="0"/>
                <a:cs typeface="Arial" panose="020B0604020202020204" pitchFamily="34" charset="0"/>
              </a:defRPr>
            </a:lvl1pPr>
          </a:lstStyle>
          <a:p>
            <a:r>
              <a:rPr lang="de-DE"/>
              <a:t>Bild durch Klicken auf Symbol hinzufügen</a:t>
            </a:r>
          </a:p>
        </p:txBody>
      </p:sp>
      <p:sp>
        <p:nvSpPr>
          <p:cNvPr id="4" name="Textplatzhalter 3"/>
          <p:cNvSpPr>
            <a:spLocks noGrp="1"/>
          </p:cNvSpPr>
          <p:nvPr>
            <p:ph type="body" sz="quarter" idx="14" hasCustomPrompt="1"/>
          </p:nvPr>
        </p:nvSpPr>
        <p:spPr>
          <a:xfrm>
            <a:off x="9788525" y="2209800"/>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0" name="Textplatzhalter 3"/>
          <p:cNvSpPr>
            <a:spLocks noGrp="1"/>
          </p:cNvSpPr>
          <p:nvPr>
            <p:ph type="body" sz="quarter" idx="15" hasCustomPrompt="1"/>
          </p:nvPr>
        </p:nvSpPr>
        <p:spPr>
          <a:xfrm>
            <a:off x="9788524" y="3857625"/>
            <a:ext cx="1768475" cy="152400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4220415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Inhalte">
    <p:spTree>
      <p:nvGrpSpPr>
        <p:cNvPr id="1" name=""/>
        <p:cNvGrpSpPr/>
        <p:nvPr/>
      </p:nvGrpSpPr>
      <p:grpSpPr>
        <a:xfrm>
          <a:off x="0" y="0"/>
          <a:ext cx="0" cy="0"/>
          <a:chOff x="0" y="0"/>
          <a:chExt cx="0" cy="0"/>
        </a:xfrm>
      </p:grpSpPr>
      <p:sp>
        <p:nvSpPr>
          <p:cNvPr id="13" name="Inhaltsplatzhalter 12"/>
          <p:cNvSpPr>
            <a:spLocks noGrp="1"/>
          </p:cNvSpPr>
          <p:nvPr>
            <p:ph sz="quarter" idx="13" hasCustomPrompt="1"/>
          </p:nvPr>
        </p:nvSpPr>
        <p:spPr>
          <a:xfrm>
            <a:off x="635000" y="2159419"/>
            <a:ext cx="5378940" cy="2982841"/>
          </a:xfrm>
        </p:spPr>
        <p:txBody>
          <a:bodyPr lIns="0" tIns="0" rIns="0" bIns="0"/>
          <a:lstStyle>
            <a:lvl1pPr marL="0" indent="0">
              <a:buNone/>
              <a:defRPr/>
            </a:lvl1pPr>
            <a:lvl2pPr marL="457200" indent="0">
              <a:buFont typeface="Arial" panose="020B0604020202020204" pitchFamily="34" charset="0"/>
              <a:buNone/>
              <a:defRPr/>
            </a:lvl2pPr>
            <a:lvl3pPr marL="914400" indent="0">
              <a:buNone/>
              <a:defRPr/>
            </a:lvl3pPr>
            <a:lvl4pPr marL="1371600" indent="0">
              <a:buNone/>
              <a:defRPr/>
            </a:lvl4pPr>
            <a:lvl5pPr marL="1828800" indent="0">
              <a:buNone/>
              <a:defRPr/>
            </a:lvl5pPr>
          </a:lstStyle>
          <a:p>
            <a:pPr lvl="0"/>
            <a:r>
              <a:rPr lang="de-DE"/>
              <a:t>Klicken Sie zum Einfügen eines Bildes oder einer Grafik bitte auf ein Symbol</a:t>
            </a:r>
          </a:p>
        </p:txBody>
      </p:sp>
      <p:sp>
        <p:nvSpPr>
          <p:cNvPr id="14" name="Inhaltsplatzhalter 12"/>
          <p:cNvSpPr>
            <a:spLocks noGrp="1"/>
          </p:cNvSpPr>
          <p:nvPr>
            <p:ph sz="quarter" idx="14" hasCustomPrompt="1"/>
          </p:nvPr>
        </p:nvSpPr>
        <p:spPr>
          <a:xfrm>
            <a:off x="6178059" y="2159419"/>
            <a:ext cx="5378940" cy="2982841"/>
          </a:xfrm>
        </p:spPr>
        <p:txBody>
          <a:bodyPr lIns="0" tIns="0" rIns="0" bIns="0"/>
          <a:lstStyle>
            <a:lvl1pPr marL="0" indent="0">
              <a:buFont typeface="Arial" panose="020B0604020202020204" pitchFamily="34" charset="0"/>
              <a:buNone/>
              <a:defRPr/>
            </a:lvl1pPr>
            <a:lvl2pPr marL="457200" indent="0">
              <a:buFont typeface="Arial" panose="020B0604020202020204" pitchFamily="34" charset="0"/>
              <a:buNone/>
              <a:defRPr/>
            </a:lvl2pPr>
            <a:lvl3pPr marL="914400" indent="0">
              <a:buFont typeface="Arial" panose="020B0604020202020204" pitchFamily="34" charset="0"/>
              <a:buNone/>
              <a:defRPr/>
            </a:lvl3pPr>
            <a:lvl4pPr marL="1371600" indent="0">
              <a:buFont typeface="Arial" panose="020B0604020202020204" pitchFamily="34" charset="0"/>
              <a:buNone/>
              <a:defRPr/>
            </a:lvl4pPr>
            <a:lvl5pPr marL="1828800" indent="0">
              <a:buFont typeface="Arial" panose="020B0604020202020204" pitchFamily="34" charset="0"/>
              <a:buNone/>
              <a:defRPr/>
            </a:lvl5pPr>
          </a:lstStyle>
          <a:p>
            <a:pPr lvl="0"/>
            <a:r>
              <a:rPr lang="de-DE"/>
              <a:t>Klicken Sie zum Einfügen eines Bildes oder einer Grafik bitte auf ein Symbol</a:t>
            </a:r>
          </a:p>
        </p:txBody>
      </p:sp>
      <p:sp>
        <p:nvSpPr>
          <p:cNvPr id="7"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8" name="Textplatzhalter 3"/>
          <p:cNvSpPr>
            <a:spLocks noGrp="1"/>
          </p:cNvSpPr>
          <p:nvPr>
            <p:ph type="body" sz="quarter" idx="15" hasCustomPrompt="1"/>
          </p:nvPr>
        </p:nvSpPr>
        <p:spPr>
          <a:xfrm>
            <a:off x="635000"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1" name="Textplatzhalter 3"/>
          <p:cNvSpPr>
            <a:spLocks noGrp="1"/>
          </p:cNvSpPr>
          <p:nvPr>
            <p:ph type="body" sz="quarter" idx="16" hasCustomPrompt="1"/>
          </p:nvPr>
        </p:nvSpPr>
        <p:spPr>
          <a:xfrm>
            <a:off x="6178059" y="5236980"/>
            <a:ext cx="5378940"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6"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7"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1982420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Inhalte">
    <p:spTree>
      <p:nvGrpSpPr>
        <p:cNvPr id="1" name=""/>
        <p:cNvGrpSpPr/>
        <p:nvPr/>
      </p:nvGrpSpPr>
      <p:grpSpPr>
        <a:xfrm>
          <a:off x="0" y="0"/>
          <a:ext cx="0" cy="0"/>
          <a:chOff x="0" y="0"/>
          <a:chExt cx="0" cy="0"/>
        </a:xfrm>
      </p:grpSpPr>
      <p:sp>
        <p:nvSpPr>
          <p:cNvPr id="18" name="Inhaltsplatzhalter 12"/>
          <p:cNvSpPr>
            <a:spLocks noGrp="1"/>
          </p:cNvSpPr>
          <p:nvPr>
            <p:ph sz="quarter" idx="16" hasCustomPrompt="1"/>
          </p:nvPr>
        </p:nvSpPr>
        <p:spPr>
          <a:xfrm>
            <a:off x="639153" y="2159418"/>
            <a:ext cx="3532971" cy="1963213"/>
          </a:xfrm>
        </p:spPr>
        <p:txBody>
          <a:bodyPr lIns="0" tIns="0" rIns="0" bIns="0">
            <a:normAutofit/>
          </a:bodyPr>
          <a:lstStyle>
            <a:lvl1pPr marL="0" indent="0">
              <a:buFont typeface="Arial" panose="020B0604020202020204" pitchFamily="34" charset="0"/>
              <a:buNone/>
              <a:defRPr sz="1800" baseline="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a:t>Klicken Sie zum Einfügen eines Bildes oder einer Grafik bitte auf ein Symbol</a:t>
            </a:r>
          </a:p>
        </p:txBody>
      </p:sp>
      <p:sp>
        <p:nvSpPr>
          <p:cNvPr id="19" name="Inhaltsplatzhalter 12"/>
          <p:cNvSpPr>
            <a:spLocks noGrp="1"/>
          </p:cNvSpPr>
          <p:nvPr>
            <p:ph sz="quarter" idx="17" hasCustomPrompt="1"/>
          </p:nvPr>
        </p:nvSpPr>
        <p:spPr>
          <a:xfrm>
            <a:off x="4330818"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a:t>Klicken Sie zum Einfügen eines Bildes oder einer Grafik bitte auf ein Symbol</a:t>
            </a:r>
          </a:p>
        </p:txBody>
      </p:sp>
      <p:sp>
        <p:nvSpPr>
          <p:cNvPr id="20" name="Inhaltsplatzhalter 12"/>
          <p:cNvSpPr>
            <a:spLocks noGrp="1"/>
          </p:cNvSpPr>
          <p:nvPr>
            <p:ph sz="quarter" idx="18" hasCustomPrompt="1"/>
          </p:nvPr>
        </p:nvSpPr>
        <p:spPr>
          <a:xfrm>
            <a:off x="8022483" y="2158354"/>
            <a:ext cx="3532971" cy="1963213"/>
          </a:xfrm>
        </p:spPr>
        <p:txBody>
          <a:bodyPr lIns="0" tIns="0" rIns="0" bIns="0">
            <a:normAutofit/>
          </a:bodyPr>
          <a:lstStyle>
            <a:lvl1pPr marL="0" indent="0">
              <a:buFont typeface="Arial" panose="020B0604020202020204" pitchFamily="34" charset="0"/>
              <a:buNone/>
              <a:defRPr sz="1800"/>
            </a:lvl1pPr>
            <a:lvl2pPr marL="457200" indent="0">
              <a:buFont typeface="Arial" panose="020B0604020202020204" pitchFamily="34" charset="0"/>
              <a:buNone/>
              <a:defRPr sz="1800"/>
            </a:lvl2pPr>
            <a:lvl3pPr marL="914400" indent="0">
              <a:buFont typeface="Arial" panose="020B0604020202020204" pitchFamily="34" charset="0"/>
              <a:buNone/>
              <a:defRPr sz="1800"/>
            </a:lvl3pPr>
            <a:lvl4pPr marL="1371600" indent="0">
              <a:buFont typeface="Arial" panose="020B0604020202020204" pitchFamily="34" charset="0"/>
              <a:buNone/>
              <a:defRPr sz="1800"/>
            </a:lvl4pPr>
            <a:lvl5pPr marL="1828800" indent="0">
              <a:buFont typeface="Arial" panose="020B0604020202020204" pitchFamily="34" charset="0"/>
              <a:buNone/>
              <a:defRPr sz="1800"/>
            </a:lvl5pPr>
          </a:lstStyle>
          <a:p>
            <a:pPr lvl="0"/>
            <a:r>
              <a:rPr lang="de-DE"/>
              <a:t>Klicken Sie zum Einfügen eines Bildes oder einer Grafik bitte auf ein Symbol</a:t>
            </a:r>
          </a:p>
        </p:txBody>
      </p:sp>
      <p:sp>
        <p:nvSpPr>
          <p:cNvPr id="9" name="Titel 1"/>
          <p:cNvSpPr>
            <a:spLocks noGrp="1"/>
          </p:cNvSpPr>
          <p:nvPr>
            <p:ph type="title" hasCustomPrompt="1"/>
          </p:nvPr>
        </p:nvSpPr>
        <p:spPr>
          <a:xfrm>
            <a:off x="635000" y="638189"/>
            <a:ext cx="10921999" cy="1325563"/>
          </a:xfrm>
        </p:spPr>
        <p:txBody>
          <a:bodyPr lIns="0" tIns="0" rIns="0" bIns="0" anchor="t">
            <a:noAutofit/>
          </a:bodyPr>
          <a:lstStyle>
            <a:lvl1pPr>
              <a:lnSpc>
                <a:spcPts val="3000"/>
              </a:lnSpc>
              <a:defRPr sz="3000" b="1">
                <a:latin typeface="Arial" panose="020B0604020202020204" pitchFamily="34" charset="0"/>
                <a:cs typeface="Arial" panose="020B0604020202020204" pitchFamily="34" charset="0"/>
              </a:defRPr>
            </a:lvl1pPr>
          </a:lstStyle>
          <a:p>
            <a:r>
              <a:rPr lang="de-DE"/>
              <a:t>Überschrift</a:t>
            </a:r>
          </a:p>
        </p:txBody>
      </p:sp>
      <p:sp>
        <p:nvSpPr>
          <p:cNvPr id="8" name="Textplatzhalter 3"/>
          <p:cNvSpPr>
            <a:spLocks noGrp="1"/>
          </p:cNvSpPr>
          <p:nvPr>
            <p:ph type="body" sz="quarter" idx="15" hasCustomPrompt="1"/>
          </p:nvPr>
        </p:nvSpPr>
        <p:spPr>
          <a:xfrm>
            <a:off x="635000" y="4305487"/>
            <a:ext cx="3537124"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0" name="Textplatzhalter 3"/>
          <p:cNvSpPr>
            <a:spLocks noGrp="1"/>
          </p:cNvSpPr>
          <p:nvPr>
            <p:ph type="body" sz="quarter" idx="19" hasCustomPrompt="1"/>
          </p:nvPr>
        </p:nvSpPr>
        <p:spPr>
          <a:xfrm>
            <a:off x="4330817" y="4305487"/>
            <a:ext cx="3532971"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1" name="Textplatzhalter 3"/>
          <p:cNvSpPr>
            <a:spLocks noGrp="1"/>
          </p:cNvSpPr>
          <p:nvPr>
            <p:ph type="body" sz="quarter" idx="20" hasCustomPrompt="1"/>
          </p:nvPr>
        </p:nvSpPr>
        <p:spPr>
          <a:xfrm>
            <a:off x="8022483" y="4305487"/>
            <a:ext cx="3532972" cy="622060"/>
          </a:xfrm>
        </p:spPr>
        <p:txBody>
          <a:bodyPr lIns="0" tIns="0" rIns="0" bIns="0">
            <a:noAutofit/>
          </a:bodyPr>
          <a:lstStyle>
            <a:lvl1pPr marL="0" indent="0">
              <a:buNone/>
              <a:defRPr sz="1600" i="0" u="none">
                <a:solidFill>
                  <a:srgbClr val="949B8F"/>
                </a:solidFill>
              </a:defRPr>
            </a:lvl1pPr>
            <a:lvl2pPr marL="457200" indent="0">
              <a:buNone/>
              <a:defRPr sz="1600" i="0" u="none"/>
            </a:lvl2pPr>
            <a:lvl3pPr marL="914400" indent="0">
              <a:buNone/>
              <a:defRPr sz="1600" i="0" u="none"/>
            </a:lvl3pPr>
            <a:lvl4pPr marL="1371600" indent="0">
              <a:buNone/>
              <a:defRPr sz="1600" i="0" u="none"/>
            </a:lvl4pPr>
            <a:lvl5pPr marL="1828800" indent="0">
              <a:buNone/>
              <a:defRPr sz="1600" i="0" u="none"/>
            </a:lvl5pPr>
          </a:lstStyle>
          <a:p>
            <a:pPr lvl="0"/>
            <a:r>
              <a:rPr lang="de-DE" sz="1600">
                <a:solidFill>
                  <a:srgbClr val="949B8F"/>
                </a:solidFill>
                <a:latin typeface="Arial" panose="020B0604020202020204" pitchFamily="34" charset="0"/>
                <a:cs typeface="Arial" panose="020B0604020202020204" pitchFamily="34" charset="0"/>
              </a:rPr>
              <a:t>Bildunterschrift</a:t>
            </a:r>
            <a:endParaRPr lang="de-DE"/>
          </a:p>
        </p:txBody>
      </p:sp>
      <p:sp>
        <p:nvSpPr>
          <p:cNvPr id="14"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‹Nr.›</a:t>
            </a:fld>
            <a:endParaRPr lang="de-DE" sz="1600">
              <a:latin typeface="Arial" panose="020B0604020202020204" pitchFamily="34" charset="0"/>
              <a:cs typeface="Arial" panose="020B0604020202020204" pitchFamily="34" charset="0"/>
            </a:endParaRPr>
          </a:p>
        </p:txBody>
      </p:sp>
      <p:sp>
        <p:nvSpPr>
          <p:cNvPr id="15"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TITEL DER PRÄSENTATION </a:t>
            </a:r>
            <a:r>
              <a:rPr lang="de-DE"/>
              <a:t>| NAME AUTOR*IN</a:t>
            </a:r>
          </a:p>
        </p:txBody>
      </p:sp>
    </p:spTree>
    <p:extLst>
      <p:ext uri="{BB962C8B-B14F-4D97-AF65-F5344CB8AC3E}">
        <p14:creationId xmlns:p14="http://schemas.microsoft.com/office/powerpoint/2010/main" val="2668536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ollbild">
    <p:spTree>
      <p:nvGrpSpPr>
        <p:cNvPr id="1" name=""/>
        <p:cNvGrpSpPr/>
        <p:nvPr/>
      </p:nvGrpSpPr>
      <p:grpSpPr>
        <a:xfrm>
          <a:off x="0" y="0"/>
          <a:ext cx="0" cy="0"/>
          <a:chOff x="0" y="0"/>
          <a:chExt cx="0" cy="0"/>
        </a:xfrm>
      </p:grpSpPr>
      <p:sp>
        <p:nvSpPr>
          <p:cNvPr id="7" name="Bildplatzhalter 6"/>
          <p:cNvSpPr>
            <a:spLocks noGrp="1"/>
          </p:cNvSpPr>
          <p:nvPr>
            <p:ph type="pic" sz="quarter" idx="10"/>
          </p:nvPr>
        </p:nvSpPr>
        <p:spPr>
          <a:xfrm>
            <a:off x="0" y="0"/>
            <a:ext cx="12192000" cy="6858000"/>
          </a:xfrm>
        </p:spPr>
        <p:txBody>
          <a:bodyPr/>
          <a:lstStyle>
            <a:lvl1pPr marL="0" indent="0">
              <a:buNone/>
              <a:defRPr/>
            </a:lvl1pPr>
          </a:lstStyle>
          <a:p>
            <a:r>
              <a:rPr lang="de-DE"/>
              <a:t>Bild durch Klicken auf Symbol hinzufügen</a:t>
            </a:r>
          </a:p>
        </p:txBody>
      </p:sp>
    </p:spTree>
    <p:extLst>
      <p:ext uri="{BB962C8B-B14F-4D97-AF65-F5344CB8AC3E}">
        <p14:creationId xmlns:p14="http://schemas.microsoft.com/office/powerpoint/2010/main" val="337674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0" tIns="0" rIns="0" bIns="0" rtlCol="0" anchor="t">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solidFill>
                <a:latin typeface="Arial" panose="020B0604020202020204" pitchFamily="34" charset="0"/>
                <a:cs typeface="Arial" panose="020B0604020202020204" pitchFamily="34" charset="0"/>
              </a:defRPr>
            </a:lvl1pPr>
          </a:lstStyle>
          <a:p>
            <a:fld id="{5AFAC29F-7DD4-4879-A4CC-E50EE7D35984}" type="datetime1">
              <a:rPr lang="de-DE" smtClean="0"/>
              <a:pPr/>
              <a:t>07.04.2025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de-DE" sz="1600">
                <a:latin typeface="Arial" panose="020B0604020202020204" pitchFamily="34" charset="0"/>
                <a:cs typeface="Arial" panose="020B0604020202020204" pitchFamily="34" charset="0"/>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lang="de-DE" sz="1600" smtClean="0">
                <a:latin typeface="Arial" panose="020B0604020202020204" pitchFamily="34" charset="0"/>
                <a:cs typeface="Arial" panose="020B0604020202020204" pitchFamily="34" charset="0"/>
              </a:defRPr>
            </a:lvl1pPr>
          </a:lstStyle>
          <a:p>
            <a:fld id="{DD7C4DC1-7D02-4994-BD54-74988B047B41}" type="slidenum">
              <a:rPr lang="de-DE" smtClean="0"/>
              <a:pPr/>
              <a:t>‹Nr.›</a:t>
            </a:fld>
            <a:endParaRPr lang="de-DE"/>
          </a:p>
        </p:txBody>
      </p:sp>
      <p:sp>
        <p:nvSpPr>
          <p:cNvPr id="7" name="Rechteck 6"/>
          <p:cNvSpPr/>
          <p:nvPr userDrawn="1"/>
        </p:nvSpPr>
        <p:spPr>
          <a:xfrm>
            <a:off x="-1" y="-1"/>
            <a:ext cx="12192001" cy="6858001"/>
          </a:xfrm>
          <a:prstGeom prst="rect">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949020969"/>
      </p:ext>
    </p:extLst>
  </p:cSld>
  <p:clrMap bg1="lt1" tx1="dk1" bg2="lt2" tx2="dk2" accent1="accent1" accent2="accent2" accent3="accent3" accent4="accent4" accent5="accent5" accent6="accent6" hlink="hlink" folHlink="folHlink"/>
  <p:sldLayoutIdLst>
    <p:sldLayoutId id="2147483660" r:id="rId1"/>
    <p:sldLayoutId id="2147483655" r:id="rId2"/>
    <p:sldLayoutId id="2147483654" r:id="rId3"/>
    <p:sldLayoutId id="2147483662" r:id="rId4"/>
    <p:sldLayoutId id="2147483656" r:id="rId5"/>
    <p:sldLayoutId id="2147483661" r:id="rId6"/>
    <p:sldLayoutId id="2147483658" r:id="rId7"/>
    <p:sldLayoutId id="2147483659" r:id="rId8"/>
    <p:sldLayoutId id="2147483657" r:id="rId9"/>
  </p:sldLayoutIdLst>
  <p:hf hdr="0" dt="0"/>
  <p:txStyles>
    <p:titleStyle>
      <a:lvl1pPr algn="l" defTabSz="914400" rtl="0" eaLnBrk="1" latinLnBrk="0" hangingPunct="1">
        <a:lnSpc>
          <a:spcPct val="90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p:titleStyle>
    <p:body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leuphana.de/studikommklima" TargetMode="External"/><Relationship Id="rId3" Type="http://schemas.openxmlformats.org/officeDocument/2006/relationships/image" Target="../media/image1.jpeg"/><Relationship Id="rId7" Type="http://schemas.openxmlformats.org/officeDocument/2006/relationships/hyperlink" Target="https://creativecommons.org/licenses/by-sa/4.0/legalcode.d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leuphana.de/institute/csm/noekonomie-hoerisch/studikommklima.html" TargetMode="External"/><Relationship Id="rId11" Type="http://schemas.openxmlformats.org/officeDocument/2006/relationships/image" Target="../media/image4.png"/><Relationship Id="rId5" Type="http://schemas.openxmlformats.org/officeDocument/2006/relationships/image" Target="../media/image2.png"/><Relationship Id="rId10" Type="http://schemas.openxmlformats.org/officeDocument/2006/relationships/image" Target="../media/image3.png"/><Relationship Id="rId4" Type="http://schemas.openxmlformats.org/officeDocument/2006/relationships/hyperlink" Target="https://showyourstripes.info/s/europe/germany/all" TargetMode="External"/><Relationship Id="rId9" Type="http://schemas.openxmlformats.org/officeDocument/2006/relationships/hyperlink" Target="https://creativecommons.org/licenses/by-sa/4.0/deed.en"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hyperlink" Target="http://tracker.ariadneprojekt.de/" TargetMode="External"/><Relationship Id="rId7"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creativecommons.org/licenses/by-sa/4.0/legalcode.de" TargetMode="External"/><Relationship Id="rId4" Type="http://schemas.openxmlformats.org/officeDocument/2006/relationships/hyperlink" Target="https://tracker.ariadneprojekt.de/de/about/"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4" Type="http://schemas.openxmlformats.org/officeDocument/2006/relationships/hyperlink" Target="https://www.klimaschutz.de/de/kommunaler-klimaschutz/bilanzierung-monitori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dwd.de/DE/klimaumwelt/klimawandel/klimaszenarien/klimaszenarien_homenode.html" TargetMode="Externa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hyperlink" Target="https://creativecommons.org/licenses/by-sa/4.0/legalcode.de" TargetMode="External"/><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hyperlink" Target="https://www.dwd.de/DE/klimaumwelt/klimaatlas/klimaatlas_node.html" TargetMode="Externa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hyperlink" Target="https://www.dwd.de/DE/service/rechtliche_hinweise/rechtliche_hinweise_node.html;jsessionid=E66239843F42C80D037BBEAC14D92737.live31092" TargetMode="Externa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5" Type="http://schemas.openxmlformats.org/officeDocument/2006/relationships/hyperlink" Target="https://www.ipcc.ch/synthesis-report/" TargetMode="External"/><Relationship Id="rId4" Type="http://schemas.openxmlformats.org/officeDocument/2006/relationships/hyperlink" Target="https://www.ipcc.ch/report/ar6/syr/"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7" Type="http://schemas.openxmlformats.org/officeDocument/2006/relationships/hyperlink" Target="https://www.de-ipcc.de/270.php" TargetMode="External"/><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hyperlink" Target="https://www.ipcc.ch/" TargetMode="Externa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hyperlink" Target="https://climate.copernicus.eu/ESOTC" TargetMode="External"/><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https://www.deutschesklimaportal.de/" TargetMode="External"/><Relationship Id="rId5" Type="http://schemas.openxmlformats.org/officeDocument/2006/relationships/hyperlink" Target="https://www.dwd.de/" TargetMode="External"/><Relationship Id="rId10" Type="http://schemas.openxmlformats.org/officeDocument/2006/relationships/image" Target="../media/image3.png"/><Relationship Id="rId4" Type="http://schemas.openxmlformats.org/officeDocument/2006/relationships/hyperlink" Target="https://public.wmo.int/en/our-mandate/climate" TargetMode="External"/><Relationship Id="rId9" Type="http://schemas.openxmlformats.org/officeDocument/2006/relationships/hyperlink" Target="https://creativecommons.org/licenses/by-sa/4.0/legalcode.de"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creativecommons.org/licenses/by-sa/4.0/deed.en" TargetMode="External"/><Relationship Id="rId3" Type="http://schemas.openxmlformats.org/officeDocument/2006/relationships/hyperlink" Target="https://www.pexels.com/de-DE/lizenz/" TargetMode="External"/><Relationship Id="rId7" Type="http://schemas.openxmlformats.org/officeDocument/2006/relationships/hyperlink" Target="http://fox.leuphana.de/portal/de/projects/studienpfad-fur-den-beruf-als-kommunaler-klimamanagerin(37a2dc01-0fe9-4f8f-99c3-53dcd44b0950).html" TargetMode="External"/><Relationship Id="rId2" Type="http://schemas.openxmlformats.org/officeDocument/2006/relationships/hyperlink" Target="https://www.pexels.com/de-de/foto/klima-menschen-strasse-menge-2990610" TargetMode="External"/><Relationship Id="rId1" Type="http://schemas.openxmlformats.org/officeDocument/2006/relationships/slideLayout" Target="../slideLayouts/slideLayout2.xml"/><Relationship Id="rId6" Type="http://schemas.openxmlformats.org/officeDocument/2006/relationships/hyperlink" Target="https://creativecommons.org/licenses/by-sa/4.0/legalcode.de" TargetMode="External"/><Relationship Id="rId5" Type="http://schemas.openxmlformats.org/officeDocument/2006/relationships/image" Target="../media/image1.jpeg"/><Relationship Id="rId10" Type="http://schemas.openxmlformats.org/officeDocument/2006/relationships/image" Target="../media/image4.png"/><Relationship Id="rId4" Type="http://schemas.openxmlformats.org/officeDocument/2006/relationships/image" Target="../media/image17.jpeg"/><Relationship Id="rId9"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hyperlink" Target="https://creativecommons.org/licenses/by-sa/4.0/legalcode.de" TargetMode="External"/><Relationship Id="rId5" Type="http://schemas.openxmlformats.org/officeDocument/2006/relationships/hyperlink" Target="https://niko-klima.de/wp-content/uploads/2024/01/Klimafolgenmonitoringbericht-fuer-Niedersachsen-2023.pdf" TargetMode="External"/><Relationship Id="rId4" Type="http://schemas.openxmlformats.org/officeDocument/2006/relationships/image" Target="../media/image16.svg"/></Relationships>
</file>

<file path=ppt/slides/_rels/slide19.xml.rels><?xml version="1.0" encoding="UTF-8" standalone="yes"?>
<Relationships xmlns="http://schemas.openxmlformats.org/package/2006/relationships"><Relationship Id="rId8" Type="http://schemas.openxmlformats.org/officeDocument/2006/relationships/hyperlink" Target="https://creativecommons.org/licenses/by-sa/4.0/legalcode.de" TargetMode="External"/><Relationship Id="rId3" Type="http://schemas.openxmlformats.org/officeDocument/2006/relationships/hyperlink" Target="https://niko-klima.de/" TargetMode="External"/><Relationship Id="rId7" Type="http://schemas.openxmlformats.org/officeDocument/2006/relationships/image" Target="../media/image9.sv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hyperlink" Target="https://www.climate-service-center.de/products_and_publications/fact_sheets/landkreise/index.php.de" TargetMode="External"/><Relationship Id="rId4" Type="http://schemas.openxmlformats.org/officeDocument/2006/relationships/hyperlink" Target="https://www.umweltkarten-niedersachsen.de/niklis/#xmin=229658.5104397966&amp;xmax=800184.4895602034&amp;ymin=5585449.028356094&amp;ymax=6080760.971643906&amp;basemap=Topographie+Grau" TargetMode="External"/><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20.xml.rels><?xml version="1.0" encoding="UTF-8" standalone="yes"?>
<Relationships xmlns="http://schemas.openxmlformats.org/package/2006/relationships"><Relationship Id="rId8" Type="http://schemas.openxmlformats.org/officeDocument/2006/relationships/hyperlink" Target="https://creativecommons.org/licenses/by-sa/4.0/legalcode.de" TargetMode="External"/><Relationship Id="rId3" Type="http://schemas.openxmlformats.org/officeDocument/2006/relationships/hyperlink" Target="https://www.dwd.de/DE/service/rechtliche_hinweise/rechtliche_hinweise_node.html;jsessionid=E66239843F42C80D037BBEAC14D92737.live31092" TargetMode="External"/><Relationship Id="rId7" Type="http://schemas.openxmlformats.org/officeDocument/2006/relationships/image" Target="../media/image18.jpeg"/><Relationship Id="rId2" Type="http://schemas.openxmlformats.org/officeDocument/2006/relationships/hyperlink" Target="https://www.umweltbundesamt.de/themen/klima-energie/erneuerbare-energien/erneuerbare-energien-in-zahlen#uberblick" TargetMode="Externa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hyperlink" Target="https://www.umweltbundesamt.de/publikationen/monitoringbericht-2023" TargetMode="External"/><Relationship Id="rId9"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hyperlink" Target="https://doi.org/10.1088/1748-9326/ac42fd" TargetMode="External"/><Relationship Id="rId2" Type="http://schemas.openxmlformats.org/officeDocument/2006/relationships/image" Target="../media/image19.jpe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4" Type="http://schemas.openxmlformats.org/officeDocument/2006/relationships/hyperlink" Target="https://www.umweltbundesamt.de/themen/klima-energie/klimafolgen-anpassung/folgen-des-klimawandels-0#undefin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hyperlink" Target="https://www.umweltbundesamt.de/publikationen/kipppunkte-kaskadische-kippdynamiken-im-klimasystem"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5.xml"/><Relationship Id="rId6" Type="http://schemas.openxmlformats.org/officeDocument/2006/relationships/hyperlink" Target="https://library.fes.de/pdf-files/a-p-b/21344-20240911.pdf" TargetMode="Externa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creativecommons.org/licenses/by-sa/4.0/legalcode.de" TargetMode="External"/><Relationship Id="rId3" Type="http://schemas.openxmlformats.org/officeDocument/2006/relationships/hyperlink" Target="https://www.der-paritaetische.de/fileadmin/user_upload/Umfrage_Klimaanpassung_in_sozialen_Einrichtungen_und_Diensten_Umfrageauswertung.pdf" TargetMode="External"/><Relationship Id="rId7" Type="http://schemas.openxmlformats.org/officeDocument/2006/relationships/image" Target="../media/image9.sv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hyperlink" Target="https://www.herne.de/PDF/Umwelt/klima/handbuch_herner_checklisten_zur_klimaanpassung_gs_zusammengefasst.pdf" TargetMode="External"/><Relationship Id="rId4" Type="http://schemas.openxmlformats.org/officeDocument/2006/relationships/hyperlink" Target="https://www.berlin.de/sen/uvk/umwelt/nachhaltigkeit/umweltgerechtigkeit/" TargetMode="External"/><Relationship Id="rId9"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sv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5.xml"/><Relationship Id="rId6" Type="http://schemas.openxmlformats.org/officeDocument/2006/relationships/image" Target="../media/image8.png"/><Relationship Id="rId5" Type="http://schemas.openxmlformats.org/officeDocument/2006/relationships/image" Target="../media/image16.sv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23.svg"/><Relationship Id="rId7" Type="http://schemas.openxmlformats.org/officeDocument/2006/relationships/image" Target="../media/image21.svg"/><Relationship Id="rId2" Type="http://schemas.openxmlformats.org/officeDocument/2006/relationships/image" Target="../media/image22.png"/><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5.xml"/><Relationship Id="rId5" Type="http://schemas.openxmlformats.org/officeDocument/2006/relationships/image" Target="../media/image3.png"/><Relationship Id="rId4" Type="http://schemas.openxmlformats.org/officeDocument/2006/relationships/hyperlink" Target="https://creativecommons.org/licenses/by-sa/4.0/legalcode.de"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www.umweltbundesamt.de/themen/klima-energie/klimafolgen-anpassung/folgen-des-klimawandels-0#undefined" TargetMode="External"/><Relationship Id="rId3" Type="http://schemas.openxmlformats.org/officeDocument/2006/relationships/hyperlink" Target="https://www.klimaschutz.de/de/kommunaler-klimaschutz/bilanzierung-monitoring" TargetMode="External"/><Relationship Id="rId7" Type="http://schemas.openxmlformats.org/officeDocument/2006/relationships/hyperlink" Target="https://www.umweltbundesamt.de/publikationen/wo-steht-deutschland-im-kommunalen-klimaschutz" TargetMode="External"/><Relationship Id="rId12"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hyperlink" Target="https://www.umweltbundesamt.de/themen/klima-energie/klimaschutz-energiepolitik-in-deutschland/treibhausgas-emissionen/die-treibhausgase" TargetMode="External"/><Relationship Id="rId11" Type="http://schemas.openxmlformats.org/officeDocument/2006/relationships/hyperlink" Target="https://creativecommons.org/licenses/by-sa/4.0/legalcode.de" TargetMode="External"/><Relationship Id="rId5" Type="http://schemas.openxmlformats.org/officeDocument/2006/relationships/hyperlink" Target="https://www.dwd.de/DE/klimaumwelt/klimawandel/klimawandel_node.html" TargetMode="External"/><Relationship Id="rId10" Type="http://schemas.openxmlformats.org/officeDocument/2006/relationships/image" Target="../media/image9.svg"/><Relationship Id="rId4" Type="http://schemas.openxmlformats.org/officeDocument/2006/relationships/hyperlink" Target="https://www.der-paritaetische.de/fileadmin/user_upload/Umfrage_Klimaanpassung_in_sozialen_Einrichtungen_und_Diensten_Umfrageauswertung.pdf" TargetMode="External"/><Relationship Id="rId9" Type="http://schemas.openxmlformats.org/officeDocument/2006/relationships/image" Target="../media/image8.png"/></Relationships>
</file>

<file path=ppt/slides/_rels/slide32.xml.rels><?xml version="1.0" encoding="UTF-8" standalone="yes"?>
<Relationships xmlns="http://schemas.openxmlformats.org/package/2006/relationships"><Relationship Id="rId8" Type="http://schemas.openxmlformats.org/officeDocument/2006/relationships/hyperlink" Target="https://creativecommons.org/licenses/by/4.0/" TargetMode="External"/><Relationship Id="rId13" Type="http://schemas.openxmlformats.org/officeDocument/2006/relationships/hyperlink" Target="https://www.umweltbundesamt.de/themen/klima-energie/erneuerbare-energien/erneuerbare-energien-in-zahlen#uberblick" TargetMode="External"/><Relationship Id="rId3" Type="http://schemas.openxmlformats.org/officeDocument/2006/relationships/hyperlink" Target="https://www.pexels.com/de-de/foto/kiefern-1080423/" TargetMode="External"/><Relationship Id="rId7" Type="http://schemas.openxmlformats.org/officeDocument/2006/relationships/hyperlink" Target="https://www.showyourbudgets.org/de/?country=germany" TargetMode="External"/><Relationship Id="rId12" Type="http://schemas.openxmlformats.org/officeDocument/2006/relationships/hyperlink" Target="https://www.pexels.com/de-de/foto/klima-menschen-strasse-menge-2990610" TargetMode="External"/><Relationship Id="rId17" Type="http://schemas.openxmlformats.org/officeDocument/2006/relationships/image" Target="../media/image3.png"/><Relationship Id="rId2" Type="http://schemas.openxmlformats.org/officeDocument/2006/relationships/hyperlink" Target="https://showyourstripes.info/s/europe/germany/all" TargetMode="External"/><Relationship Id="rId16" Type="http://schemas.openxmlformats.org/officeDocument/2006/relationships/hyperlink" Target="https://creativecommons.org/licenses/by-sa/4.0/legalcode.de" TargetMode="External"/><Relationship Id="rId1" Type="http://schemas.openxmlformats.org/officeDocument/2006/relationships/slideLayout" Target="../slideLayouts/slideLayout3.xml"/><Relationship Id="rId6" Type="http://schemas.openxmlformats.org/officeDocument/2006/relationships/hyperlink" Target="https://www.dwd.de/DE/service/rechtliche_hinweise/rechtliche_hinweise_node.html;jsessionid=E66239843F42C80D037BBEAC14D92737.live31092" TargetMode="External"/><Relationship Id="rId11" Type="http://schemas.openxmlformats.org/officeDocument/2006/relationships/hyperlink" Target="https://www.dwd.de/DE/klimaumwelt/klimaatlas/klimaatlas_node.html" TargetMode="External"/><Relationship Id="rId5" Type="http://schemas.openxmlformats.org/officeDocument/2006/relationships/hyperlink" Target="https://www.dwd.de/DE/klimaumwelt/klimawandel/klimawandel_node.html" TargetMode="External"/><Relationship Id="rId15" Type="http://schemas.openxmlformats.org/officeDocument/2006/relationships/hyperlink" Target="https://mediatum.ub.tum.de/doc/1638459/1638459.pdf" TargetMode="External"/><Relationship Id="rId10" Type="http://schemas.openxmlformats.org/officeDocument/2006/relationships/hyperlink" Target="https://tracker.ariadneprojekt.de/de/about/" TargetMode="External"/><Relationship Id="rId4" Type="http://schemas.openxmlformats.org/officeDocument/2006/relationships/hyperlink" Target="https://www.pexels.com/de-DE/lizenz/" TargetMode="External"/><Relationship Id="rId9" Type="http://schemas.openxmlformats.org/officeDocument/2006/relationships/hyperlink" Target="http://tracker.ariadneprojekt.de/" TargetMode="External"/><Relationship Id="rId14" Type="http://schemas.openxmlformats.org/officeDocument/2006/relationships/hyperlink" Target="https://doi.org/10.1088/1748-9326/ac42fd"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creativecommons.org/licenses/by-sa/4.0/deed.en" TargetMode="External"/><Relationship Id="rId4" Type="http://schemas.openxmlformats.org/officeDocument/2006/relationships/hyperlink" Target="https://www.leuphana.de/institute/csm/noekonomie-hoerisch/studikommklima.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creativecommons.org/licenses/by-sa/4.0/legalcode.de" TargetMode="Externa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hyperlink" Target="https://creativecommons.org/licenses/by-sa/4.0/deed.en" TargetMode="External"/><Relationship Id="rId3" Type="http://schemas.openxmlformats.org/officeDocument/2006/relationships/hyperlink" Target="https://www.pexels.com/de-DE/lizenz/" TargetMode="External"/><Relationship Id="rId7" Type="http://schemas.openxmlformats.org/officeDocument/2006/relationships/hyperlink" Target="http://fox.leuphana.de/portal/de/projects/studienpfad-fur-den-beruf-als-kommunaler-klimamanagerin(37a2dc01-0fe9-4f8f-99c3-53dcd44b0950).html" TargetMode="External"/><Relationship Id="rId2" Type="http://schemas.openxmlformats.org/officeDocument/2006/relationships/hyperlink" Target="https://www.pexels.com/de-de/foto/kiefern-1080423/" TargetMode="External"/><Relationship Id="rId1" Type="http://schemas.openxmlformats.org/officeDocument/2006/relationships/slideLayout" Target="../slideLayouts/slideLayout2.xml"/><Relationship Id="rId6" Type="http://schemas.openxmlformats.org/officeDocument/2006/relationships/hyperlink" Target="https://creativecommons.org/licenses/by-sa/4.0/legalcode.de" TargetMode="External"/><Relationship Id="rId5" Type="http://schemas.openxmlformats.org/officeDocument/2006/relationships/image" Target="../media/image1.jpeg"/><Relationship Id="rId10" Type="http://schemas.openxmlformats.org/officeDocument/2006/relationships/image" Target="../media/image4.png"/><Relationship Id="rId4" Type="http://schemas.openxmlformats.org/officeDocument/2006/relationships/image" Target="../media/image6.jpeg"/><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hyperlink" Target="https://www.dwd.de/DE/klimaumwelt/klimawandel/klimawandel_node.html" TargetMode="External"/><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hyperlink" Target="https://creativecommons.org/licenses/by-sa/4.0/legalcode.de" TargetMode="External"/><Relationship Id="rId5" Type="http://schemas.openxmlformats.org/officeDocument/2006/relationships/hyperlink" Target="https://www.dwd.de/DE/service/rechtliche_hinweise/rechtliche_hinweise_node.html;jsessionid=E66239843F42C80D037BBEAC14D92737.live31092" TargetMode="Externa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hyperlink" Target="https://creativecommons.org/licenses/by-sa/4.0/legalcode.de"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hyperlink" Target="https://www.umweltbundesamt.de/themen/klima-energie/klimaschutz-energiepolitik-in-deutschland/treibhausgas-emissionen/die-treibhausgase"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hyperlink" Target="https://creativecommons.org/licenses/by-sa/4.0/legalcode.de" TargetMode="External"/><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www.gesetze-im-internet.de/ksg/" TargetMode="External"/><Relationship Id="rId5" Type="http://schemas.openxmlformats.org/officeDocument/2006/relationships/hyperlink" Target="https://eur-lex.europa.eu/legal-content/DE/TXT/PDF/?uri=CELEX:22016A1019(01)" TargetMode="Externa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hyperlink" Target="https://www.showyourbudgets.org/de/?country=germany" TargetMode="External"/><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hyperlink" Target="https://creativecommons.org/licenses/by-sa/4.0/legalcode.de" TargetMode="External"/><Relationship Id="rId5" Type="http://schemas.openxmlformats.org/officeDocument/2006/relationships/image" Target="../media/image10.png"/><Relationship Id="rId4" Type="http://schemas.openxmlformats.org/officeDocument/2006/relationships/hyperlink" Target="https://creativecommons.org/licenses/by/4.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35E47F02-6B04-4F28-9D20-154D736EBB98}"/>
              </a:ext>
            </a:extLst>
          </p:cNvPr>
          <p:cNvPicPr>
            <a:picLocks noChangeAspect="1"/>
          </p:cNvPicPr>
          <p:nvPr/>
        </p:nvPicPr>
        <p:blipFill rotWithShape="1">
          <a:blip r:embed="rId3">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12" name="Rechteck 11"/>
          <p:cNvSpPr/>
          <p:nvPr/>
        </p:nvSpPr>
        <p:spPr>
          <a:xfrm>
            <a:off x="545177" y="2389195"/>
            <a:ext cx="5212080" cy="36512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p:cNvSpPr txBox="1"/>
          <p:nvPr/>
        </p:nvSpPr>
        <p:spPr>
          <a:xfrm>
            <a:off x="542969" y="535980"/>
            <a:ext cx="11359375" cy="1323439"/>
          </a:xfrm>
          <a:prstGeom prst="rect">
            <a:avLst/>
          </a:prstGeom>
          <a:noFill/>
        </p:spPr>
        <p:txBody>
          <a:bodyPr wrap="square" lIns="91440" tIns="45720" rIns="91440" bIns="45720" rtlCol="0" anchor="t">
            <a:spAutoFit/>
          </a:bodyPr>
          <a:lstStyle/>
          <a:p>
            <a:r>
              <a:rPr lang="de-DE" sz="4000" b="1" cap="all" dirty="0">
                <a:latin typeface="Arial"/>
                <a:cs typeface="Arial"/>
              </a:rPr>
              <a:t>Themenblock 1: </a:t>
            </a:r>
            <a:endParaRPr lang="de-DE" dirty="0">
              <a:latin typeface="Arial"/>
              <a:cs typeface="Arial"/>
            </a:endParaRPr>
          </a:p>
          <a:p>
            <a:r>
              <a:rPr lang="de-DE" sz="4000" cap="all" dirty="0">
                <a:latin typeface="Arial"/>
                <a:cs typeface="Arial"/>
              </a:rPr>
              <a:t>Einführung Klimawandel(Folgen)</a:t>
            </a:r>
            <a:endParaRPr lang="de-DE" dirty="0">
              <a:latin typeface="Arial"/>
              <a:cs typeface="Arial"/>
            </a:endParaRPr>
          </a:p>
        </p:txBody>
      </p:sp>
      <p:sp>
        <p:nvSpPr>
          <p:cNvPr id="15" name="Textplatzhalter 5">
            <a:extLst>
              <a:ext uri="{FF2B5EF4-FFF2-40B4-BE49-F238E27FC236}">
                <a16:creationId xmlns:a16="http://schemas.microsoft.com/office/drawing/2014/main" id="{270CF62B-1747-243D-FFCE-CE77EC334809}"/>
              </a:ext>
            </a:extLst>
          </p:cNvPr>
          <p:cNvSpPr>
            <a:spLocks noGrp="1"/>
          </p:cNvSpPr>
          <p:nvPr/>
        </p:nvSpPr>
        <p:spPr>
          <a:xfrm>
            <a:off x="3151217" y="5381459"/>
            <a:ext cx="8996373"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dirty="0">
                <a:solidFill>
                  <a:schemeClr val="tx1"/>
                </a:solidFill>
              </a:rPr>
              <a:t>Abbildung: #ShowYourStripes </a:t>
            </a:r>
            <a:r>
              <a:rPr lang="de-DE" sz="1400" dirty="0">
                <a:solidFill>
                  <a:schemeClr val="tx1"/>
                </a:solidFill>
                <a:hlinkClick r:id="rId4"/>
              </a:rPr>
              <a:t>„</a:t>
            </a:r>
            <a:r>
              <a:rPr lang="de-DE" sz="1400" dirty="0" err="1">
                <a:solidFill>
                  <a:schemeClr val="tx1"/>
                </a:solidFill>
                <a:hlinkClick r:id="rId4"/>
              </a:rPr>
              <a:t>Warming</a:t>
            </a:r>
            <a:r>
              <a:rPr lang="de-DE" sz="1400" dirty="0">
                <a:solidFill>
                  <a:schemeClr val="tx1"/>
                </a:solidFill>
                <a:hlinkClick r:id="rId4"/>
              </a:rPr>
              <a:t> Stripes“, Germany (188-2023) </a:t>
            </a:r>
            <a:r>
              <a:rPr lang="de-DE" sz="1400" dirty="0">
                <a:solidFill>
                  <a:schemeClr val="tx1"/>
                </a:solidFill>
              </a:rPr>
              <a:t>von Ed Hawkins </a:t>
            </a:r>
            <a:r>
              <a:rPr lang="de-DE" sz="1400" dirty="0" err="1">
                <a:solidFill>
                  <a:schemeClr val="tx1"/>
                </a:solidFill>
              </a:rPr>
              <a:t>for</a:t>
            </a:r>
            <a:r>
              <a:rPr lang="de-DE" sz="1400" dirty="0">
                <a:solidFill>
                  <a:schemeClr val="tx1"/>
                </a:solidFill>
              </a:rPr>
              <a:t> University </a:t>
            </a:r>
            <a:r>
              <a:rPr lang="de-DE" sz="1400" dirty="0" err="1">
                <a:solidFill>
                  <a:schemeClr val="tx1"/>
                </a:solidFill>
              </a:rPr>
              <a:t>of</a:t>
            </a:r>
            <a:r>
              <a:rPr lang="de-DE" sz="1400" dirty="0">
                <a:solidFill>
                  <a:schemeClr val="tx1"/>
                </a:solidFill>
              </a:rPr>
              <a:t> Reading. Zugriff am 07.02.2025.</a:t>
            </a:r>
          </a:p>
        </p:txBody>
      </p:sp>
      <p:pic>
        <p:nvPicPr>
          <p:cNvPr id="9" name="Grafik 8" descr="Ein Bild, das Muster, Farbigkeit, Streifen, rot enthält.&#10;&#10;Automatisch generierte Beschreibung">
            <a:extLst>
              <a:ext uri="{FF2B5EF4-FFF2-40B4-BE49-F238E27FC236}">
                <a16:creationId xmlns:a16="http://schemas.microsoft.com/office/drawing/2014/main" id="{4F79DEF5-35B6-50EE-C109-BC390398014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 t="5134" r="-2" b="47991"/>
          <a:stretch/>
        </p:blipFill>
        <p:spPr>
          <a:xfrm>
            <a:off x="0" y="2122158"/>
            <a:ext cx="12192000" cy="3213465"/>
          </a:xfrm>
          <a:prstGeom prst="rect">
            <a:avLst/>
          </a:prstGeom>
        </p:spPr>
      </p:pic>
      <p:sp>
        <p:nvSpPr>
          <p:cNvPr id="3" name="Rechteck 2">
            <a:hlinkClick r:id="rId6"/>
            <a:extLst>
              <a:ext uri="{FF2B5EF4-FFF2-40B4-BE49-F238E27FC236}">
                <a16:creationId xmlns:a16="http://schemas.microsoft.com/office/drawing/2014/main" id="{B97008D0-E2B7-B689-4E47-8E7327654EA4}"/>
              </a:ext>
            </a:extLst>
          </p:cNvPr>
          <p:cNvSpPr/>
          <p:nvPr/>
        </p:nvSpPr>
        <p:spPr>
          <a:xfrm>
            <a:off x="-177128" y="5757469"/>
            <a:ext cx="757098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schemeClr val="tx1"/>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schemeClr val="tx1"/>
                </a:solidFill>
                <a:effectLst/>
                <a:uLnTx/>
                <a:uFillTx/>
                <a:latin typeface="Arial Narrow"/>
                <a:cs typeface="Arial"/>
                <a:hlinkClick r:id="rId7">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schemeClr val="tx1"/>
                </a:solidFill>
                <a:effectLst/>
                <a:uLnTx/>
                <a:uFillTx/>
                <a:latin typeface="Arial Narrow"/>
                <a:cs typeface="Arial"/>
              </a:rPr>
              <a:t> </a:t>
            </a:r>
            <a:br>
              <a:rPr lang="de-DE" sz="1200" b="1" i="0" u="none" strike="noStrike" kern="1200" cap="none" spc="0" normalizeH="0" baseline="0" noProof="0" dirty="0">
                <a:ln>
                  <a:noFill/>
                </a:ln>
                <a:solidFill>
                  <a:schemeClr val="tx1"/>
                </a:solidFill>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schemeClr val="tx1"/>
                </a:solidFill>
                <a:effectLst/>
                <a:uLnTx/>
                <a:uFillTx/>
                <a:latin typeface="Arial Narrow"/>
                <a:cs typeface="Arial"/>
              </a:rPr>
              <a:t>Einschränkung</a:t>
            </a:r>
            <a:r>
              <a:rPr kumimoji="0" lang="de-DE" sz="1200" i="0" u="none" strike="noStrike" kern="1200" cap="none" spc="0" normalizeH="0" baseline="0" noProof="0" dirty="0">
                <a:ln>
                  <a:noFill/>
                </a:ln>
                <a:solidFill>
                  <a:schemeClr val="tx1"/>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schemeClr val="tx1"/>
              </a:solidFill>
              <a:effectLst/>
              <a:uLnTx/>
              <a:uFillTx/>
              <a:latin typeface="Arial Narrow"/>
              <a:cs typeface="Arial"/>
            </a:endParaRPr>
          </a:p>
          <a:p>
            <a:pPr marL="251460">
              <a:defRPr/>
            </a:pPr>
            <a:br>
              <a:rPr lang="de-DE" sz="1200" i="0" u="none" strike="noStrike" kern="1200" cap="none" spc="0" normalizeH="0" baseline="0" noProof="0" dirty="0">
                <a:ln>
                  <a:noFill/>
                </a:ln>
                <a:solidFill>
                  <a:schemeClr val="tx1"/>
                </a:solidFill>
                <a:effectLst/>
                <a:uLnTx/>
                <a:uFillTx/>
                <a:latin typeface="Arial Narrow"/>
                <a:cs typeface="Arial" panose="020B0604020202020204" pitchFamily="34" charset="0"/>
              </a:rPr>
            </a:br>
            <a:r>
              <a:rPr lang="de-DE" sz="1200" dirty="0">
                <a:solidFill>
                  <a:schemeClr val="tx1"/>
                </a:solidFill>
                <a:latin typeface="Arial Narrow"/>
                <a:cs typeface="Arial"/>
              </a:rPr>
              <a:t>Vollständige </a:t>
            </a:r>
            <a:r>
              <a:rPr kumimoji="0" lang="de-DE" sz="1200" u="none" strike="noStrike" kern="1200" cap="none" spc="0" normalizeH="0" baseline="0" noProof="0" dirty="0">
                <a:ln>
                  <a:noFill/>
                </a:ln>
                <a:solidFill>
                  <a:schemeClr val="tx1"/>
                </a:solidFill>
                <a:effectLst/>
                <a:uLnTx/>
                <a:uFillTx/>
                <a:latin typeface="Arial Narrow"/>
                <a:cs typeface="Arial"/>
              </a:rPr>
              <a:t>Quellenangabe: </a:t>
            </a:r>
            <a:r>
              <a:rPr lang="de-DE" sz="1200" dirty="0">
                <a:solidFill>
                  <a:schemeClr val="tx1"/>
                </a:solidFill>
                <a:latin typeface="Arial Narrow" panose="020B0606020202030204" pitchFamily="34" charset="0"/>
                <a:cs typeface="Arial" panose="020B0604020202020204" pitchFamily="34" charset="0"/>
              </a:rPr>
              <a:t>Redenius, P.; Möller, S.: Steinhardt, A.; Hörisch, J. (2025): Themenblock 1: Einführung Klimawandel(folgen). In: Kommunale Klimaanpassung in der Hochschullehre</a:t>
            </a:r>
            <a:r>
              <a:rPr lang="de-DE" sz="1200" i="1" dirty="0">
                <a:solidFill>
                  <a:schemeClr val="tx1"/>
                </a:solidFill>
                <a:latin typeface="Arial Narrow" panose="020B0606020202030204" pitchFamily="34" charset="0"/>
              </a:rPr>
              <a:t>: Foliensätze (T1-7) zur Open Educational </a:t>
            </a:r>
            <a:r>
              <a:rPr lang="de-DE" sz="1200" i="1" dirty="0" err="1">
                <a:solidFill>
                  <a:schemeClr val="tx1"/>
                </a:solidFill>
                <a:latin typeface="Arial Narrow" panose="020B0606020202030204" pitchFamily="34" charset="0"/>
              </a:rPr>
              <a:t>Resource</a:t>
            </a:r>
            <a:r>
              <a:rPr lang="de-DE" sz="1200" i="1" dirty="0">
                <a:solidFill>
                  <a:schemeClr val="tx1"/>
                </a:solidFill>
                <a:latin typeface="Arial Narrow" panose="020B0606020202030204" pitchFamily="34" charset="0"/>
              </a:rPr>
              <a:t> des Projekts </a:t>
            </a:r>
            <a:r>
              <a:rPr kumimoji="0" lang="de-DE" sz="1200" i="1" u="none" strike="noStrike" kern="1200" cap="none" spc="0" normalizeH="0" baseline="0" noProof="0" dirty="0">
                <a:ln>
                  <a:noFill/>
                </a:ln>
                <a:solidFill>
                  <a:schemeClr val="tx1"/>
                </a:solidFill>
                <a:effectLst/>
                <a:uLnTx/>
                <a:uFillTx/>
                <a:latin typeface="Arial Narrow" panose="020B0606020202030204" pitchFamily="34" charset="0"/>
                <a:cs typeface="Arial" panose="020B0604020202020204" pitchFamily="34" charset="0"/>
                <a:hlinkClick r:id="rId8"/>
              </a:rPr>
              <a:t>StudiKommKlima: Studienpfad für den Beruf als kommunale*r Klimaschutzmanager*in</a:t>
            </a:r>
            <a:r>
              <a:rPr lang="de-DE" sz="1200" i="1" dirty="0">
                <a:solidFill>
                  <a:schemeClr val="tx1"/>
                </a:solidFill>
                <a:latin typeface="Arial Narrow" panose="020B0606020202030204" pitchFamily="34" charset="0"/>
                <a:cs typeface="Arial" panose="020B0604020202020204" pitchFamily="34" charset="0"/>
              </a:rPr>
              <a:t>. </a:t>
            </a:r>
            <a:r>
              <a:rPr lang="de-DE" sz="1200" i="1" dirty="0">
                <a:solidFill>
                  <a:schemeClr val="tx1"/>
                </a:solidFill>
                <a:latin typeface="Arial Narrow" panose="020B0606020202030204" pitchFamily="34" charset="0"/>
                <a:hlinkClick r:id="rId9">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panose="020B0606020202030204" pitchFamily="34" charset="0"/>
              </a:rPr>
              <a:t>.</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6" name="Grafik 5">
            <a:extLst>
              <a:ext uri="{FF2B5EF4-FFF2-40B4-BE49-F238E27FC236}">
                <a16:creationId xmlns:a16="http://schemas.microsoft.com/office/drawing/2014/main" id="{C31B6734-8142-1262-39CC-97024507D94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8" name="Grafik 7">
            <a:extLst>
              <a:ext uri="{FF2B5EF4-FFF2-40B4-BE49-F238E27FC236}">
                <a16:creationId xmlns:a16="http://schemas.microsoft.com/office/drawing/2014/main" id="{9A6BAE6E-06AB-02D8-5122-C162D695B47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1" name="Textplatzhalter 4">
            <a:extLst>
              <a:ext uri="{FF2B5EF4-FFF2-40B4-BE49-F238E27FC236}">
                <a16:creationId xmlns:a16="http://schemas.microsoft.com/office/drawing/2014/main" id="{35069F4D-096E-4AEC-A685-879C5C634070}"/>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2910836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1C694-534C-3A8A-CE70-4F02183F321C}"/>
            </a:ext>
          </a:extLst>
        </p:cNvPr>
        <p:cNvGrpSpPr/>
        <p:nvPr/>
      </p:nvGrpSpPr>
      <p:grpSpPr>
        <a:xfrm>
          <a:off x="0" y="0"/>
          <a:ext cx="0" cy="0"/>
          <a:chOff x="0" y="0"/>
          <a:chExt cx="0" cy="0"/>
        </a:xfrm>
      </p:grpSpPr>
      <p:pic>
        <p:nvPicPr>
          <p:cNvPr id="6" name="Grafik 5" descr="Ein Bild, das Screenshot enthält.&#10;&#10;Automatisch generierte Beschreibung">
            <a:extLst>
              <a:ext uri="{FF2B5EF4-FFF2-40B4-BE49-F238E27FC236}">
                <a16:creationId xmlns:a16="http://schemas.microsoft.com/office/drawing/2014/main" id="{DC6E77E6-B68D-1648-B3A3-DD8B645301C0}"/>
              </a:ext>
            </a:extLst>
          </p:cNvPr>
          <p:cNvPicPr>
            <a:picLocks noChangeAspect="1"/>
          </p:cNvPicPr>
          <p:nvPr/>
        </p:nvPicPr>
        <p:blipFill>
          <a:blip r:embed="rId2" cstate="print">
            <a:extLst>
              <a:ext uri="{28A0092B-C50C-407E-A947-70E740481C1C}">
                <a14:useLocalDpi xmlns:a14="http://schemas.microsoft.com/office/drawing/2010/main" val="0"/>
              </a:ext>
            </a:extLst>
          </a:blip>
          <a:srcRect r="1357"/>
          <a:stretch/>
        </p:blipFill>
        <p:spPr>
          <a:xfrm>
            <a:off x="4726021" y="1169137"/>
            <a:ext cx="7465979" cy="4334231"/>
          </a:xfrm>
          <a:prstGeom prst="rect">
            <a:avLst/>
          </a:prstGeom>
        </p:spPr>
      </p:pic>
      <p:sp>
        <p:nvSpPr>
          <p:cNvPr id="2" name="Titel 1">
            <a:extLst>
              <a:ext uri="{FF2B5EF4-FFF2-40B4-BE49-F238E27FC236}">
                <a16:creationId xmlns:a16="http://schemas.microsoft.com/office/drawing/2014/main" id="{B4224496-389A-3DD3-9494-DB10C613734C}"/>
              </a:ext>
            </a:extLst>
          </p:cNvPr>
          <p:cNvSpPr>
            <a:spLocks noGrp="1"/>
          </p:cNvSpPr>
          <p:nvPr>
            <p:ph type="title"/>
          </p:nvPr>
        </p:nvSpPr>
        <p:spPr/>
        <p:txBody>
          <a:bodyPr/>
          <a:lstStyle/>
          <a:p>
            <a:r>
              <a:rPr lang="de-DE"/>
              <a:t>Klimaschutz in Deutschland</a:t>
            </a:r>
          </a:p>
        </p:txBody>
      </p:sp>
      <p:sp>
        <p:nvSpPr>
          <p:cNvPr id="4" name="Foliennummernplatzhalter 3">
            <a:extLst>
              <a:ext uri="{FF2B5EF4-FFF2-40B4-BE49-F238E27FC236}">
                <a16:creationId xmlns:a16="http://schemas.microsoft.com/office/drawing/2014/main" id="{66D38A98-88A4-91DF-CC83-88803B0072D5}"/>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10</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D66711C1-CBB9-F454-B6C7-EC8506CB57D4}"/>
              </a:ext>
            </a:extLst>
          </p:cNvPr>
          <p:cNvSpPr>
            <a:spLocks noGrp="1"/>
          </p:cNvSpPr>
          <p:nvPr>
            <p:ph type="ftr" sz="quarter" idx="3"/>
          </p:nvPr>
        </p:nvSpPr>
        <p:spPr/>
        <p:txBody>
          <a:bodyPr/>
          <a:lstStyle/>
          <a:p>
            <a:pPr algn="l"/>
            <a:r>
              <a:rPr lang="de-DE" b="1"/>
              <a:t>Kommunale Klimaanpassung </a:t>
            </a:r>
            <a:r>
              <a:rPr lang="de-DE"/>
              <a:t>| Einführung</a:t>
            </a:r>
          </a:p>
        </p:txBody>
      </p:sp>
      <p:sp>
        <p:nvSpPr>
          <p:cNvPr id="9" name="Textplatzhalter 1">
            <a:extLst>
              <a:ext uri="{FF2B5EF4-FFF2-40B4-BE49-F238E27FC236}">
                <a16:creationId xmlns:a16="http://schemas.microsoft.com/office/drawing/2014/main" id="{46DB5EE7-C991-2F33-2A87-3C7259422CC3}"/>
              </a:ext>
            </a:extLst>
          </p:cNvPr>
          <p:cNvSpPr txBox="1">
            <a:spLocks/>
          </p:cNvSpPr>
          <p:nvPr/>
        </p:nvSpPr>
        <p:spPr>
          <a:xfrm>
            <a:off x="522112" y="1436914"/>
            <a:ext cx="4091021" cy="2852988"/>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marL="342900" indent="-342900">
              <a:lnSpc>
                <a:spcPct val="100000"/>
              </a:lnSpc>
              <a:spcBef>
                <a:spcPts val="1000"/>
              </a:spcBef>
              <a:buFont typeface="Symbol" pitchFamily="2" charset="2"/>
              <a:buChar char="-"/>
            </a:pPr>
            <a:r>
              <a:rPr lang="de-DE" sz="2200"/>
              <a:t>Der Transformation Tracker stellt die Entwicklungen der Energiewende in Deutschland anhand verschiedener Indikatoren dar.</a:t>
            </a:r>
          </a:p>
          <a:p>
            <a:pPr marL="342900" indent="-342900">
              <a:lnSpc>
                <a:spcPct val="100000"/>
              </a:lnSpc>
              <a:spcBef>
                <a:spcPts val="1000"/>
              </a:spcBef>
              <a:buFont typeface="Symbol" pitchFamily="2" charset="2"/>
              <a:buChar char="-"/>
            </a:pPr>
            <a:r>
              <a:rPr lang="de-DE" sz="2200"/>
              <a:t>So wird der Fortschritt der Energiewende mit den Zielpfaden zur THG-Neutralität 2045 verglichen.</a:t>
            </a:r>
          </a:p>
        </p:txBody>
      </p:sp>
      <p:sp>
        <p:nvSpPr>
          <p:cNvPr id="10" name="Textplatzhalter 1">
            <a:extLst>
              <a:ext uri="{FF2B5EF4-FFF2-40B4-BE49-F238E27FC236}">
                <a16:creationId xmlns:a16="http://schemas.microsoft.com/office/drawing/2014/main" id="{CD5465AE-D57C-ED7B-B83A-21FBA40F94BA}"/>
              </a:ext>
            </a:extLst>
          </p:cNvPr>
          <p:cNvSpPr txBox="1">
            <a:spLocks/>
          </p:cNvSpPr>
          <p:nvPr/>
        </p:nvSpPr>
        <p:spPr>
          <a:xfrm>
            <a:off x="4726021" y="5555381"/>
            <a:ext cx="7394077" cy="496332"/>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a:lnSpc>
                <a:spcPct val="100000"/>
              </a:lnSpc>
              <a:spcBef>
                <a:spcPts val="400"/>
              </a:spcBef>
            </a:pPr>
            <a:r>
              <a:rPr lang="de-DE" sz="1400" dirty="0">
                <a:cs typeface="Times New Roman" panose="02020603050405020304" pitchFamily="18" charset="0"/>
              </a:rPr>
              <a:t>Abbildung: Screenshot </a:t>
            </a:r>
            <a:r>
              <a:rPr lang="de-DE" sz="1400" dirty="0"/>
              <a:t>„</a:t>
            </a:r>
            <a:r>
              <a:rPr lang="de-DE" sz="1400" dirty="0">
                <a:hlinkClick r:id="rId3"/>
              </a:rPr>
              <a:t>Transformation Tracker – Ist die Energiewende auf Kurs?</a:t>
            </a:r>
            <a:r>
              <a:rPr lang="de-DE" sz="1400" dirty="0"/>
              <a:t>“ von Kopernikus-Projekt Ariadne (2023) unter </a:t>
            </a:r>
            <a:r>
              <a:rPr lang="de-DE" sz="1400" dirty="0">
                <a:hlinkClick r:id="rId4"/>
              </a:rPr>
              <a:t>CC BY 4.0 Lizenz</a:t>
            </a:r>
            <a:r>
              <a:rPr lang="de-DE" sz="1400" dirty="0"/>
              <a:t>. http://tracker.ariadneprojekt.de/ Zugriff am 07.02.2025.</a:t>
            </a:r>
          </a:p>
        </p:txBody>
      </p:sp>
      <p:sp>
        <p:nvSpPr>
          <p:cNvPr id="3" name="Textfeld 2">
            <a:extLst>
              <a:ext uri="{FF2B5EF4-FFF2-40B4-BE49-F238E27FC236}">
                <a16:creationId xmlns:a16="http://schemas.microsoft.com/office/drawing/2014/main" id="{DF416460-EADD-D5BB-2240-8FBC9D5A9327}"/>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2BB73F48-FBAD-09CD-6EB7-5B8BADC308A3}"/>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8" name="Rechteck 7">
            <a:extLst>
              <a:ext uri="{FF2B5EF4-FFF2-40B4-BE49-F238E27FC236}">
                <a16:creationId xmlns:a16="http://schemas.microsoft.com/office/drawing/2014/main" id="{81DC3189-0478-641F-06F7-483BA846A6EE}"/>
              </a:ext>
            </a:extLst>
          </p:cNvPr>
          <p:cNvSpPr/>
          <p:nvPr/>
        </p:nvSpPr>
        <p:spPr>
          <a:xfrm>
            <a:off x="635001" y="4479489"/>
            <a:ext cx="2863574" cy="1507522"/>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Hinweis:</a:t>
            </a:r>
          </a:p>
          <a:p>
            <a:pPr algn="ctr"/>
            <a:r>
              <a:rPr lang="de-DE" dirty="0">
                <a:solidFill>
                  <a:schemeClr val="tx1"/>
                </a:solidFill>
                <a:latin typeface="Arial Narrow" panose="020B0606020202030204" pitchFamily="34" charset="0"/>
              </a:rPr>
              <a:t> Das Umweltbundesamt und viele weitere nationale und internationale Organisationen aktualisieren jährlich ihre Daten.</a:t>
            </a:r>
          </a:p>
        </p:txBody>
      </p:sp>
      <p:pic>
        <p:nvPicPr>
          <p:cNvPr id="11" name="Grafik 10" descr="Lupe mit einfarbiger Füllung">
            <a:extLst>
              <a:ext uri="{FF2B5EF4-FFF2-40B4-BE49-F238E27FC236}">
                <a16:creationId xmlns:a16="http://schemas.microsoft.com/office/drawing/2014/main" id="{E9E36EDB-3ED2-9C1E-B432-AD410E96D20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90253" y="4193551"/>
            <a:ext cx="700698" cy="700698"/>
          </a:xfrm>
          <a:prstGeom prst="rect">
            <a:avLst/>
          </a:prstGeom>
        </p:spPr>
      </p:pic>
    </p:spTree>
    <p:extLst>
      <p:ext uri="{BB962C8B-B14F-4D97-AF65-F5344CB8AC3E}">
        <p14:creationId xmlns:p14="http://schemas.microsoft.com/office/powerpoint/2010/main" val="2172528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DB6C4-67A4-944C-3CE5-7BEA3D6031AF}"/>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F9C1F51-9E35-657F-6EE2-7D60B2EF6A1F}"/>
              </a:ext>
            </a:extLst>
          </p:cNvPr>
          <p:cNvSpPr>
            <a:spLocks noGrp="1"/>
          </p:cNvSpPr>
          <p:nvPr>
            <p:ph type="title"/>
          </p:nvPr>
        </p:nvSpPr>
        <p:spPr/>
        <p:txBody>
          <a:bodyPr/>
          <a:lstStyle/>
          <a:p>
            <a:r>
              <a:rPr lang="de-DE"/>
              <a:t>THG-Bilanzierung</a:t>
            </a:r>
          </a:p>
        </p:txBody>
      </p:sp>
      <p:sp>
        <p:nvSpPr>
          <p:cNvPr id="4" name="Textplatzhalter 3">
            <a:extLst>
              <a:ext uri="{FF2B5EF4-FFF2-40B4-BE49-F238E27FC236}">
                <a16:creationId xmlns:a16="http://schemas.microsoft.com/office/drawing/2014/main" id="{ABBA460F-66A4-C7CC-5420-A49157F51C39}"/>
              </a:ext>
            </a:extLst>
          </p:cNvPr>
          <p:cNvSpPr>
            <a:spLocks noGrp="1"/>
          </p:cNvSpPr>
          <p:nvPr>
            <p:ph type="body" sz="quarter" idx="11"/>
          </p:nvPr>
        </p:nvSpPr>
        <p:spPr>
          <a:xfrm>
            <a:off x="647485" y="1208838"/>
            <a:ext cx="10922000" cy="4753122"/>
          </a:xfrm>
        </p:spPr>
        <p:txBody>
          <a:bodyPr>
            <a:noAutofit/>
          </a:bodyPr>
          <a:lstStyle/>
          <a:p>
            <a:pPr>
              <a:lnSpc>
                <a:spcPct val="120000"/>
              </a:lnSpc>
              <a:buSzPct val="70000"/>
            </a:pPr>
            <a:r>
              <a:rPr lang="de-DE" sz="2200">
                <a:cs typeface="Arial" panose="020B0604020202020204" pitchFamily="34" charset="0"/>
              </a:rPr>
              <a:t>Um die Entwicklung der THG-Emissionen in der Atmosphäre und die Wirkung von Klimaschutzmaßnahmen prüfen zu können, ist ein Monitoring notwendig, zu dem auch die Treibhausgasbilanzierung gehört. </a:t>
            </a:r>
          </a:p>
          <a:p>
            <a:pPr marL="342900" indent="-342900">
              <a:lnSpc>
                <a:spcPct val="120000"/>
              </a:lnSpc>
              <a:buFont typeface="Symbol" pitchFamily="2" charset="2"/>
              <a:buChar char="-"/>
            </a:pPr>
            <a:r>
              <a:rPr lang="de-DE" sz="2200">
                <a:cs typeface="Arial" panose="020B0604020202020204" pitchFamily="34" charset="0"/>
              </a:rPr>
              <a:t>Im kommunalen Klimaschutz bietet das kommunale Klimaschutz-Monitoring und die kommunale Energie- und THG-Bilanzierung die Basis für notwendige Anpassungen</a:t>
            </a:r>
          </a:p>
          <a:p>
            <a:pPr marL="342900" indent="-342900">
              <a:lnSpc>
                <a:spcPct val="120000"/>
              </a:lnSpc>
              <a:buFont typeface="Symbol" pitchFamily="2" charset="2"/>
              <a:buChar char="-"/>
            </a:pPr>
            <a:r>
              <a:rPr lang="de-DE" sz="2200">
                <a:cs typeface="Arial" panose="020B0604020202020204" pitchFamily="34" charset="0"/>
              </a:rPr>
              <a:t>Zum Monitoring gehört die regelmäßige Überprüfung festgelegter Ziele in einem begrenzten Zeitraum (z.B. Im Bilanzjahr) zur Vergleichsperiode (z.B. 1990-2050). So kann evaluiert werden, ob man sich auf dem gewünschten Entwicklungspfad befindet</a:t>
            </a:r>
          </a:p>
          <a:p>
            <a:pPr marL="342900" indent="-342900">
              <a:lnSpc>
                <a:spcPct val="120000"/>
              </a:lnSpc>
              <a:buFont typeface="Symbol" pitchFamily="2" charset="2"/>
              <a:buChar char="-"/>
            </a:pPr>
            <a:r>
              <a:rPr lang="de-DE" sz="2200">
                <a:cs typeface="Arial" panose="020B0604020202020204" pitchFamily="34" charset="0"/>
              </a:rPr>
              <a:t>Ziel ist dabei die netto null der THG-Emissionen durch die Reduktion der THG-Emissionen und die Nutzung von THG-Senken</a:t>
            </a:r>
          </a:p>
          <a:p>
            <a:pPr marL="342900" indent="-342900">
              <a:lnSpc>
                <a:spcPct val="120000"/>
              </a:lnSpc>
              <a:buFont typeface="Symbol" pitchFamily="2" charset="2"/>
              <a:buChar char="-"/>
            </a:pPr>
            <a:r>
              <a:rPr lang="de-DE" sz="2200">
                <a:cs typeface="Arial" panose="020B0604020202020204" pitchFamily="34" charset="0"/>
              </a:rPr>
              <a:t>Auf kommunaler Ebene ist das Bilanzierungssystem Kommunal (BISKO) der Standard</a:t>
            </a:r>
          </a:p>
        </p:txBody>
      </p:sp>
      <p:sp>
        <p:nvSpPr>
          <p:cNvPr id="5" name="Foliennummernplatzhalter 4">
            <a:extLst>
              <a:ext uri="{FF2B5EF4-FFF2-40B4-BE49-F238E27FC236}">
                <a16:creationId xmlns:a16="http://schemas.microsoft.com/office/drawing/2014/main" id="{3922DA2B-2FBA-94EF-EDBD-4DE54EE4C333}"/>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11</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124FFB0E-E7BD-1871-2674-EA3D8EF10E02}"/>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7" name="Textfeld 6">
            <a:extLst>
              <a:ext uri="{FF2B5EF4-FFF2-40B4-BE49-F238E27FC236}">
                <a16:creationId xmlns:a16="http://schemas.microsoft.com/office/drawing/2014/main" id="{645897DE-162B-2147-1CBE-61853550A2EA}"/>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889B5069-3909-2C22-D06C-6093722528EB}"/>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Textfeld 8">
            <a:extLst>
              <a:ext uri="{FF2B5EF4-FFF2-40B4-BE49-F238E27FC236}">
                <a16:creationId xmlns:a16="http://schemas.microsoft.com/office/drawing/2014/main" id="{19465363-ED6D-4140-8BD3-DC42C9A6FA1A}"/>
              </a:ext>
            </a:extLst>
          </p:cNvPr>
          <p:cNvSpPr txBox="1"/>
          <p:nvPr/>
        </p:nvSpPr>
        <p:spPr>
          <a:xfrm>
            <a:off x="539073" y="5783055"/>
            <a:ext cx="9347200" cy="523220"/>
          </a:xfrm>
          <a:prstGeom prst="rect">
            <a:avLst/>
          </a:prstGeom>
          <a:noFill/>
        </p:spPr>
        <p:txBody>
          <a:bodyPr wrap="square">
            <a:spAutoFit/>
          </a:bodyPr>
          <a:lstStyle/>
          <a:p>
            <a:pPr>
              <a:buSzPct val="70000"/>
            </a:pPr>
            <a:r>
              <a:rPr lang="de-DE" sz="1400" i="1">
                <a:cs typeface="Arial" panose="020B0604020202020204" pitchFamily="34" charset="0"/>
              </a:rPr>
              <a:t>BMWK (2024). Wie Sie mit Klimaschutz-Monitoring und Treibhausgasbilanzierung die Grundlage für erfolgreichen Klimaschutz schaffen. </a:t>
            </a:r>
            <a:r>
              <a:rPr lang="de-DE" sz="1400" i="1">
                <a:cs typeface="Arial" panose="020B0604020202020204" pitchFamily="34" charset="0"/>
                <a:hlinkClick r:id="rId4"/>
              </a:rPr>
              <a:t>https://www.klimaschutz.de/de/kommunaler-klimaschutz/bilanzierung-monitoring</a:t>
            </a:r>
            <a:endParaRPr lang="de-DE" i="1">
              <a:cs typeface="Arial" panose="020B0604020202020204" pitchFamily="34" charset="0"/>
            </a:endParaRPr>
          </a:p>
        </p:txBody>
      </p:sp>
    </p:spTree>
    <p:extLst>
      <p:ext uri="{BB962C8B-B14F-4D97-AF65-F5344CB8AC3E}">
        <p14:creationId xmlns:p14="http://schemas.microsoft.com/office/powerpoint/2010/main" val="9716495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697DCC-8254-3894-F057-BC01A226C6B2}"/>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F572CE01-649B-1C83-ECA8-8D0B281F2196}"/>
              </a:ext>
            </a:extLst>
          </p:cNvPr>
          <p:cNvSpPr>
            <a:spLocks noGrp="1"/>
          </p:cNvSpPr>
          <p:nvPr>
            <p:ph type="title"/>
          </p:nvPr>
        </p:nvSpPr>
        <p:spPr/>
        <p:txBody>
          <a:bodyPr/>
          <a:lstStyle/>
          <a:p>
            <a:r>
              <a:rPr lang="de-DE"/>
              <a:t>Klimamodelle und Berechnungen</a:t>
            </a:r>
          </a:p>
        </p:txBody>
      </p:sp>
      <p:sp>
        <p:nvSpPr>
          <p:cNvPr id="4" name="Textplatzhalter 3">
            <a:extLst>
              <a:ext uri="{FF2B5EF4-FFF2-40B4-BE49-F238E27FC236}">
                <a16:creationId xmlns:a16="http://schemas.microsoft.com/office/drawing/2014/main" id="{1EB3401A-6AFC-1A89-A0BF-ACAD38F2A99F}"/>
              </a:ext>
            </a:extLst>
          </p:cNvPr>
          <p:cNvSpPr>
            <a:spLocks noGrp="1"/>
          </p:cNvSpPr>
          <p:nvPr>
            <p:ph type="body" sz="quarter" idx="11"/>
          </p:nvPr>
        </p:nvSpPr>
        <p:spPr/>
        <p:txBody>
          <a:bodyPr>
            <a:normAutofit/>
          </a:bodyPr>
          <a:lstStyle/>
          <a:p>
            <a:pPr>
              <a:lnSpc>
                <a:spcPts val="2200"/>
              </a:lnSpc>
              <a:buSzPct val="70000"/>
            </a:pPr>
            <a:endParaRPr lang="de-DE" dirty="0">
              <a:cs typeface="Arial" panose="020B0604020202020204" pitchFamily="34" charset="0"/>
            </a:endParaRPr>
          </a:p>
          <a:p>
            <a:pPr>
              <a:lnSpc>
                <a:spcPts val="2200"/>
              </a:lnSpc>
              <a:buSzPct val="70000"/>
            </a:pPr>
            <a:endParaRPr lang="de-DE" dirty="0">
              <a:cs typeface="Arial" panose="020B0604020202020204" pitchFamily="34" charset="0"/>
            </a:endParaRPr>
          </a:p>
        </p:txBody>
      </p:sp>
      <p:sp>
        <p:nvSpPr>
          <p:cNvPr id="5" name="Foliennummernplatzhalter 4">
            <a:extLst>
              <a:ext uri="{FF2B5EF4-FFF2-40B4-BE49-F238E27FC236}">
                <a16:creationId xmlns:a16="http://schemas.microsoft.com/office/drawing/2014/main" id="{2391C8A7-AB87-5487-813E-E36505C71815}"/>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12</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63F0C88A-C493-592C-5AC8-6C24CE2B97CE}"/>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7" name="Rechteck 6">
            <a:extLst>
              <a:ext uri="{FF2B5EF4-FFF2-40B4-BE49-F238E27FC236}">
                <a16:creationId xmlns:a16="http://schemas.microsoft.com/office/drawing/2014/main" id="{6C0B17C4-A100-47A1-AA40-3508D0768514}"/>
              </a:ext>
            </a:extLst>
          </p:cNvPr>
          <p:cNvSpPr/>
          <p:nvPr/>
        </p:nvSpPr>
        <p:spPr>
          <a:xfrm>
            <a:off x="2892927" y="5004412"/>
            <a:ext cx="8654774" cy="1022884"/>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a:solidFill>
                  <a:schemeClr val="tx1"/>
                </a:solidFill>
                <a:latin typeface="Arial Narrow" panose="020B0606020202030204" pitchFamily="34" charset="0"/>
              </a:rPr>
              <a:t>SSP-, RCP-, SRES-Szenarien:</a:t>
            </a:r>
          </a:p>
          <a:p>
            <a:pPr algn="ctr"/>
            <a:r>
              <a:rPr lang="de-DE" dirty="0">
                <a:solidFill>
                  <a:schemeClr val="tx1"/>
                </a:solidFill>
                <a:latin typeface="Arial Narrow" panose="020B0606020202030204" pitchFamily="34" charset="0"/>
              </a:rPr>
              <a:t>Der Deutsche Wetterdienst erklärt verschiedene Szenarien:</a:t>
            </a:r>
          </a:p>
          <a:p>
            <a:pPr algn="ctr"/>
            <a:r>
              <a:rPr lang="de-DE" u="sng" dirty="0">
                <a:solidFill>
                  <a:schemeClr val="tx1"/>
                </a:solidFill>
                <a:latin typeface="Arial Narrow" panose="020B0606020202030204" pitchFamily="34" charset="0"/>
                <a:hlinkClick r:id="rId2"/>
              </a:rPr>
              <a:t>https://www.dwd.de/DE/klimaumwelt/klimawandel/klimaszenarien/klimaszenarien_homenode.html</a:t>
            </a:r>
            <a:r>
              <a:rPr lang="de-DE" u="sng" dirty="0">
                <a:solidFill>
                  <a:schemeClr val="tx1"/>
                </a:solidFill>
                <a:latin typeface="Arial Narrow" panose="020B0606020202030204" pitchFamily="34" charset="0"/>
              </a:rPr>
              <a:t> </a:t>
            </a:r>
          </a:p>
        </p:txBody>
      </p:sp>
      <p:pic>
        <p:nvPicPr>
          <p:cNvPr id="8" name="Grafik 7" descr="Lupe mit einfarbiger Füllung">
            <a:extLst>
              <a:ext uri="{FF2B5EF4-FFF2-40B4-BE49-F238E27FC236}">
                <a16:creationId xmlns:a16="http://schemas.microsoft.com/office/drawing/2014/main" id="{8A852D29-A04B-4859-9871-4DDFD5F595E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39803" y="4733799"/>
            <a:ext cx="700698" cy="700698"/>
          </a:xfrm>
          <a:prstGeom prst="rect">
            <a:avLst/>
          </a:prstGeom>
        </p:spPr>
      </p:pic>
      <p:sp>
        <p:nvSpPr>
          <p:cNvPr id="9" name="Textfeld 8">
            <a:extLst>
              <a:ext uri="{FF2B5EF4-FFF2-40B4-BE49-F238E27FC236}">
                <a16:creationId xmlns:a16="http://schemas.microsoft.com/office/drawing/2014/main" id="{4AC3D8B1-1025-A2E6-4720-26CC324CDCFE}"/>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B5AB5761-0F6B-69AA-A864-F2BA85A81913}"/>
              </a:ext>
            </a:extLst>
          </p:cNvPr>
          <p:cNvPicPr>
            <a:picLocks noChangeAspect="1"/>
          </p:cNvPicPr>
          <p:nvPr/>
        </p:nvPicPr>
        <p:blipFill>
          <a:blip r:embed="rId6"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1" name="Textplatzhalter 3">
            <a:extLst>
              <a:ext uri="{FF2B5EF4-FFF2-40B4-BE49-F238E27FC236}">
                <a16:creationId xmlns:a16="http://schemas.microsoft.com/office/drawing/2014/main" id="{86F74B2F-B25D-4B15-BAB1-C60CF6083208}"/>
              </a:ext>
            </a:extLst>
          </p:cNvPr>
          <p:cNvSpPr txBox="1">
            <a:spLocks/>
          </p:cNvSpPr>
          <p:nvPr/>
        </p:nvSpPr>
        <p:spPr>
          <a:xfrm>
            <a:off x="625701" y="1549934"/>
            <a:ext cx="10922000" cy="3327400"/>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0000"/>
            </a:pPr>
            <a:r>
              <a:rPr lang="de-DE" sz="2200" dirty="0">
                <a:cs typeface="Arial" panose="020B0604020202020204" pitchFamily="34" charset="0"/>
              </a:rPr>
              <a:t>Klimamodelle sind physikalisch-mathematische Gleichungssysteme, die das Klimasystem bestmöglich beschreiben und in einer Computersprache kodiert sind</a:t>
            </a:r>
          </a:p>
          <a:p>
            <a:pPr marL="342900" indent="-342900">
              <a:lnSpc>
                <a:spcPct val="100000"/>
              </a:lnSpc>
              <a:buFont typeface="Symbol" pitchFamily="2" charset="2"/>
              <a:buChar char="-"/>
            </a:pPr>
            <a:r>
              <a:rPr lang="de-DE" sz="2200" dirty="0">
                <a:cs typeface="Arial" panose="020B0604020202020204" pitchFamily="34" charset="0"/>
              </a:rPr>
              <a:t>Projektionen verschiedener Klimaszenarien werden möglich, wenn gewisse Annahmen getroffen werden </a:t>
            </a:r>
          </a:p>
          <a:p>
            <a:pPr marL="342900" indent="-342900">
              <a:lnSpc>
                <a:spcPct val="100000"/>
              </a:lnSpc>
              <a:buFont typeface="Symbol" pitchFamily="2" charset="2"/>
              <a:buChar char="-"/>
            </a:pPr>
            <a:r>
              <a:rPr lang="de-DE" sz="2200" dirty="0">
                <a:cs typeface="Arial" panose="020B0604020202020204" pitchFamily="34" charset="0"/>
              </a:rPr>
              <a:t>Szenarien können den Einfluss darstellen, den Menschen bisher auf das Klima hatten, ebenso wie die Auswirkungen künftiger Entwicklungen (insbesondere in Emissionsszenarien)</a:t>
            </a:r>
          </a:p>
          <a:p>
            <a:pPr marL="342900" indent="-342900">
              <a:lnSpc>
                <a:spcPct val="100000"/>
              </a:lnSpc>
              <a:buFont typeface="Symbol" pitchFamily="2" charset="2"/>
              <a:buChar char="-"/>
            </a:pPr>
            <a:r>
              <a:rPr lang="de-DE" sz="2200" dirty="0">
                <a:cs typeface="Arial" panose="020B0604020202020204" pitchFamily="34" charset="0"/>
              </a:rPr>
              <a:t>Dafür notwendig sind leistungsfähige Rechnersysteme, umfassende Datenspeicher und Auswertungs- und Visualisierungssoftware</a:t>
            </a:r>
          </a:p>
        </p:txBody>
      </p:sp>
    </p:spTree>
    <p:extLst>
      <p:ext uri="{BB962C8B-B14F-4D97-AF65-F5344CB8AC3E}">
        <p14:creationId xmlns:p14="http://schemas.microsoft.com/office/powerpoint/2010/main" val="865545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6B1DE-12F9-6C1A-814E-6ECE1F35569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5BA2D57-EDE8-3DD4-3F8E-2A7A1D74532E}"/>
              </a:ext>
            </a:extLst>
          </p:cNvPr>
          <p:cNvSpPr>
            <a:spLocks noGrp="1"/>
          </p:cNvSpPr>
          <p:nvPr>
            <p:ph type="title"/>
          </p:nvPr>
        </p:nvSpPr>
        <p:spPr/>
        <p:txBody>
          <a:bodyPr/>
          <a:lstStyle/>
          <a:p>
            <a:r>
              <a:rPr lang="de-DE"/>
              <a:t>Deutscher Klimaatlas</a:t>
            </a:r>
          </a:p>
        </p:txBody>
      </p:sp>
      <p:sp>
        <p:nvSpPr>
          <p:cNvPr id="4" name="Foliennummernplatzhalter 3">
            <a:extLst>
              <a:ext uri="{FF2B5EF4-FFF2-40B4-BE49-F238E27FC236}">
                <a16:creationId xmlns:a16="http://schemas.microsoft.com/office/drawing/2014/main" id="{758DAACE-2496-6417-0D01-724DBE39D193}"/>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13</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9614F493-E787-FB9C-416A-6D8A06E32ED8}"/>
              </a:ext>
            </a:extLst>
          </p:cNvPr>
          <p:cNvSpPr>
            <a:spLocks noGrp="1"/>
          </p:cNvSpPr>
          <p:nvPr>
            <p:ph type="ftr" sz="quarter" idx="3"/>
          </p:nvPr>
        </p:nvSpPr>
        <p:spPr/>
        <p:txBody>
          <a:bodyPr/>
          <a:lstStyle/>
          <a:p>
            <a:pPr algn="l"/>
            <a:r>
              <a:rPr lang="de-DE"/>
              <a:t>| </a:t>
            </a:r>
            <a:r>
              <a:rPr lang="de-DE" b="1"/>
              <a:t>Kommunale Klimaanpassung </a:t>
            </a:r>
            <a:r>
              <a:rPr lang="de-DE"/>
              <a:t>| Einführung</a:t>
            </a:r>
          </a:p>
        </p:txBody>
      </p:sp>
      <p:sp>
        <p:nvSpPr>
          <p:cNvPr id="11" name="Textplatzhalter 1">
            <a:extLst>
              <a:ext uri="{FF2B5EF4-FFF2-40B4-BE49-F238E27FC236}">
                <a16:creationId xmlns:a16="http://schemas.microsoft.com/office/drawing/2014/main" id="{51AA7CF2-4F8B-82C3-8228-98A95781D8E9}"/>
              </a:ext>
            </a:extLst>
          </p:cNvPr>
          <p:cNvSpPr txBox="1">
            <a:spLocks/>
          </p:cNvSpPr>
          <p:nvPr/>
        </p:nvSpPr>
        <p:spPr>
          <a:xfrm>
            <a:off x="635000" y="1300750"/>
            <a:ext cx="4129401" cy="3734919"/>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marL="342900" indent="-342900">
              <a:lnSpc>
                <a:spcPct val="100000"/>
              </a:lnSpc>
              <a:spcBef>
                <a:spcPts val="1000"/>
              </a:spcBef>
              <a:buFont typeface="Symbol" pitchFamily="2" charset="2"/>
              <a:buChar char="-"/>
            </a:pPr>
            <a:r>
              <a:rPr lang="de-DE" sz="2200" dirty="0"/>
              <a:t>Der Deutsche Klimaatlas des DWD ermöglicht die Darstellung der Klimaszenarien als Karten und Zeitreihen</a:t>
            </a:r>
          </a:p>
          <a:p>
            <a:pPr marL="342900" indent="-342900">
              <a:lnSpc>
                <a:spcPct val="100000"/>
              </a:lnSpc>
              <a:spcBef>
                <a:spcPts val="1000"/>
              </a:spcBef>
              <a:buFont typeface="Symbol" pitchFamily="2" charset="2"/>
              <a:buChar char="-"/>
            </a:pPr>
            <a:r>
              <a:rPr lang="de-DE" sz="2200" dirty="0"/>
              <a:t>Es können verschiedene Größen angezeigt werden, wie die Lufttemperatur, Niederschlag und Vegetationsbeginn: </a:t>
            </a:r>
            <a:r>
              <a:rPr lang="de-DE" sz="2200" dirty="0">
                <a:hlinkClick r:id="rId2"/>
              </a:rPr>
              <a:t>https://www.dwd.de/DE/klimaumwelt/klimaatlas/klimaatlas_node.html</a:t>
            </a:r>
            <a:r>
              <a:rPr lang="de-DE" sz="2200" dirty="0"/>
              <a:t> </a:t>
            </a:r>
          </a:p>
        </p:txBody>
      </p:sp>
      <p:sp>
        <p:nvSpPr>
          <p:cNvPr id="3" name="Textfeld 2">
            <a:extLst>
              <a:ext uri="{FF2B5EF4-FFF2-40B4-BE49-F238E27FC236}">
                <a16:creationId xmlns:a16="http://schemas.microsoft.com/office/drawing/2014/main" id="{AADB5770-968A-2838-0335-E1A187AB82EB}"/>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8516211D-6F1E-A3BB-FFB5-C6DF2CBC29A9}"/>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2" name="Textplatzhalter 1">
            <a:extLst>
              <a:ext uri="{FF2B5EF4-FFF2-40B4-BE49-F238E27FC236}">
                <a16:creationId xmlns:a16="http://schemas.microsoft.com/office/drawing/2014/main" id="{BF91827A-C05B-4BDF-A7D5-CAB4FE784B48}"/>
              </a:ext>
            </a:extLst>
          </p:cNvPr>
          <p:cNvSpPr txBox="1">
            <a:spLocks/>
          </p:cNvSpPr>
          <p:nvPr/>
        </p:nvSpPr>
        <p:spPr>
          <a:xfrm>
            <a:off x="5389881" y="5557389"/>
            <a:ext cx="6180748" cy="641013"/>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r>
              <a:rPr lang="de-DE" sz="1400" dirty="0">
                <a:cs typeface="Times New Roman" panose="02020603050405020304" pitchFamily="18" charset="0"/>
              </a:rPr>
              <a:t>Abbildung: Screenshot: </a:t>
            </a:r>
            <a:r>
              <a:rPr lang="de-DE" sz="1400" dirty="0">
                <a:cs typeface="Times New Roman" panose="02020603050405020304" pitchFamily="18" charset="0"/>
                <a:hlinkClick r:id="rId2">
                  <a:extLst>
                    <a:ext uri="{A12FA001-AC4F-418D-AE19-62706E023703}">
                      <ahyp:hlinkClr xmlns:ahyp="http://schemas.microsoft.com/office/drawing/2018/hyperlinkcolor" val="tx"/>
                    </a:ext>
                  </a:extLst>
                </a:hlinkClick>
              </a:rPr>
              <a:t>„Deutscher </a:t>
            </a:r>
            <a:r>
              <a:rPr lang="de-DE" sz="1400" dirty="0" err="1">
                <a:cs typeface="Times New Roman" panose="02020603050405020304" pitchFamily="18" charset="0"/>
                <a:hlinkClick r:id="rId2">
                  <a:extLst>
                    <a:ext uri="{A12FA001-AC4F-418D-AE19-62706E023703}">
                      <ahyp:hlinkClr xmlns:ahyp="http://schemas.microsoft.com/office/drawing/2018/hyperlinkcolor" val="tx"/>
                    </a:ext>
                  </a:extLst>
                </a:hlinkClick>
              </a:rPr>
              <a:t>Klimaatlas</a:t>
            </a:r>
            <a:r>
              <a:rPr lang="de-DE" sz="1400" dirty="0" err="1">
                <a:cs typeface="Times New Roman" panose="02020603050405020304" pitchFamily="18" charset="0"/>
              </a:rPr>
              <a:t>“von</a:t>
            </a:r>
            <a:r>
              <a:rPr lang="de-DE" sz="1400" dirty="0">
                <a:cs typeface="Times New Roman" panose="02020603050405020304" pitchFamily="18" charset="0"/>
              </a:rPr>
              <a:t>: Deutscher Wetterdienst (2021) unter </a:t>
            </a:r>
            <a:r>
              <a:rPr lang="de-DE" sz="1400" dirty="0">
                <a:cs typeface="Times New Roman" panose="02020603050405020304" pitchFamily="18" charset="0"/>
                <a:hlinkClick r:id="rId5">
                  <a:extLst>
                    <a:ext uri="{A12FA001-AC4F-418D-AE19-62706E023703}">
                      <ahyp:hlinkClr xmlns:ahyp="http://schemas.microsoft.com/office/drawing/2018/hyperlinkcolor" val="tx"/>
                    </a:ext>
                  </a:extLst>
                </a:hlinkClick>
              </a:rPr>
              <a:t>Lizenz des DWD.</a:t>
            </a:r>
            <a:r>
              <a:rPr lang="de-DE" sz="1400" dirty="0">
                <a:cs typeface="Times New Roman" panose="02020603050405020304" pitchFamily="18" charset="0"/>
              </a:rPr>
              <a:t> Zugriff am 07.02.2025.</a:t>
            </a:r>
          </a:p>
        </p:txBody>
      </p:sp>
      <p:pic>
        <p:nvPicPr>
          <p:cNvPr id="13" name="Grafik 12" descr="Ein Bild, das Text, Screenshot, Karte enthält.&#10;&#10;Automatisch generierte Beschreibung">
            <a:extLst>
              <a:ext uri="{FF2B5EF4-FFF2-40B4-BE49-F238E27FC236}">
                <a16:creationId xmlns:a16="http://schemas.microsoft.com/office/drawing/2014/main" id="{D71D2098-0F5B-46F5-904E-B79C0CFC2B99}"/>
              </a:ext>
            </a:extLst>
          </p:cNvPr>
          <p:cNvPicPr>
            <a:picLocks noChangeAspect="1"/>
          </p:cNvPicPr>
          <p:nvPr/>
        </p:nvPicPr>
        <p:blipFill>
          <a:blip r:embed="rId6" cstate="print">
            <a:extLst>
              <a:ext uri="{28A0092B-C50C-407E-A947-70E740481C1C}">
                <a14:useLocalDpi xmlns:a14="http://schemas.microsoft.com/office/drawing/2010/main" val="0"/>
              </a:ext>
            </a:extLst>
          </a:blip>
          <a:srcRect t="9287"/>
          <a:stretch/>
        </p:blipFill>
        <p:spPr>
          <a:xfrm>
            <a:off x="5330113" y="1319917"/>
            <a:ext cx="6293789" cy="4188008"/>
          </a:xfrm>
          <a:prstGeom prst="rect">
            <a:avLst/>
          </a:prstGeom>
        </p:spPr>
      </p:pic>
    </p:spTree>
    <p:extLst>
      <p:ext uri="{BB962C8B-B14F-4D97-AF65-F5344CB8AC3E}">
        <p14:creationId xmlns:p14="http://schemas.microsoft.com/office/powerpoint/2010/main" val="15348298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263D2-5FD8-A2BC-65DF-90979423609D}"/>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844635B7-0440-11BB-492D-2DBF89B183A8}"/>
              </a:ext>
            </a:extLst>
          </p:cNvPr>
          <p:cNvSpPr>
            <a:spLocks noGrp="1"/>
          </p:cNvSpPr>
          <p:nvPr>
            <p:ph type="title"/>
          </p:nvPr>
        </p:nvSpPr>
        <p:spPr/>
        <p:txBody>
          <a:bodyPr/>
          <a:lstStyle/>
          <a:p>
            <a:r>
              <a:rPr lang="de-DE"/>
              <a:t>IPCC</a:t>
            </a:r>
          </a:p>
        </p:txBody>
      </p:sp>
      <p:sp>
        <p:nvSpPr>
          <p:cNvPr id="4" name="Textplatzhalter 3">
            <a:extLst>
              <a:ext uri="{FF2B5EF4-FFF2-40B4-BE49-F238E27FC236}">
                <a16:creationId xmlns:a16="http://schemas.microsoft.com/office/drawing/2014/main" id="{807E40DA-455C-4818-5D99-DF14AF6799EF}"/>
              </a:ext>
            </a:extLst>
          </p:cNvPr>
          <p:cNvSpPr>
            <a:spLocks noGrp="1"/>
          </p:cNvSpPr>
          <p:nvPr>
            <p:ph type="body" sz="quarter" idx="11"/>
          </p:nvPr>
        </p:nvSpPr>
        <p:spPr/>
        <p:txBody>
          <a:bodyPr>
            <a:normAutofit/>
          </a:bodyPr>
          <a:lstStyle/>
          <a:p>
            <a:pPr>
              <a:lnSpc>
                <a:spcPts val="2200"/>
              </a:lnSpc>
              <a:buSzPct val="70000"/>
            </a:pPr>
            <a:endParaRPr lang="de-DE">
              <a:cs typeface="Arial" panose="020B0604020202020204" pitchFamily="34" charset="0"/>
            </a:endParaRPr>
          </a:p>
          <a:p>
            <a:pPr>
              <a:lnSpc>
                <a:spcPts val="2200"/>
              </a:lnSpc>
              <a:buSzPct val="70000"/>
            </a:pPr>
            <a:endParaRPr lang="de-DE">
              <a:cs typeface="Arial" panose="020B0604020202020204" pitchFamily="34" charset="0"/>
            </a:endParaRPr>
          </a:p>
        </p:txBody>
      </p:sp>
      <p:sp>
        <p:nvSpPr>
          <p:cNvPr id="5" name="Foliennummernplatzhalter 4">
            <a:extLst>
              <a:ext uri="{FF2B5EF4-FFF2-40B4-BE49-F238E27FC236}">
                <a16:creationId xmlns:a16="http://schemas.microsoft.com/office/drawing/2014/main" id="{31B6C69B-E9C6-0314-6698-2F333CA3783C}"/>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14</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47F11822-88C4-152A-10ED-E55AD93B767C}"/>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7" name="Textfeld 6">
            <a:extLst>
              <a:ext uri="{FF2B5EF4-FFF2-40B4-BE49-F238E27FC236}">
                <a16:creationId xmlns:a16="http://schemas.microsoft.com/office/drawing/2014/main" id="{4BCF0EE8-50A1-65B1-6867-C157435DE65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5E2623EC-1EE4-1812-70FE-087ABB27A247}"/>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Textplatzhalter 3">
            <a:extLst>
              <a:ext uri="{FF2B5EF4-FFF2-40B4-BE49-F238E27FC236}">
                <a16:creationId xmlns:a16="http://schemas.microsoft.com/office/drawing/2014/main" id="{EFCA4F1E-1851-4F93-A6A7-CDE55D0D455C}"/>
              </a:ext>
            </a:extLst>
          </p:cNvPr>
          <p:cNvSpPr txBox="1">
            <a:spLocks/>
          </p:cNvSpPr>
          <p:nvPr/>
        </p:nvSpPr>
        <p:spPr>
          <a:xfrm>
            <a:off x="635000" y="1653650"/>
            <a:ext cx="10922000" cy="3986753"/>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0000"/>
            </a:pPr>
            <a:r>
              <a:rPr lang="de-DE" sz="2200">
                <a:cs typeface="Arial" panose="020B0604020202020204" pitchFamily="34" charset="0"/>
              </a:rPr>
              <a:t>Der Intergovernmental Panel on Climate Change (Zwischenstaatlicher Ausschuss für Klimaänderungen/ Weltklimarat) ist eine zwischenstaatliche Organisation mit dem Ziel wissenschaftliche Daten zum Klimawandel zusammenzutragen und wissenschaftlich zu bewerten. Regierungen von 195 Staaten sind Mitglieder des IPCC und mehr als 190 Organisationen sind als IPCC-Beobachter registriert.</a:t>
            </a:r>
          </a:p>
          <a:p>
            <a:pPr>
              <a:lnSpc>
                <a:spcPct val="100000"/>
              </a:lnSpc>
              <a:buSzPct val="70000"/>
            </a:pPr>
            <a:r>
              <a:rPr lang="de-DE" sz="2200">
                <a:cs typeface="Arial" panose="020B0604020202020204" pitchFamily="34" charset="0"/>
              </a:rPr>
              <a:t>Alle 6 Jahre werden die sog. Sachstandsberichte (auch: „Weltklimaberichte“) veröffentlicht, zuletzt der Sechste (2023): IPCC – AR6 </a:t>
            </a:r>
            <a:r>
              <a:rPr lang="de-DE" sz="2200">
                <a:cs typeface="Arial" panose="020B0604020202020204" pitchFamily="34" charset="0"/>
                <a:hlinkClick r:id="rId4"/>
              </a:rPr>
              <a:t>https://www.ipcc.ch/report/ar6/syr/</a:t>
            </a:r>
            <a:r>
              <a:rPr lang="de-DE" sz="2200">
                <a:cs typeface="Arial" panose="020B0604020202020204" pitchFamily="34" charset="0"/>
              </a:rPr>
              <a:t> </a:t>
            </a:r>
          </a:p>
          <a:p>
            <a:pPr marL="342900" indent="-342900">
              <a:lnSpc>
                <a:spcPct val="100000"/>
              </a:lnSpc>
              <a:buFont typeface="Symbol" pitchFamily="2" charset="2"/>
              <a:buChar char="-"/>
            </a:pPr>
            <a:r>
              <a:rPr lang="de-DE" sz="2200">
                <a:cs typeface="Arial" panose="020B0604020202020204" pitchFamily="34" charset="0"/>
              </a:rPr>
              <a:t>Berichte werden in vier verschiedenen Kategorien veröffentlicht: Assessment Reports, Special Reports, </a:t>
            </a:r>
            <a:r>
              <a:rPr lang="de-DE" sz="2200" err="1">
                <a:cs typeface="Arial" panose="020B0604020202020204" pitchFamily="34" charset="0"/>
              </a:rPr>
              <a:t>Methodology</a:t>
            </a:r>
            <a:r>
              <a:rPr lang="de-DE" sz="2200">
                <a:cs typeface="Arial" panose="020B0604020202020204" pitchFamily="34" charset="0"/>
              </a:rPr>
              <a:t> Reports, Technical Reports</a:t>
            </a:r>
          </a:p>
          <a:p>
            <a:pPr marL="342900" indent="-342900">
              <a:lnSpc>
                <a:spcPct val="100000"/>
              </a:lnSpc>
              <a:buFont typeface="Symbol" pitchFamily="2" charset="2"/>
              <a:buChar char="-"/>
            </a:pPr>
            <a:r>
              <a:rPr lang="de-DE" sz="2200">
                <a:cs typeface="Arial" panose="020B0604020202020204" pitchFamily="34" charset="0"/>
              </a:rPr>
              <a:t>Verfügbar unter: </a:t>
            </a:r>
            <a:r>
              <a:rPr lang="de-DE" sz="2200">
                <a:cs typeface="Arial" panose="020B0604020202020204" pitchFamily="34" charset="0"/>
                <a:hlinkClick r:id="rId5"/>
              </a:rPr>
              <a:t>https://www.ipcc.ch/synthesis-report/</a:t>
            </a:r>
            <a:r>
              <a:rPr lang="de-DE" sz="2200">
                <a:cs typeface="Arial" panose="020B0604020202020204" pitchFamily="34" charset="0"/>
              </a:rPr>
              <a:t> </a:t>
            </a:r>
          </a:p>
          <a:p>
            <a:pPr>
              <a:lnSpc>
                <a:spcPts val="2200"/>
              </a:lnSpc>
              <a:buSzPct val="70000"/>
            </a:pPr>
            <a:endParaRPr lang="de-DE" sz="2200">
              <a:cs typeface="Arial" panose="020B0604020202020204" pitchFamily="34" charset="0"/>
            </a:endParaRPr>
          </a:p>
        </p:txBody>
      </p:sp>
    </p:spTree>
    <p:extLst>
      <p:ext uri="{BB962C8B-B14F-4D97-AF65-F5344CB8AC3E}">
        <p14:creationId xmlns:p14="http://schemas.microsoft.com/office/powerpoint/2010/main" val="2673110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0417F-654F-F282-D7A5-DD4A8B3CC38A}"/>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74E2EBF3-49C4-40E5-7CC1-38CB41C6BF16}"/>
              </a:ext>
            </a:extLst>
          </p:cNvPr>
          <p:cNvSpPr>
            <a:spLocks noGrp="1"/>
          </p:cNvSpPr>
          <p:nvPr>
            <p:ph type="title"/>
          </p:nvPr>
        </p:nvSpPr>
        <p:spPr/>
        <p:txBody>
          <a:bodyPr/>
          <a:lstStyle/>
          <a:p>
            <a:r>
              <a:rPr lang="de-DE" dirty="0"/>
              <a:t>IPCC - Arbeitsphase</a:t>
            </a:r>
          </a:p>
        </p:txBody>
      </p:sp>
      <p:sp>
        <p:nvSpPr>
          <p:cNvPr id="4" name="Textplatzhalter 3">
            <a:extLst>
              <a:ext uri="{FF2B5EF4-FFF2-40B4-BE49-F238E27FC236}">
                <a16:creationId xmlns:a16="http://schemas.microsoft.com/office/drawing/2014/main" id="{A2944787-A18D-704D-F14F-554D453000A2}"/>
              </a:ext>
            </a:extLst>
          </p:cNvPr>
          <p:cNvSpPr>
            <a:spLocks noGrp="1"/>
          </p:cNvSpPr>
          <p:nvPr>
            <p:ph type="body" sz="quarter" idx="11"/>
          </p:nvPr>
        </p:nvSpPr>
        <p:spPr/>
        <p:txBody>
          <a:bodyPr>
            <a:normAutofit/>
          </a:bodyPr>
          <a:lstStyle/>
          <a:p>
            <a:pPr>
              <a:lnSpc>
                <a:spcPts val="2200"/>
              </a:lnSpc>
              <a:buSzPct val="70000"/>
            </a:pPr>
            <a:endParaRPr lang="de-DE">
              <a:cs typeface="Arial" panose="020B0604020202020204" pitchFamily="34" charset="0"/>
            </a:endParaRPr>
          </a:p>
          <a:p>
            <a:pPr>
              <a:lnSpc>
                <a:spcPts val="2200"/>
              </a:lnSpc>
              <a:buSzPct val="70000"/>
            </a:pPr>
            <a:endParaRPr lang="de-DE">
              <a:cs typeface="Arial" panose="020B0604020202020204" pitchFamily="34" charset="0"/>
            </a:endParaRPr>
          </a:p>
        </p:txBody>
      </p:sp>
      <p:sp>
        <p:nvSpPr>
          <p:cNvPr id="5" name="Foliennummernplatzhalter 4">
            <a:extLst>
              <a:ext uri="{FF2B5EF4-FFF2-40B4-BE49-F238E27FC236}">
                <a16:creationId xmlns:a16="http://schemas.microsoft.com/office/drawing/2014/main" id="{C07EF05B-E075-6D0A-5E2E-ADA19736520C}"/>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15</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D388AF4A-4890-9702-B843-9D47E4AC5472}"/>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2" name="Textplatzhalter 3">
            <a:extLst>
              <a:ext uri="{FF2B5EF4-FFF2-40B4-BE49-F238E27FC236}">
                <a16:creationId xmlns:a16="http://schemas.microsoft.com/office/drawing/2014/main" id="{F8135B97-F7CF-B9C2-797F-8DBE686598BF}"/>
              </a:ext>
            </a:extLst>
          </p:cNvPr>
          <p:cNvSpPr txBox="1">
            <a:spLocks/>
          </p:cNvSpPr>
          <p:nvPr/>
        </p:nvSpPr>
        <p:spPr>
          <a:xfrm>
            <a:off x="663318" y="2784718"/>
            <a:ext cx="10922000" cy="37719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buSzPct val="100000"/>
              <a:buFont typeface="+mj-lt"/>
              <a:buAutoNum type="arabicPeriod"/>
            </a:pPr>
            <a:r>
              <a:rPr lang="de-DE" sz="2200">
                <a:cs typeface="Arial" panose="020B0604020202020204" pitchFamily="34" charset="0"/>
              </a:rPr>
              <a:t>Haben Sie schon mal einen IPCC-Bericht gelesen? Was ist Ihnen dabei aufgefallen? Mit welchen Szenarien arbeitet der IPCC?</a:t>
            </a:r>
          </a:p>
          <a:p>
            <a:pPr marL="457200" indent="-457200">
              <a:lnSpc>
                <a:spcPct val="100000"/>
              </a:lnSpc>
              <a:buSzPct val="100000"/>
              <a:buFont typeface="+mj-lt"/>
              <a:buAutoNum type="arabicPeriod"/>
            </a:pPr>
            <a:r>
              <a:rPr lang="de-DE" sz="2200">
                <a:cs typeface="Arial" panose="020B0604020202020204" pitchFamily="34" charset="0"/>
              </a:rPr>
              <a:t>Was sind aus Ihrer Sicht die wichtigsten Neuigkeiten des IPCC AR6 SYR und wie würden Sie diese gegenüber politischen Entscheidungsträger*innen und innerhalb von Kommunalverwaltungen kommunizieren?</a:t>
            </a:r>
          </a:p>
          <a:p>
            <a:pPr marL="457200" indent="-457200">
              <a:lnSpc>
                <a:spcPct val="100000"/>
              </a:lnSpc>
              <a:buSzPct val="100000"/>
              <a:buFont typeface="+mj-lt"/>
              <a:buAutoNum type="arabicPeriod"/>
            </a:pPr>
            <a:r>
              <a:rPr lang="de-DE" sz="2200">
                <a:cs typeface="Arial" panose="020B0604020202020204" pitchFamily="34" charset="0"/>
              </a:rPr>
              <a:t>Wie interpretieren Sie die Abbildungen SPM.1c, SPM.2, SPM.5 &amp; SPM.6?</a:t>
            </a:r>
          </a:p>
        </p:txBody>
      </p:sp>
      <p:pic>
        <p:nvPicPr>
          <p:cNvPr id="9" name="Grafik 8" descr="Gruppenbrainstorming mit einfarbiger Füllung">
            <a:extLst>
              <a:ext uri="{FF2B5EF4-FFF2-40B4-BE49-F238E27FC236}">
                <a16:creationId xmlns:a16="http://schemas.microsoft.com/office/drawing/2014/main" id="{3AF98B93-1A08-4F16-9436-4F6FC60C172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365200">
            <a:off x="10679715" y="2836"/>
            <a:ext cx="1440000" cy="1440000"/>
          </a:xfrm>
          <a:prstGeom prst="rect">
            <a:avLst/>
          </a:prstGeom>
        </p:spPr>
      </p:pic>
      <p:sp>
        <p:nvSpPr>
          <p:cNvPr id="7" name="Textfeld 6">
            <a:extLst>
              <a:ext uri="{FF2B5EF4-FFF2-40B4-BE49-F238E27FC236}">
                <a16:creationId xmlns:a16="http://schemas.microsoft.com/office/drawing/2014/main" id="{C4B3F450-D80E-F6D6-9DC3-19BAD71E2F8F}"/>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D0C5E2E2-54EC-BC6A-D9AD-E7FF5ECC2E47}"/>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8" name="Sprechblase: rechteckig 7">
            <a:extLst>
              <a:ext uri="{FF2B5EF4-FFF2-40B4-BE49-F238E27FC236}">
                <a16:creationId xmlns:a16="http://schemas.microsoft.com/office/drawing/2014/main" id="{CD9A7260-ADBB-1C24-C05A-C20B0B9F1FC8}"/>
              </a:ext>
            </a:extLst>
          </p:cNvPr>
          <p:cNvSpPr/>
          <p:nvPr/>
        </p:nvSpPr>
        <p:spPr>
          <a:xfrm>
            <a:off x="2568270" y="1564428"/>
            <a:ext cx="8586853" cy="913010"/>
          </a:xfrm>
          <a:prstGeom prst="wedgeRectCallout">
            <a:avLst>
              <a:gd name="adj1" fmla="val 34674"/>
              <a:gd name="adj2" fmla="val -697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buSzPct val="100000"/>
            </a:pPr>
            <a:r>
              <a:rPr lang="de-DE" sz="1800" i="1" dirty="0">
                <a:solidFill>
                  <a:schemeClr val="tx1"/>
                </a:solidFill>
                <a:latin typeface="Arial Narrow" panose="020B0606020202030204" pitchFamily="34" charset="0"/>
                <a:cs typeface="Arial" panose="020B0604020202020204" pitchFamily="34" charset="0"/>
              </a:rPr>
              <a:t>Bitte besprechen Sie an Ihrem Gruppentisch die folgenden Fragen, über die wir uns dann im Anschluss im Plenum austauschen (15min). </a:t>
            </a:r>
            <a:r>
              <a:rPr lang="de-DE" sz="1800" dirty="0">
                <a:solidFill>
                  <a:schemeClr val="tx1"/>
                </a:solidFill>
                <a:latin typeface="Arial Narrow" panose="020B0606020202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https://www.ipcc.ch/</a:t>
            </a:r>
            <a:r>
              <a:rPr lang="de-DE" sz="1800" dirty="0">
                <a:solidFill>
                  <a:schemeClr val="tx1"/>
                </a:solidFill>
                <a:latin typeface="Arial Narrow" panose="020B0606020202030204" pitchFamily="34" charset="0"/>
                <a:cs typeface="Arial" panose="020B0604020202020204" pitchFamily="34" charset="0"/>
              </a:rPr>
              <a:t> | </a:t>
            </a:r>
            <a:r>
              <a:rPr lang="de-DE" sz="1800" dirty="0">
                <a:solidFill>
                  <a:schemeClr val="tx1"/>
                </a:solidFill>
                <a:latin typeface="Arial Narrow" panose="020B0606020202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https://www.de-ipcc.de/270.php</a:t>
            </a:r>
            <a:r>
              <a:rPr lang="de-DE" sz="1800" dirty="0">
                <a:solidFill>
                  <a:schemeClr val="tx1"/>
                </a:solidFill>
                <a:latin typeface="Arial Narrow" panose="020B0606020202030204" pitchFamily="34" charset="0"/>
                <a:cs typeface="Arial" panose="020B0604020202020204" pitchFamily="34" charset="0"/>
              </a:rPr>
              <a:t> </a:t>
            </a:r>
          </a:p>
        </p:txBody>
      </p:sp>
    </p:spTree>
    <p:extLst>
      <p:ext uri="{BB962C8B-B14F-4D97-AF65-F5344CB8AC3E}">
        <p14:creationId xmlns:p14="http://schemas.microsoft.com/office/powerpoint/2010/main" val="38278558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6" y="638190"/>
            <a:ext cx="9964804" cy="871844"/>
          </a:xfrm>
        </p:spPr>
        <p:txBody>
          <a:bodyPr/>
          <a:lstStyle/>
          <a:p>
            <a:r>
              <a:rPr lang="de-DE">
                <a:latin typeface="+mn-lt"/>
              </a:rPr>
              <a:t>Quellen für Klimawandelinformationen</a:t>
            </a:r>
          </a:p>
        </p:txBody>
      </p:sp>
      <p:sp>
        <p:nvSpPr>
          <p:cNvPr id="5" name="Textplatzhalter 4"/>
          <p:cNvSpPr>
            <a:spLocks noGrp="1"/>
          </p:cNvSpPr>
          <p:nvPr>
            <p:ph type="body" sz="quarter" idx="11"/>
          </p:nvPr>
        </p:nvSpPr>
        <p:spPr>
          <a:xfrm>
            <a:off x="614294" y="1779026"/>
            <a:ext cx="10549006" cy="4089296"/>
          </a:xfrm>
        </p:spPr>
        <p:txBody>
          <a:bodyPr>
            <a:normAutofit/>
          </a:bodyPr>
          <a:lstStyle/>
          <a:p>
            <a:pPr marL="342900" indent="-342900">
              <a:lnSpc>
                <a:spcPct val="100000"/>
              </a:lnSpc>
              <a:buClr>
                <a:schemeClr val="tx1"/>
              </a:buClr>
              <a:buFont typeface="Symbol" pitchFamily="2" charset="2"/>
              <a:buChar char="-"/>
            </a:pPr>
            <a:r>
              <a:rPr lang="de-DE" sz="2200" dirty="0" err="1"/>
              <a:t>Yearly</a:t>
            </a:r>
            <a:r>
              <a:rPr lang="de-DE" sz="2200" dirty="0"/>
              <a:t> Report and </a:t>
            </a:r>
            <a:r>
              <a:rPr lang="de-DE" sz="2200" dirty="0" err="1"/>
              <a:t>Assessent</a:t>
            </a:r>
            <a:r>
              <a:rPr lang="de-DE" sz="2200" dirty="0"/>
              <a:t> </a:t>
            </a:r>
            <a:r>
              <a:rPr lang="de-DE" sz="2200" dirty="0" err="1"/>
              <a:t>of</a:t>
            </a:r>
            <a:r>
              <a:rPr lang="de-DE" sz="2200" dirty="0"/>
              <a:t> </a:t>
            </a:r>
            <a:r>
              <a:rPr lang="de-DE" sz="2200" dirty="0" err="1"/>
              <a:t>the</a:t>
            </a:r>
            <a:r>
              <a:rPr lang="de-DE" sz="2200" dirty="0"/>
              <a:t> Climate in </a:t>
            </a:r>
            <a:r>
              <a:rPr lang="de-DE" sz="2200" dirty="0" err="1"/>
              <a:t>the</a:t>
            </a:r>
            <a:r>
              <a:rPr lang="de-DE" sz="2200" dirty="0"/>
              <a:t> European Union. Copernicus: European State </a:t>
            </a:r>
            <a:r>
              <a:rPr lang="de-DE" sz="2200" dirty="0" err="1"/>
              <a:t>of</a:t>
            </a:r>
            <a:r>
              <a:rPr lang="de-DE" sz="2200" dirty="0"/>
              <a:t> </a:t>
            </a:r>
            <a:r>
              <a:rPr lang="de-DE" sz="2200" dirty="0" err="1"/>
              <a:t>the</a:t>
            </a:r>
            <a:r>
              <a:rPr lang="de-DE" sz="2200" dirty="0"/>
              <a:t> Climate </a:t>
            </a:r>
            <a:r>
              <a:rPr lang="de-DE" sz="2200" dirty="0">
                <a:hlinkClick r:id="rId3">
                  <a:extLst>
                    <a:ext uri="{A12FA001-AC4F-418D-AE19-62706E023703}">
                      <ahyp:hlinkClr xmlns:ahyp="http://schemas.microsoft.com/office/drawing/2018/hyperlinkcolor" val="tx"/>
                    </a:ext>
                  </a:extLst>
                </a:hlinkClick>
              </a:rPr>
              <a:t>https://climate.copernicus.eu/ESOTC</a:t>
            </a:r>
            <a:r>
              <a:rPr lang="de-DE" sz="2200" dirty="0"/>
              <a:t> </a:t>
            </a:r>
          </a:p>
          <a:p>
            <a:pPr marL="342900" indent="-342900">
              <a:lnSpc>
                <a:spcPct val="100000"/>
              </a:lnSpc>
              <a:buClr>
                <a:schemeClr val="tx1"/>
              </a:buClr>
              <a:buFont typeface="Symbol" pitchFamily="2" charset="2"/>
              <a:buChar char="-"/>
            </a:pPr>
            <a:r>
              <a:rPr lang="de-DE" sz="2200" dirty="0"/>
              <a:t>World </a:t>
            </a:r>
            <a:r>
              <a:rPr lang="de-DE" sz="2200" dirty="0" err="1"/>
              <a:t>Meteorological</a:t>
            </a:r>
            <a:r>
              <a:rPr lang="de-DE" sz="2200" dirty="0"/>
              <a:t> </a:t>
            </a:r>
            <a:r>
              <a:rPr lang="de-DE" sz="2200" dirty="0" err="1"/>
              <a:t>Organization</a:t>
            </a:r>
            <a:r>
              <a:rPr lang="de-DE" sz="2200" dirty="0"/>
              <a:t> (WMO)</a:t>
            </a:r>
            <a:br>
              <a:rPr lang="de-DE" sz="2200" dirty="0"/>
            </a:br>
            <a:r>
              <a:rPr lang="de-DE" sz="2200" dirty="0">
                <a:hlinkClick r:id="rId4">
                  <a:extLst>
                    <a:ext uri="{A12FA001-AC4F-418D-AE19-62706E023703}">
                      <ahyp:hlinkClr xmlns:ahyp="http://schemas.microsoft.com/office/drawing/2018/hyperlinkcolor" val="tx"/>
                    </a:ext>
                  </a:extLst>
                </a:hlinkClick>
              </a:rPr>
              <a:t>https://public.wmo.int/en/our-mandate/climate</a:t>
            </a:r>
            <a:r>
              <a:rPr lang="de-DE" sz="2200" dirty="0"/>
              <a:t> </a:t>
            </a:r>
            <a:br>
              <a:rPr lang="de-DE" sz="2200" dirty="0"/>
            </a:br>
            <a:r>
              <a:rPr lang="de-DE" sz="2200" dirty="0"/>
              <a:t>z.B. State </a:t>
            </a:r>
            <a:r>
              <a:rPr lang="de-DE" sz="2200" dirty="0" err="1"/>
              <a:t>of</a:t>
            </a:r>
            <a:r>
              <a:rPr lang="de-DE" sz="2200" dirty="0"/>
              <a:t> </a:t>
            </a:r>
            <a:r>
              <a:rPr lang="de-DE" sz="2200" dirty="0" err="1"/>
              <a:t>the</a:t>
            </a:r>
            <a:r>
              <a:rPr lang="de-DE" sz="2200" dirty="0"/>
              <a:t> Global Climate Report</a:t>
            </a:r>
          </a:p>
          <a:p>
            <a:pPr marL="342900" indent="-342900">
              <a:lnSpc>
                <a:spcPct val="100000"/>
              </a:lnSpc>
              <a:buClr>
                <a:schemeClr val="tx1"/>
              </a:buClr>
              <a:buFont typeface="Symbol" pitchFamily="2" charset="2"/>
              <a:buChar char="-"/>
            </a:pPr>
            <a:r>
              <a:rPr lang="de-DE" sz="2200" dirty="0"/>
              <a:t>Deutscher Wetterdienst (DWD) </a:t>
            </a:r>
            <a:br>
              <a:rPr lang="de-DE" sz="2200" dirty="0"/>
            </a:br>
            <a:r>
              <a:rPr lang="de-DE" sz="2200" dirty="0">
                <a:hlinkClick r:id="rId5">
                  <a:extLst>
                    <a:ext uri="{A12FA001-AC4F-418D-AE19-62706E023703}">
                      <ahyp:hlinkClr xmlns:ahyp="http://schemas.microsoft.com/office/drawing/2018/hyperlinkcolor" val="tx"/>
                    </a:ext>
                  </a:extLst>
                </a:hlinkClick>
              </a:rPr>
              <a:t>https://www.dwd.de/</a:t>
            </a:r>
            <a:r>
              <a:rPr lang="de-DE" sz="2200" dirty="0"/>
              <a:t> </a:t>
            </a:r>
          </a:p>
          <a:p>
            <a:pPr marL="342900" indent="-342900">
              <a:lnSpc>
                <a:spcPct val="100000"/>
              </a:lnSpc>
              <a:buClr>
                <a:schemeClr val="tx1"/>
              </a:buClr>
              <a:buFont typeface="Symbol" pitchFamily="2" charset="2"/>
              <a:buChar char="-"/>
            </a:pPr>
            <a:r>
              <a:rPr lang="de-DE" sz="2200" dirty="0"/>
              <a:t>Deutsches Klimaportal</a:t>
            </a:r>
            <a:br>
              <a:rPr lang="de-DE" sz="2200" dirty="0"/>
            </a:br>
            <a:r>
              <a:rPr lang="de-DE" sz="2200" dirty="0">
                <a:hlinkClick r:id="rId6">
                  <a:extLst>
                    <a:ext uri="{A12FA001-AC4F-418D-AE19-62706E023703}">
                      <ahyp:hlinkClr xmlns:ahyp="http://schemas.microsoft.com/office/drawing/2018/hyperlinkcolor" val="tx"/>
                    </a:ext>
                  </a:extLst>
                </a:hlinkClick>
              </a:rPr>
              <a:t>https://www.deutschesklimaportal.de/</a:t>
            </a:r>
            <a:r>
              <a:rPr lang="de-DE" sz="2200" dirty="0"/>
              <a:t> </a:t>
            </a:r>
          </a:p>
          <a:p>
            <a:pPr marL="342900" indent="-342900">
              <a:lnSpc>
                <a:spcPct val="100000"/>
              </a:lnSpc>
              <a:buClr>
                <a:schemeClr val="tx1"/>
              </a:buClr>
              <a:buFont typeface="Symbol" pitchFamily="2" charset="2"/>
              <a:buChar char="-"/>
            </a:pPr>
            <a:r>
              <a:rPr lang="de-DE" sz="2200" dirty="0"/>
              <a:t>….</a:t>
            </a:r>
          </a:p>
        </p:txBody>
      </p:sp>
      <p:sp>
        <p:nvSpPr>
          <p:cNvPr id="7" name="Foliennummernplatzhalter 4"/>
          <p:cNvSpPr>
            <a:spLocks noGrp="1"/>
          </p:cNvSpPr>
          <p:nvPr>
            <p:ph type="sldNum" sz="quarter" idx="12"/>
          </p:nvPr>
        </p:nvSpPr>
        <p:spPr>
          <a:xfrm>
            <a:off x="614294" y="6244116"/>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16</a:t>
            </a:fld>
            <a:endParaRPr lang="de-DE" sz="1600">
              <a:latin typeface="+mn-lt"/>
              <a:cs typeface="Arial" panose="020B0604020202020204" pitchFamily="34" charset="0"/>
            </a:endParaRPr>
          </a:p>
        </p:txBody>
      </p:sp>
      <p:sp>
        <p:nvSpPr>
          <p:cNvPr id="8" name="Fußzeilenplatzhalter 4"/>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Kommunaler Klimaanpassung </a:t>
            </a:r>
            <a:r>
              <a:rPr lang="de-DE"/>
              <a:t>| Einführung</a:t>
            </a:r>
          </a:p>
        </p:txBody>
      </p:sp>
      <p:pic>
        <p:nvPicPr>
          <p:cNvPr id="6" name="Grafik 5" descr="Internet mit einfarbiger Füllung">
            <a:extLst>
              <a:ext uri="{FF2B5EF4-FFF2-40B4-BE49-F238E27FC236}">
                <a16:creationId xmlns:a16="http://schemas.microsoft.com/office/drawing/2014/main" id="{C81CE971-BC36-408E-BFAA-6E8FE157B3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438136">
            <a:off x="10447470" y="310075"/>
            <a:ext cx="1377219" cy="1377219"/>
          </a:xfrm>
          <a:prstGeom prst="rect">
            <a:avLst/>
          </a:prstGeom>
        </p:spPr>
      </p:pic>
      <p:sp>
        <p:nvSpPr>
          <p:cNvPr id="2" name="Textfeld 1">
            <a:extLst>
              <a:ext uri="{FF2B5EF4-FFF2-40B4-BE49-F238E27FC236}">
                <a16:creationId xmlns:a16="http://schemas.microsoft.com/office/drawing/2014/main" id="{73247988-928D-B3E5-CD67-68CAF5CACA0A}"/>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6AB2FC2F-F401-CB78-4A0F-73AB74BFA478}"/>
              </a:ext>
            </a:extLst>
          </p:cNvPr>
          <p:cNvPicPr>
            <a:picLocks noChangeAspect="1"/>
          </p:cNvPicPr>
          <p:nvPr/>
        </p:nvPicPr>
        <p:blipFill>
          <a:blip r:embed="rId10"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7572755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545177" y="2389195"/>
            <a:ext cx="5212080" cy="36512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9308752" y="2083790"/>
            <a:ext cx="2257200" cy="100800"/>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p:cNvSpPr txBox="1"/>
          <p:nvPr/>
        </p:nvSpPr>
        <p:spPr>
          <a:xfrm>
            <a:off x="610767" y="571903"/>
            <a:ext cx="11359375" cy="1323439"/>
          </a:xfrm>
          <a:prstGeom prst="rect">
            <a:avLst/>
          </a:prstGeom>
          <a:noFill/>
        </p:spPr>
        <p:txBody>
          <a:bodyPr wrap="square" rtlCol="0">
            <a:spAutoFit/>
          </a:bodyPr>
          <a:lstStyle/>
          <a:p>
            <a:r>
              <a:rPr lang="de-DE" sz="4000" b="1" cap="all" dirty="0">
                <a:latin typeface="Arial" panose="020B0604020202020204" pitchFamily="34" charset="0"/>
                <a:cs typeface="Arial" panose="020B0604020202020204" pitchFamily="34" charset="0"/>
              </a:rPr>
              <a:t>Teil B: </a:t>
            </a:r>
          </a:p>
          <a:p>
            <a:r>
              <a:rPr lang="de-DE" sz="4000" cap="all" dirty="0">
                <a:latin typeface="Arial" panose="020B0604020202020204" pitchFamily="34" charset="0"/>
                <a:cs typeface="Arial" panose="020B0604020202020204" pitchFamily="34" charset="0"/>
              </a:rPr>
              <a:t>Anpassung an klimawandelfolgen</a:t>
            </a:r>
          </a:p>
        </p:txBody>
      </p:sp>
      <p:sp>
        <p:nvSpPr>
          <p:cNvPr id="15" name="Textplatzhalter 5">
            <a:extLst>
              <a:ext uri="{FF2B5EF4-FFF2-40B4-BE49-F238E27FC236}">
                <a16:creationId xmlns:a16="http://schemas.microsoft.com/office/drawing/2014/main" id="{270CF62B-1747-243D-FFCE-CE77EC334809}"/>
              </a:ext>
            </a:extLst>
          </p:cNvPr>
          <p:cNvSpPr>
            <a:spLocks noGrp="1"/>
          </p:cNvSpPr>
          <p:nvPr/>
        </p:nvSpPr>
        <p:spPr>
          <a:xfrm>
            <a:off x="3202295" y="5220214"/>
            <a:ext cx="8907713"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dirty="0">
                <a:solidFill>
                  <a:schemeClr val="tx1"/>
                </a:solidFill>
              </a:rPr>
              <a:t>Abbildung: „</a:t>
            </a:r>
            <a:r>
              <a:rPr lang="de-DE" sz="1400" dirty="0">
                <a:solidFill>
                  <a:schemeClr val="tx1"/>
                </a:solidFill>
                <a:hlinkClick r:id="rId2">
                  <a:extLst>
                    <a:ext uri="{A12FA001-AC4F-418D-AE19-62706E023703}">
                      <ahyp:hlinkClr xmlns:ahyp="http://schemas.microsoft.com/office/drawing/2018/hyperlinkcolor" val="tx"/>
                    </a:ext>
                  </a:extLst>
                </a:hlinkClick>
              </a:rPr>
              <a:t>Klima Foto</a:t>
            </a:r>
            <a:r>
              <a:rPr lang="de-DE" sz="1400" dirty="0">
                <a:solidFill>
                  <a:schemeClr val="tx1"/>
                </a:solidFill>
              </a:rPr>
              <a:t>“ von Markus Spiske </a:t>
            </a:r>
            <a:r>
              <a:rPr lang="de-DE" sz="1400" dirty="0">
                <a:solidFill>
                  <a:schemeClr val="tx1"/>
                </a:solidFill>
                <a:effectLst/>
              </a:rPr>
              <a:t>unter </a:t>
            </a:r>
            <a:r>
              <a:rPr lang="de-DE" sz="1400" dirty="0" err="1">
                <a:solidFill>
                  <a:schemeClr val="tx1"/>
                </a:solidFill>
                <a:effectLst/>
                <a:hlinkClick r:id="rId3">
                  <a:extLst>
                    <a:ext uri="{A12FA001-AC4F-418D-AE19-62706E023703}">
                      <ahyp:hlinkClr xmlns:ahyp="http://schemas.microsoft.com/office/drawing/2018/hyperlinkcolor" val="tx"/>
                    </a:ext>
                  </a:extLst>
                </a:hlinkClick>
              </a:rPr>
              <a:t>Pexels</a:t>
            </a:r>
            <a:r>
              <a:rPr lang="de-DE" sz="1400" dirty="0">
                <a:solidFill>
                  <a:schemeClr val="tx1"/>
                </a:solidFill>
                <a:effectLst/>
                <a:hlinkClick r:id="rId3">
                  <a:extLst>
                    <a:ext uri="{A12FA001-AC4F-418D-AE19-62706E023703}">
                      <ahyp:hlinkClr xmlns:ahyp="http://schemas.microsoft.com/office/drawing/2018/hyperlinkcolor" val="tx"/>
                    </a:ext>
                  </a:extLst>
                </a:hlinkClick>
              </a:rPr>
              <a:t> Lizenz</a:t>
            </a:r>
            <a:r>
              <a:rPr lang="de-DE" sz="1400" dirty="0">
                <a:solidFill>
                  <a:schemeClr val="tx1"/>
                </a:solidFill>
                <a:effectLst/>
              </a:rPr>
              <a:t>.</a:t>
            </a:r>
            <a:r>
              <a:rPr lang="de-DE" sz="1400" dirty="0">
                <a:solidFill>
                  <a:schemeClr val="tx1"/>
                </a:solidFill>
              </a:rPr>
              <a:t> Zugriff am 07.02.2025.</a:t>
            </a:r>
          </a:p>
        </p:txBody>
      </p:sp>
      <p:pic>
        <p:nvPicPr>
          <p:cNvPr id="16" name="Grafik 15" descr="Ein Bild, das Handschrift, Menschliches Gesicht, Rebellion, Demonstration enthält.&#10;&#10;Automatisch generierte Beschreibung">
            <a:extLst>
              <a:ext uri="{FF2B5EF4-FFF2-40B4-BE49-F238E27FC236}">
                <a16:creationId xmlns:a16="http://schemas.microsoft.com/office/drawing/2014/main" id="{14A9F0EB-00C2-43CD-94DD-24768A3997F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6198" b="5334"/>
          <a:stretch/>
        </p:blipFill>
        <p:spPr>
          <a:xfrm>
            <a:off x="10756" y="2019660"/>
            <a:ext cx="12170488" cy="3121134"/>
          </a:xfrm>
          <a:prstGeom prst="rect">
            <a:avLst/>
          </a:prstGeom>
        </p:spPr>
      </p:pic>
      <p:pic>
        <p:nvPicPr>
          <p:cNvPr id="3" name="Grafik 2">
            <a:extLst>
              <a:ext uri="{FF2B5EF4-FFF2-40B4-BE49-F238E27FC236}">
                <a16:creationId xmlns:a16="http://schemas.microsoft.com/office/drawing/2014/main" id="{6735E1A5-082B-E627-2126-AD2FCA4D8E92}"/>
              </a:ext>
            </a:extLst>
          </p:cNvPr>
          <p:cNvPicPr>
            <a:picLocks noChangeAspect="1"/>
          </p:cNvPicPr>
          <p:nvPr/>
        </p:nvPicPr>
        <p:blipFill rotWithShape="1">
          <a:blip r:embed="rId5">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5" name="Rechteck 4">
            <a:extLst>
              <a:ext uri="{FF2B5EF4-FFF2-40B4-BE49-F238E27FC236}">
                <a16:creationId xmlns:a16="http://schemas.microsoft.com/office/drawing/2014/main" id="{FB683668-2ED7-5784-126C-633ECC37578C}"/>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6">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7">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7">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8">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6" name="Grafik 5">
            <a:extLst>
              <a:ext uri="{FF2B5EF4-FFF2-40B4-BE49-F238E27FC236}">
                <a16:creationId xmlns:a16="http://schemas.microsoft.com/office/drawing/2014/main" id="{8C1A3EE2-722F-CDE9-EE27-720ACB31BF7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7" name="Grafik 6">
            <a:extLst>
              <a:ext uri="{FF2B5EF4-FFF2-40B4-BE49-F238E27FC236}">
                <a16:creationId xmlns:a16="http://schemas.microsoft.com/office/drawing/2014/main" id="{F4286026-74E8-0FA5-D41F-05A531CB23C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4" name="Textplatzhalter 4">
            <a:extLst>
              <a:ext uri="{FF2B5EF4-FFF2-40B4-BE49-F238E27FC236}">
                <a16:creationId xmlns:a16="http://schemas.microsoft.com/office/drawing/2014/main" id="{BC79F2B5-767E-29D7-2BB4-11C12F81FD57}"/>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822726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6" y="638189"/>
            <a:ext cx="8034852" cy="1325563"/>
          </a:xfrm>
        </p:spPr>
        <p:txBody>
          <a:bodyPr/>
          <a:lstStyle/>
          <a:p>
            <a:r>
              <a:rPr lang="de-DE" dirty="0">
                <a:latin typeface="+mn-lt"/>
              </a:rPr>
              <a:t>Regionale Klimawandelfolgen</a:t>
            </a:r>
          </a:p>
        </p:txBody>
      </p:sp>
      <p:sp>
        <p:nvSpPr>
          <p:cNvPr id="5" name="Textplatzhalter 4"/>
          <p:cNvSpPr>
            <a:spLocks noGrp="1"/>
          </p:cNvSpPr>
          <p:nvPr>
            <p:ph type="body" sz="quarter" idx="11"/>
          </p:nvPr>
        </p:nvSpPr>
        <p:spPr>
          <a:xfrm>
            <a:off x="671818" y="2960863"/>
            <a:ext cx="10848363" cy="3326915"/>
          </a:xfrm>
        </p:spPr>
        <p:txBody>
          <a:bodyPr>
            <a:normAutofit/>
          </a:bodyPr>
          <a:lstStyle/>
          <a:p>
            <a:pPr marL="457200" indent="-457200">
              <a:lnSpc>
                <a:spcPct val="100000"/>
              </a:lnSpc>
              <a:buClr>
                <a:schemeClr val="tx1"/>
              </a:buClr>
              <a:buFont typeface="+mj-lt"/>
              <a:buAutoNum type="arabicPeriod"/>
            </a:pPr>
            <a:r>
              <a:rPr lang="de-DE" sz="2200" dirty="0">
                <a:solidFill>
                  <a:srgbClr val="000000"/>
                </a:solidFill>
                <a:latin typeface="Arial Narrow"/>
                <a:cs typeface="Arial Narrow"/>
              </a:rPr>
              <a:t>Wie wird sich der Klimawandel in den nächsten Jahrzehnten in Niedersachsen bemerkbar machen? Auf welche Änderungen müssen wir uns vorbereiten?</a:t>
            </a:r>
          </a:p>
          <a:p>
            <a:pPr marL="457200" indent="-457200">
              <a:lnSpc>
                <a:spcPct val="100000"/>
              </a:lnSpc>
              <a:buClr>
                <a:schemeClr val="tx1"/>
              </a:buClr>
              <a:buFont typeface="+mj-lt"/>
              <a:buAutoNum type="arabicPeriod"/>
            </a:pPr>
            <a:r>
              <a:rPr lang="de-DE" sz="2200" dirty="0">
                <a:solidFill>
                  <a:srgbClr val="000000"/>
                </a:solidFill>
                <a:latin typeface="Arial Narrow"/>
                <a:cs typeface="Arial Narrow"/>
              </a:rPr>
              <a:t>Was sind aus Ihrer Sicht die relevantesten Veränderungen und welche gesundheitlichen, sozialen, ökonomischen &amp; politischen Folgen haben sie?</a:t>
            </a:r>
          </a:p>
          <a:p>
            <a:pPr marL="457200" indent="-457200">
              <a:lnSpc>
                <a:spcPct val="100000"/>
              </a:lnSpc>
              <a:buClr>
                <a:schemeClr val="tx1"/>
              </a:buClr>
              <a:buFont typeface="+mj-lt"/>
              <a:buAutoNum type="arabicPeriod"/>
            </a:pPr>
            <a:r>
              <a:rPr lang="de-DE" sz="2200" dirty="0">
                <a:solidFill>
                  <a:srgbClr val="000000"/>
                </a:solidFill>
                <a:latin typeface="Arial Narrow"/>
                <a:cs typeface="Arial Narrow"/>
              </a:rPr>
              <a:t>Welche anderen Quellen für regionale Klimainformationen kennen Sie? </a:t>
            </a:r>
            <a:br>
              <a:rPr lang="de-DE" sz="2200" dirty="0">
                <a:solidFill>
                  <a:srgbClr val="000000"/>
                </a:solidFill>
                <a:latin typeface="Arial Narrow"/>
                <a:cs typeface="Arial Narrow"/>
              </a:rPr>
            </a:br>
            <a:r>
              <a:rPr lang="de-DE" sz="2200" dirty="0">
                <a:solidFill>
                  <a:srgbClr val="000000"/>
                </a:solidFill>
                <a:latin typeface="Arial Narrow"/>
                <a:cs typeface="Arial Narrow"/>
              </a:rPr>
              <a:t>Versuchen Sie Informationen zu Klimawandelfolgen für die kommunale Ebene zu finden (Landkreis, Gemeinde) und mit den Befunden aus der Anpassungsstrategie zu vergleichen!</a:t>
            </a:r>
          </a:p>
        </p:txBody>
      </p:sp>
      <p:pic>
        <p:nvPicPr>
          <p:cNvPr id="6" name="Grafik 5" descr="Gruppenbrainstorming mit einfarbiger Füllung">
            <a:extLst>
              <a:ext uri="{FF2B5EF4-FFF2-40B4-BE49-F238E27FC236}">
                <a16:creationId xmlns:a16="http://schemas.microsoft.com/office/drawing/2014/main" id="{0A2545B0-411E-F99A-DD82-87917E88327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365200">
            <a:off x="10591235" y="72284"/>
            <a:ext cx="1440000" cy="1440000"/>
          </a:xfrm>
          <a:prstGeom prst="rect">
            <a:avLst/>
          </a:prstGeom>
        </p:spPr>
      </p:pic>
      <p:sp>
        <p:nvSpPr>
          <p:cNvPr id="9" name="Sprechblase: rechteckig 7">
            <a:extLst>
              <a:ext uri="{FF2B5EF4-FFF2-40B4-BE49-F238E27FC236}">
                <a16:creationId xmlns:a16="http://schemas.microsoft.com/office/drawing/2014/main" id="{03F9E0FD-7DAD-0DF8-A906-FADAE0ED6074}"/>
              </a:ext>
            </a:extLst>
          </p:cNvPr>
          <p:cNvSpPr/>
          <p:nvPr/>
        </p:nvSpPr>
        <p:spPr>
          <a:xfrm>
            <a:off x="2758439" y="1669854"/>
            <a:ext cx="7966022" cy="913010"/>
          </a:xfrm>
          <a:prstGeom prst="wedgeRectCallout">
            <a:avLst>
              <a:gd name="adj1" fmla="val 34674"/>
              <a:gd name="adj2" fmla="val -697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i="1" dirty="0">
                <a:solidFill>
                  <a:schemeClr val="tx1"/>
                </a:solidFill>
                <a:latin typeface="Arial Narrow" panose="020B0606020202030204" pitchFamily="34" charset="0"/>
                <a:cs typeface="Arial" panose="020B0604020202020204" pitchFamily="34" charset="0"/>
              </a:rPr>
              <a:t>Lesen Sie sich in den </a:t>
            </a:r>
            <a:r>
              <a:rPr lang="de-DE" sz="1800" i="1" dirty="0" err="1">
                <a:solidFill>
                  <a:schemeClr val="tx1"/>
                </a:solidFill>
                <a:latin typeface="Arial Narrow" panose="020B0606020202030204" pitchFamily="34" charset="0"/>
                <a:cs typeface="Arial" panose="020B0604020202020204" pitchFamily="34" charset="0"/>
                <a:hlinkClick r:id="rId5"/>
              </a:rPr>
              <a:t>Klimafolgenmonitoringbericht</a:t>
            </a:r>
            <a:r>
              <a:rPr lang="de-DE" sz="1800" i="1" dirty="0">
                <a:solidFill>
                  <a:schemeClr val="tx1"/>
                </a:solidFill>
                <a:latin typeface="Arial Narrow" panose="020B0606020202030204" pitchFamily="34" charset="0"/>
                <a:cs typeface="Arial" panose="020B0604020202020204" pitchFamily="34" charset="0"/>
                <a:hlinkClick r:id="rId5"/>
              </a:rPr>
              <a:t> für Niedersachsen 2023 </a:t>
            </a:r>
            <a:r>
              <a:rPr lang="de-DE" sz="1800" i="1" dirty="0">
                <a:solidFill>
                  <a:schemeClr val="tx1"/>
                </a:solidFill>
                <a:latin typeface="Arial Narrow" panose="020B0606020202030204" pitchFamily="34" charset="0"/>
                <a:cs typeface="Arial" panose="020B0604020202020204" pitchFamily="34" charset="0"/>
              </a:rPr>
              <a:t>ein. Tauschen Sie sich mit Ihren </a:t>
            </a:r>
            <a:r>
              <a:rPr lang="de-DE" sz="1800" i="1" dirty="0" err="1">
                <a:solidFill>
                  <a:schemeClr val="tx1"/>
                </a:solidFill>
                <a:latin typeface="Arial Narrow" panose="020B0606020202030204" pitchFamily="34" charset="0"/>
                <a:cs typeface="Arial" panose="020B0604020202020204" pitchFamily="34" charset="0"/>
              </a:rPr>
              <a:t>Kommiliton</a:t>
            </a:r>
            <a:r>
              <a:rPr lang="de-DE" sz="1800" i="1" dirty="0">
                <a:solidFill>
                  <a:schemeClr val="tx1"/>
                </a:solidFill>
                <a:latin typeface="Arial Narrow" panose="020B0606020202030204" pitchFamily="34" charset="0"/>
                <a:cs typeface="Arial" panose="020B0604020202020204" pitchFamily="34" charset="0"/>
              </a:rPr>
              <a:t>*innen über die regionalen Klimawandelfolgen aus! (15min)</a:t>
            </a:r>
            <a:endParaRPr lang="de-DE" sz="1800" i="1" dirty="0">
              <a:solidFill>
                <a:schemeClr val="tx1"/>
              </a:solidFill>
              <a:latin typeface="Arial Narrow" panose="020B0606020202030204" pitchFamily="34" charset="0"/>
            </a:endParaRPr>
          </a:p>
        </p:txBody>
      </p:sp>
      <p:sp>
        <p:nvSpPr>
          <p:cNvPr id="12" name="Foliennummernplatzhalter 4">
            <a:extLst>
              <a:ext uri="{FF2B5EF4-FFF2-40B4-BE49-F238E27FC236}">
                <a16:creationId xmlns:a16="http://schemas.microsoft.com/office/drawing/2014/main" id="{BA13BE52-EBDA-0AA9-FE36-EB9EE2C0A3CD}"/>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18</a:t>
            </a:fld>
            <a:endParaRPr lang="de-DE" sz="1600">
              <a:latin typeface="Arial" panose="020B0604020202020204" pitchFamily="34" charset="0"/>
              <a:cs typeface="Arial" panose="020B0604020202020204" pitchFamily="34" charset="0"/>
            </a:endParaRPr>
          </a:p>
        </p:txBody>
      </p:sp>
      <p:sp>
        <p:nvSpPr>
          <p:cNvPr id="13" name="Fußzeilenplatzhalter 4">
            <a:extLst>
              <a:ext uri="{FF2B5EF4-FFF2-40B4-BE49-F238E27FC236}">
                <a16:creationId xmlns:a16="http://schemas.microsoft.com/office/drawing/2014/main" id="{93EB8E8A-1F4D-1E73-B1AA-ECBD48BAFFD7}"/>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2" name="Textfeld 1">
            <a:extLst>
              <a:ext uri="{FF2B5EF4-FFF2-40B4-BE49-F238E27FC236}">
                <a16:creationId xmlns:a16="http://schemas.microsoft.com/office/drawing/2014/main" id="{80A218E8-C00A-1841-D7F9-62C366CA837E}"/>
              </a:ext>
            </a:extLst>
          </p:cNvPr>
          <p:cNvSpPr txBox="1"/>
          <p:nvPr/>
        </p:nvSpPr>
        <p:spPr bwMode="auto">
          <a:xfrm>
            <a:off x="10112434" y="6544198"/>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1DD8002C-B1BE-D166-FB7C-D47F088B8BB2}"/>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68866"/>
            <a:ext cx="823240" cy="288032"/>
          </a:xfrm>
          <a:prstGeom prst="rect">
            <a:avLst/>
          </a:prstGeom>
        </p:spPr>
      </p:pic>
    </p:spTree>
    <p:extLst>
      <p:ext uri="{BB962C8B-B14F-4D97-AF65-F5344CB8AC3E}">
        <p14:creationId xmlns:p14="http://schemas.microsoft.com/office/powerpoint/2010/main" val="4207773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14296" y="638189"/>
            <a:ext cx="10881018" cy="632471"/>
          </a:xfrm>
        </p:spPr>
        <p:txBody>
          <a:bodyPr/>
          <a:lstStyle/>
          <a:p>
            <a:r>
              <a:rPr lang="de-DE">
                <a:latin typeface="+mn-lt"/>
              </a:rPr>
              <a:t> Quellen für Regionale Klimainformationen</a:t>
            </a:r>
          </a:p>
        </p:txBody>
      </p:sp>
      <p:sp>
        <p:nvSpPr>
          <p:cNvPr id="5" name="Textplatzhalter 4"/>
          <p:cNvSpPr>
            <a:spLocks noGrp="1"/>
          </p:cNvSpPr>
          <p:nvPr>
            <p:ph type="body" sz="quarter" idx="11"/>
          </p:nvPr>
        </p:nvSpPr>
        <p:spPr>
          <a:xfrm>
            <a:off x="561616" y="2063280"/>
            <a:ext cx="10986377" cy="3427873"/>
          </a:xfrm>
        </p:spPr>
        <p:txBody>
          <a:bodyPr>
            <a:noAutofit/>
          </a:bodyPr>
          <a:lstStyle/>
          <a:p>
            <a:pPr marL="342900" indent="-342900">
              <a:lnSpc>
                <a:spcPct val="100000"/>
              </a:lnSpc>
              <a:buClr>
                <a:schemeClr val="tx1"/>
              </a:buClr>
              <a:buFont typeface="Symbol" pitchFamily="2" charset="2"/>
              <a:buChar char="-"/>
            </a:pPr>
            <a:r>
              <a:rPr lang="de-DE" sz="2200">
                <a:cs typeface="Arial" panose="020B0604020202020204" pitchFamily="34" charset="0"/>
              </a:rPr>
              <a:t>Niedersächsisches Kompetenzzentrum Klimawandel (NIKO)</a:t>
            </a:r>
            <a:br>
              <a:rPr lang="de-DE" sz="2200">
                <a:cs typeface="Arial" panose="020B0604020202020204" pitchFamily="34" charset="0"/>
              </a:rPr>
            </a:br>
            <a:r>
              <a:rPr lang="de-DE" sz="2200">
                <a:cs typeface="Arial" panose="020B0604020202020204" pitchFamily="34" charset="0"/>
                <a:hlinkClick r:id="rId3">
                  <a:extLst>
                    <a:ext uri="{A12FA001-AC4F-418D-AE19-62706E023703}">
                      <ahyp:hlinkClr xmlns:ahyp="http://schemas.microsoft.com/office/drawing/2018/hyperlinkcolor" val="tx"/>
                    </a:ext>
                  </a:extLst>
                </a:hlinkClick>
              </a:rPr>
              <a:t>https://niko-klima.de/</a:t>
            </a:r>
            <a:r>
              <a:rPr lang="de-DE" sz="2200">
                <a:cs typeface="Arial" panose="020B0604020202020204" pitchFamily="34" charset="0"/>
              </a:rPr>
              <a:t> </a:t>
            </a:r>
          </a:p>
          <a:p>
            <a:pPr marL="342900" indent="-342900">
              <a:lnSpc>
                <a:spcPct val="100000"/>
              </a:lnSpc>
              <a:buClr>
                <a:schemeClr val="tx1"/>
              </a:buClr>
              <a:buFont typeface="Symbol" pitchFamily="2" charset="2"/>
              <a:buChar char="-"/>
            </a:pPr>
            <a:r>
              <a:rPr lang="de-DE" sz="2200">
                <a:cs typeface="Arial" panose="020B0604020202020204" pitchFamily="34" charset="0"/>
              </a:rPr>
              <a:t>Niedersächsisches Klimainformationssystem (NIKLIS)</a:t>
            </a:r>
            <a:br>
              <a:rPr lang="de-DE" sz="2200">
                <a:cs typeface="Arial" panose="020B0604020202020204" pitchFamily="34" charset="0"/>
              </a:rPr>
            </a:br>
            <a:r>
              <a:rPr lang="de-DE" sz="2200">
                <a:cs typeface="Arial" panose="020B0604020202020204" pitchFamily="34" charset="0"/>
                <a:hlinkClick r:id="rId4">
                  <a:extLst>
                    <a:ext uri="{A12FA001-AC4F-418D-AE19-62706E023703}">
                      <ahyp:hlinkClr xmlns:ahyp="http://schemas.microsoft.com/office/drawing/2018/hyperlinkcolor" val="tx"/>
                    </a:ext>
                  </a:extLst>
                </a:hlinkClick>
              </a:rPr>
              <a:t>https://www.umweltkarten-niedersachsen.de/niklis/#xmin=229658.5104397966&amp;xmax=800184.4895602034&amp;ymin=5585449.028356094&amp;ymax=6080760.971643906&amp;basemap=Topographie+Grau</a:t>
            </a:r>
            <a:r>
              <a:rPr lang="de-DE" sz="2200">
                <a:cs typeface="Arial" panose="020B0604020202020204" pitchFamily="34" charset="0"/>
              </a:rPr>
              <a:t> </a:t>
            </a:r>
          </a:p>
          <a:p>
            <a:pPr marL="342900" indent="-342900">
              <a:lnSpc>
                <a:spcPct val="100000"/>
              </a:lnSpc>
              <a:buClr>
                <a:schemeClr val="tx1"/>
              </a:buClr>
              <a:buFont typeface="Symbol" pitchFamily="2" charset="2"/>
              <a:buChar char="-"/>
            </a:pPr>
            <a:r>
              <a:rPr lang="de-DE" sz="2200">
                <a:cs typeface="Arial" panose="020B0604020202020204" pitchFamily="34" charset="0"/>
              </a:rPr>
              <a:t>GERICS – Climate Service </a:t>
            </a:r>
            <a:r>
              <a:rPr lang="de-DE" sz="2200" err="1">
                <a:cs typeface="Arial" panose="020B0604020202020204" pitchFamily="34" charset="0"/>
              </a:rPr>
              <a:t>Centre</a:t>
            </a:r>
            <a:r>
              <a:rPr lang="de-DE" sz="2200">
                <a:cs typeface="Arial" panose="020B0604020202020204" pitchFamily="34" charset="0"/>
              </a:rPr>
              <a:t> Germany: Klimaausblicke für Landkreise</a:t>
            </a:r>
            <a:br>
              <a:rPr lang="de-DE" sz="2200">
                <a:cs typeface="Arial" panose="020B0604020202020204" pitchFamily="34" charset="0"/>
              </a:rPr>
            </a:br>
            <a:r>
              <a:rPr lang="de-DE" sz="2200">
                <a:cs typeface="Arial" panose="020B0604020202020204" pitchFamily="34" charset="0"/>
                <a:hlinkClick r:id="rId5">
                  <a:extLst>
                    <a:ext uri="{A12FA001-AC4F-418D-AE19-62706E023703}">
                      <ahyp:hlinkClr xmlns:ahyp="http://schemas.microsoft.com/office/drawing/2018/hyperlinkcolor" val="tx"/>
                    </a:ext>
                  </a:extLst>
                </a:hlinkClick>
              </a:rPr>
              <a:t>https://www.climate-service-center.de/products_and_publications/fact_sheets/landkreise/index.php.de</a:t>
            </a:r>
            <a:endParaRPr lang="de-DE" sz="2200">
              <a:cs typeface="Arial" panose="020B0604020202020204" pitchFamily="34" charset="0"/>
            </a:endParaRPr>
          </a:p>
          <a:p>
            <a:pPr marL="342900" indent="-342900">
              <a:lnSpc>
                <a:spcPct val="100000"/>
              </a:lnSpc>
              <a:buClr>
                <a:schemeClr val="tx1"/>
              </a:buClr>
              <a:buFont typeface="Symbol" pitchFamily="2" charset="2"/>
              <a:buChar char="-"/>
            </a:pPr>
            <a:r>
              <a:rPr lang="de-DE" sz="2200">
                <a:latin typeface="+mn-lt"/>
                <a:cs typeface="Arial" panose="020B0604020202020204" pitchFamily="34" charset="0"/>
              </a:rPr>
              <a:t>….</a:t>
            </a:r>
          </a:p>
        </p:txBody>
      </p:sp>
      <p:sp>
        <p:nvSpPr>
          <p:cNvPr id="7" name="Foliennummernplatzhalter 4"/>
          <p:cNvSpPr>
            <a:spLocks noGrp="1"/>
          </p:cNvSpPr>
          <p:nvPr>
            <p:ph type="sldNum" sz="quarter" idx="12"/>
          </p:nvPr>
        </p:nvSpPr>
        <p:spPr>
          <a:xfrm>
            <a:off x="614294" y="6105216"/>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19</a:t>
            </a:fld>
            <a:endParaRPr lang="de-DE" sz="1600">
              <a:latin typeface="+mn-lt"/>
              <a:cs typeface="Arial" panose="020B0604020202020204" pitchFamily="34" charset="0"/>
            </a:endParaRPr>
          </a:p>
        </p:txBody>
      </p:sp>
      <p:sp>
        <p:nvSpPr>
          <p:cNvPr id="8" name="Fußzeilenplatzhalter 4"/>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latin typeface="+mn-lt"/>
              </a:rPr>
              <a:t>| </a:t>
            </a:r>
            <a:r>
              <a:rPr lang="de-DE" b="1"/>
              <a:t>Kommunale Klimaanpassung </a:t>
            </a:r>
            <a:r>
              <a:rPr lang="de-DE"/>
              <a:t>| Einführung</a:t>
            </a:r>
          </a:p>
        </p:txBody>
      </p:sp>
      <p:pic>
        <p:nvPicPr>
          <p:cNvPr id="6" name="Grafik 5" descr="Internet mit einfarbiger Füllung">
            <a:extLst>
              <a:ext uri="{FF2B5EF4-FFF2-40B4-BE49-F238E27FC236}">
                <a16:creationId xmlns:a16="http://schemas.microsoft.com/office/drawing/2014/main" id="{B363FAF1-EF4F-4F23-9B87-145FF3691F9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38136">
            <a:off x="10598086" y="340803"/>
            <a:ext cx="1377219" cy="1377219"/>
          </a:xfrm>
          <a:prstGeom prst="rect">
            <a:avLst/>
          </a:prstGeom>
        </p:spPr>
      </p:pic>
      <p:sp>
        <p:nvSpPr>
          <p:cNvPr id="2" name="Textfeld 1">
            <a:extLst>
              <a:ext uri="{FF2B5EF4-FFF2-40B4-BE49-F238E27FC236}">
                <a16:creationId xmlns:a16="http://schemas.microsoft.com/office/drawing/2014/main" id="{D8DC93B2-52E0-2074-DA5E-F8C80FE33123}"/>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457CDC35-A2A1-EDD6-94D8-A91E46AD3136}"/>
              </a:ext>
            </a:extLst>
          </p:cNvPr>
          <p:cNvPicPr>
            <a:picLocks noChangeAspect="1"/>
          </p:cNvPicPr>
          <p:nvPr/>
        </p:nvPicPr>
        <p:blipFill>
          <a:blip r:embed="rId9"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475893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0"/>
            <a:ext cx="12217400" cy="7183937"/>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a:solidFill>
                  <a:schemeClr val="bg1"/>
                </a:solidFill>
                <a:latin typeface="Arial" panose="020B0604020202020204" pitchFamily="34" charset="0"/>
                <a:cs typeface="Arial" panose="020B0604020202020204" pitchFamily="34" charset="0"/>
              </a:rPr>
              <a:t>Hinweise zur Nutzung &amp; Lizensierung</a:t>
            </a:r>
            <a:endParaRPr lang="de-DE" sz="3000" cap="all">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255336" y="1906920"/>
            <a:ext cx="11474548" cy="3816429"/>
          </a:xfrm>
          <a:prstGeom prst="rect">
            <a:avLst/>
          </a:prstGeom>
          <a:noFill/>
        </p:spPr>
        <p:txBody>
          <a:bodyPr wrap="square" rtlCol="0">
            <a:spAutoFit/>
          </a:bodyPr>
          <a:lstStyle/>
          <a:p>
            <a:pPr marL="252000">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i="0"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marL="265113"/>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Redenius, P.; Möller, S.: Steinhardt, A.; Hörisch, J. (2025): Themenblock 1 (Einführung Klimawandel(folgen)).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marL="252000">
              <a:defRPr/>
            </a:pP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marL="252000">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https://www.leuphana.</a:t>
            </a:r>
            <a:r>
              <a:rPr lang="de-DE" sz="2200" i="1" u="sng"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de/studikommklima</a:t>
            </a:r>
            <a:endParaRPr kumimoji="0" lang="de-DE" sz="2200" i="1"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4263956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3AF55-8F59-2013-8822-25FAFDD4A55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A97E931-2B31-A53E-EAA2-DF0E6813E281}"/>
              </a:ext>
            </a:extLst>
          </p:cNvPr>
          <p:cNvSpPr>
            <a:spLocks noGrp="1"/>
          </p:cNvSpPr>
          <p:nvPr>
            <p:ph type="title"/>
          </p:nvPr>
        </p:nvSpPr>
        <p:spPr>
          <a:xfrm>
            <a:off x="635000" y="638189"/>
            <a:ext cx="5879305" cy="1325563"/>
          </a:xfrm>
        </p:spPr>
        <p:txBody>
          <a:bodyPr/>
          <a:lstStyle/>
          <a:p>
            <a:r>
              <a:rPr lang="de-DE"/>
              <a:t>Klimawandel in Deutschland</a:t>
            </a:r>
          </a:p>
        </p:txBody>
      </p:sp>
      <p:sp>
        <p:nvSpPr>
          <p:cNvPr id="4" name="Foliennummernplatzhalter 3">
            <a:extLst>
              <a:ext uri="{FF2B5EF4-FFF2-40B4-BE49-F238E27FC236}">
                <a16:creationId xmlns:a16="http://schemas.microsoft.com/office/drawing/2014/main" id="{EF97A0DD-E34C-9840-289F-EF5199201D9E}"/>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20</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C3C4FDE8-83C4-3B20-BAEB-5A635B4517C9}"/>
              </a:ext>
            </a:extLst>
          </p:cNvPr>
          <p:cNvSpPr>
            <a:spLocks noGrp="1"/>
          </p:cNvSpPr>
          <p:nvPr>
            <p:ph type="ftr" sz="quarter" idx="3"/>
          </p:nvPr>
        </p:nvSpPr>
        <p:spPr/>
        <p:txBody>
          <a:bodyPr/>
          <a:lstStyle/>
          <a:p>
            <a:pPr algn="l"/>
            <a:r>
              <a:rPr lang="de-DE" b="1"/>
              <a:t>Kommunale Klimaanpassung </a:t>
            </a:r>
            <a:r>
              <a:rPr lang="de-DE"/>
              <a:t>| Einführung</a:t>
            </a:r>
          </a:p>
        </p:txBody>
      </p:sp>
      <p:sp>
        <p:nvSpPr>
          <p:cNvPr id="8" name="Textplatzhalter 1">
            <a:extLst>
              <a:ext uri="{FF2B5EF4-FFF2-40B4-BE49-F238E27FC236}">
                <a16:creationId xmlns:a16="http://schemas.microsoft.com/office/drawing/2014/main" id="{D555368F-45FF-5CA5-C72D-937B72DE28B8}"/>
              </a:ext>
            </a:extLst>
          </p:cNvPr>
          <p:cNvSpPr txBox="1">
            <a:spLocks/>
          </p:cNvSpPr>
          <p:nvPr/>
        </p:nvSpPr>
        <p:spPr>
          <a:xfrm>
            <a:off x="8588307" y="5386404"/>
            <a:ext cx="3235283" cy="641013"/>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r>
              <a:rPr lang="de-DE" sz="1400" dirty="0">
                <a:cs typeface="Times New Roman" panose="02020603050405020304" pitchFamily="18" charset="0"/>
              </a:rPr>
              <a:t>Abbildung: </a:t>
            </a:r>
            <a:r>
              <a:rPr lang="de-DE" sz="1400" dirty="0">
                <a:cs typeface="Times New Roman" panose="02020603050405020304" pitchFamily="18" charset="0"/>
                <a:hlinkClick r:id="rId2"/>
              </a:rPr>
              <a:t>„</a:t>
            </a:r>
            <a:r>
              <a:rPr lang="de-DE" sz="1400" dirty="0">
                <a:solidFill>
                  <a:srgbClr val="3F3F3F"/>
                </a:solidFill>
                <a:effectLst/>
                <a:hlinkClick r:id="rId2"/>
              </a:rPr>
              <a:t>Deutschland im Klimawandel“</a:t>
            </a:r>
            <a:r>
              <a:rPr lang="de-DE" sz="1400" dirty="0">
                <a:solidFill>
                  <a:srgbClr val="3F3F3F"/>
                </a:solidFill>
                <a:hlinkClick r:id="rId2"/>
              </a:rPr>
              <a:t> </a:t>
            </a:r>
            <a:r>
              <a:rPr lang="de-DE" sz="1400" dirty="0">
                <a:cs typeface="Times New Roman" panose="02020603050405020304" pitchFamily="18" charset="0"/>
              </a:rPr>
              <a:t>von: Deutscher Wetterdienst (2021) unter </a:t>
            </a:r>
            <a:r>
              <a:rPr lang="de-DE" sz="1400" dirty="0">
                <a:cs typeface="Times New Roman" panose="02020603050405020304" pitchFamily="18" charset="0"/>
                <a:hlinkClick r:id="rId3"/>
              </a:rPr>
              <a:t>Lizenz des DWD. </a:t>
            </a:r>
            <a:r>
              <a:rPr lang="de-DE" sz="1400" dirty="0"/>
              <a:t>Zugriff am 07.02.2025.</a:t>
            </a:r>
            <a:endParaRPr lang="de-DE" sz="1400" dirty="0">
              <a:solidFill>
                <a:srgbClr val="3F3F3F"/>
              </a:solidFill>
              <a:effectLst/>
            </a:endParaRPr>
          </a:p>
          <a:p>
            <a:pPr>
              <a:lnSpc>
                <a:spcPct val="100000"/>
              </a:lnSpc>
              <a:spcBef>
                <a:spcPts val="400"/>
              </a:spcBef>
            </a:pPr>
            <a:endParaRPr lang="de-DE" dirty="0"/>
          </a:p>
        </p:txBody>
      </p:sp>
      <p:sp>
        <p:nvSpPr>
          <p:cNvPr id="3" name="Rechteck 2">
            <a:extLst>
              <a:ext uri="{FF2B5EF4-FFF2-40B4-BE49-F238E27FC236}">
                <a16:creationId xmlns:a16="http://schemas.microsoft.com/office/drawing/2014/main" id="{77432FEE-EEB3-C2E7-203F-16D1DD84D8A6}"/>
              </a:ext>
            </a:extLst>
          </p:cNvPr>
          <p:cNvSpPr/>
          <p:nvPr/>
        </p:nvSpPr>
        <p:spPr>
          <a:xfrm>
            <a:off x="635000" y="1963752"/>
            <a:ext cx="3504682" cy="2104887"/>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de-DE" b="1" dirty="0">
                <a:solidFill>
                  <a:schemeClr val="tx1"/>
                </a:solidFill>
                <a:latin typeface="Arial Narrow"/>
              </a:rPr>
              <a:t>Klimaentwicklung in Deutschland:</a:t>
            </a:r>
          </a:p>
          <a:p>
            <a:pPr algn="ctr"/>
            <a:r>
              <a:rPr lang="de-DE" dirty="0">
                <a:solidFill>
                  <a:schemeClr val="tx1"/>
                </a:solidFill>
                <a:latin typeface="Arial Narrow"/>
              </a:rPr>
              <a:t> Der DAS Monitoringbericht (2023) liefert eine Datenanalyse zu den Klimaentwicklungen: </a:t>
            </a:r>
            <a:r>
              <a:rPr lang="de-DE" dirty="0">
                <a:solidFill>
                  <a:schemeClr val="tx1"/>
                </a:solidFill>
                <a:latin typeface="Arial Narrow"/>
                <a:hlinkClick r:id="rId4">
                  <a:extLst>
                    <a:ext uri="{A12FA001-AC4F-418D-AE19-62706E023703}">
                      <ahyp:hlinkClr xmlns:ahyp="http://schemas.microsoft.com/office/drawing/2018/hyperlinkcolor" val="tx"/>
                    </a:ext>
                  </a:extLst>
                </a:hlinkClick>
              </a:rPr>
              <a:t>https://www.umweltbundesamt.de/publikationen/monitoringbericht-2023</a:t>
            </a:r>
            <a:r>
              <a:rPr lang="de-DE" dirty="0">
                <a:solidFill>
                  <a:schemeClr val="tx1"/>
                </a:solidFill>
                <a:latin typeface="Arial Narrow"/>
              </a:rPr>
              <a:t> </a:t>
            </a:r>
            <a:endParaRPr lang="de-DE" u="sng" dirty="0">
              <a:solidFill>
                <a:schemeClr val="tx1"/>
              </a:solidFill>
              <a:latin typeface="Arial Narrow"/>
            </a:endParaRPr>
          </a:p>
        </p:txBody>
      </p:sp>
      <p:pic>
        <p:nvPicPr>
          <p:cNvPr id="6" name="Grafik 5" descr="Lupe mit einfarbiger Füllung">
            <a:extLst>
              <a:ext uri="{FF2B5EF4-FFF2-40B4-BE49-F238E27FC236}">
                <a16:creationId xmlns:a16="http://schemas.microsoft.com/office/drawing/2014/main" id="{56F21B37-8B16-7531-49C9-7AB7046702F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868624" y="1665666"/>
            <a:ext cx="700698" cy="700698"/>
          </a:xfrm>
          <a:prstGeom prst="rect">
            <a:avLst/>
          </a:prstGeom>
        </p:spPr>
      </p:pic>
      <p:pic>
        <p:nvPicPr>
          <p:cNvPr id="10" name="Grafik 9" descr="Ein Bild, das Text, Screenshot, Diagramm, Schrift enthält.&#10;&#10;Automatisch generierte Beschreibung">
            <a:extLst>
              <a:ext uri="{FF2B5EF4-FFF2-40B4-BE49-F238E27FC236}">
                <a16:creationId xmlns:a16="http://schemas.microsoft.com/office/drawing/2014/main" id="{50370D86-8A97-64E6-16A3-75D059F972D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57039" y="638189"/>
            <a:ext cx="3831268" cy="5440583"/>
          </a:xfrm>
          <a:prstGeom prst="rect">
            <a:avLst/>
          </a:prstGeom>
        </p:spPr>
      </p:pic>
      <p:sp>
        <p:nvSpPr>
          <p:cNvPr id="7" name="Textfeld 6">
            <a:extLst>
              <a:ext uri="{FF2B5EF4-FFF2-40B4-BE49-F238E27FC236}">
                <a16:creationId xmlns:a16="http://schemas.microsoft.com/office/drawing/2014/main" id="{C6C8F386-90DD-9750-91F3-F9AD4EE49DDF}"/>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2D1E1D4E-280C-4F79-EF6C-D114E774339A}"/>
              </a:ext>
            </a:extLst>
          </p:cNvPr>
          <p:cNvPicPr>
            <a:picLocks noChangeAspect="1"/>
          </p:cNvPicPr>
          <p:nvPr/>
        </p:nvPicPr>
        <p:blipFill>
          <a:blip r:embed="rId9"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42894924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23B3D-CC63-4EE1-6371-21988126B2DE}"/>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9B5C4A6B-8361-2725-7245-058E81A8AFFC}"/>
              </a:ext>
            </a:extLst>
          </p:cNvPr>
          <p:cNvSpPr>
            <a:spLocks noGrp="1"/>
          </p:cNvSpPr>
          <p:nvPr>
            <p:ph type="title"/>
          </p:nvPr>
        </p:nvSpPr>
        <p:spPr/>
        <p:txBody>
          <a:bodyPr/>
          <a:lstStyle/>
          <a:p>
            <a:r>
              <a:rPr lang="de-DE"/>
              <a:t>Auswirkungen der </a:t>
            </a:r>
            <a:br>
              <a:rPr lang="de-DE"/>
            </a:br>
            <a:r>
              <a:rPr lang="de-DE"/>
              <a:t>Klimakrise</a:t>
            </a:r>
          </a:p>
        </p:txBody>
      </p:sp>
      <p:sp>
        <p:nvSpPr>
          <p:cNvPr id="5" name="Foliennummernplatzhalter 4">
            <a:extLst>
              <a:ext uri="{FF2B5EF4-FFF2-40B4-BE49-F238E27FC236}">
                <a16:creationId xmlns:a16="http://schemas.microsoft.com/office/drawing/2014/main" id="{DE6E2CC6-EECB-E17B-8C7C-0EB8C6ABE860}"/>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21</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2F361128-C487-46FB-14AB-4727C60A0C5E}"/>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pic>
        <p:nvPicPr>
          <p:cNvPr id="7" name="Grafik 6" descr="Ein Bild, das Text, Diagramm, Schrift, Karte enthält.&#10;&#10;Automatisch generierte Beschreibung">
            <a:extLst>
              <a:ext uri="{FF2B5EF4-FFF2-40B4-BE49-F238E27FC236}">
                <a16:creationId xmlns:a16="http://schemas.microsoft.com/office/drawing/2014/main" id="{11FF9629-539B-84EC-C7EC-9D422CE61C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86905" y="532707"/>
            <a:ext cx="6819617" cy="5057059"/>
          </a:xfrm>
          <a:prstGeom prst="rect">
            <a:avLst/>
          </a:prstGeom>
        </p:spPr>
      </p:pic>
      <p:sp>
        <p:nvSpPr>
          <p:cNvPr id="8" name="Textplatzhalter 5">
            <a:extLst>
              <a:ext uri="{FF2B5EF4-FFF2-40B4-BE49-F238E27FC236}">
                <a16:creationId xmlns:a16="http://schemas.microsoft.com/office/drawing/2014/main" id="{5F396E79-9468-EF93-2470-371A3BF7535D}"/>
              </a:ext>
            </a:extLst>
          </p:cNvPr>
          <p:cNvSpPr>
            <a:spLocks noGrp="1"/>
          </p:cNvSpPr>
          <p:nvPr/>
        </p:nvSpPr>
        <p:spPr>
          <a:xfrm>
            <a:off x="5086905" y="5621154"/>
            <a:ext cx="6819617" cy="91689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sz="1400">
                <a:solidFill>
                  <a:schemeClr val="tx1"/>
                </a:solidFill>
              </a:rPr>
              <a:t>Abbildung: „Fig. 2“ von Franzke, C., </a:t>
            </a:r>
            <a:r>
              <a:rPr lang="de-DE" sz="1400" err="1">
                <a:solidFill>
                  <a:schemeClr val="tx1"/>
                </a:solidFill>
              </a:rPr>
              <a:t>Ciullo</a:t>
            </a:r>
            <a:r>
              <a:rPr lang="de-DE" sz="1400">
                <a:solidFill>
                  <a:schemeClr val="tx1"/>
                </a:solidFill>
              </a:rPr>
              <a:t>, A. &amp;  Gilmore, E. (2022):  </a:t>
            </a:r>
            <a:r>
              <a:rPr lang="de-DE" sz="1400" i="1" err="1">
                <a:solidFill>
                  <a:schemeClr val="tx1"/>
                </a:solidFill>
              </a:rPr>
              <a:t>Perspectives</a:t>
            </a:r>
            <a:r>
              <a:rPr lang="de-DE" sz="1400" i="1">
                <a:solidFill>
                  <a:schemeClr val="tx1"/>
                </a:solidFill>
              </a:rPr>
              <a:t> on </a:t>
            </a:r>
            <a:r>
              <a:rPr lang="de-DE" sz="1400" i="1" err="1">
                <a:solidFill>
                  <a:schemeClr val="tx1"/>
                </a:solidFill>
              </a:rPr>
              <a:t>tipping</a:t>
            </a:r>
            <a:r>
              <a:rPr lang="de-DE" sz="1400" i="1">
                <a:solidFill>
                  <a:schemeClr val="tx1"/>
                </a:solidFill>
              </a:rPr>
              <a:t> </a:t>
            </a:r>
            <a:r>
              <a:rPr lang="de-DE" sz="1400" i="1" err="1">
                <a:solidFill>
                  <a:schemeClr val="tx1"/>
                </a:solidFill>
              </a:rPr>
              <a:t>points</a:t>
            </a:r>
            <a:r>
              <a:rPr lang="de-DE" sz="1400" i="1">
                <a:solidFill>
                  <a:schemeClr val="tx1"/>
                </a:solidFill>
              </a:rPr>
              <a:t> in </a:t>
            </a:r>
            <a:r>
              <a:rPr lang="de-DE" sz="1400" i="1" err="1">
                <a:solidFill>
                  <a:schemeClr val="tx1"/>
                </a:solidFill>
              </a:rPr>
              <a:t>integrated</a:t>
            </a:r>
            <a:r>
              <a:rPr lang="de-DE" sz="1400" i="1">
                <a:solidFill>
                  <a:schemeClr val="tx1"/>
                </a:solidFill>
              </a:rPr>
              <a:t> </a:t>
            </a:r>
            <a:r>
              <a:rPr lang="de-DE" sz="1400" i="1" err="1">
                <a:solidFill>
                  <a:schemeClr val="tx1"/>
                </a:solidFill>
              </a:rPr>
              <a:t>models</a:t>
            </a:r>
            <a:r>
              <a:rPr lang="de-DE" sz="1400" i="1">
                <a:solidFill>
                  <a:schemeClr val="tx1"/>
                </a:solidFill>
              </a:rPr>
              <a:t> </a:t>
            </a:r>
            <a:r>
              <a:rPr lang="de-DE" sz="1400" i="1" err="1">
                <a:solidFill>
                  <a:schemeClr val="tx1"/>
                </a:solidFill>
              </a:rPr>
              <a:t>of</a:t>
            </a:r>
            <a:r>
              <a:rPr lang="de-DE" sz="1400" i="1">
                <a:solidFill>
                  <a:schemeClr val="tx1"/>
                </a:solidFill>
              </a:rPr>
              <a:t> </a:t>
            </a:r>
            <a:r>
              <a:rPr lang="de-DE" sz="1400" i="1" err="1">
                <a:solidFill>
                  <a:schemeClr val="tx1"/>
                </a:solidFill>
              </a:rPr>
              <a:t>the</a:t>
            </a:r>
            <a:r>
              <a:rPr lang="de-DE" sz="1400" i="1">
                <a:solidFill>
                  <a:schemeClr val="tx1"/>
                </a:solidFill>
              </a:rPr>
              <a:t> </a:t>
            </a:r>
            <a:r>
              <a:rPr lang="de-DE" sz="1400" i="1" err="1">
                <a:solidFill>
                  <a:schemeClr val="tx1"/>
                </a:solidFill>
              </a:rPr>
              <a:t>natural</a:t>
            </a:r>
            <a:r>
              <a:rPr lang="de-DE" sz="1400" i="1">
                <a:solidFill>
                  <a:schemeClr val="tx1"/>
                </a:solidFill>
              </a:rPr>
              <a:t> and human Earth </a:t>
            </a:r>
            <a:r>
              <a:rPr lang="de-DE" sz="1400" i="1" err="1">
                <a:solidFill>
                  <a:schemeClr val="tx1"/>
                </a:solidFill>
              </a:rPr>
              <a:t>system</a:t>
            </a:r>
            <a:r>
              <a:rPr lang="de-DE" sz="1400" i="1">
                <a:solidFill>
                  <a:schemeClr val="tx1"/>
                </a:solidFill>
              </a:rPr>
              <a:t>: </a:t>
            </a:r>
            <a:r>
              <a:rPr lang="de-DE" sz="1400" i="1" err="1">
                <a:solidFill>
                  <a:schemeClr val="tx1"/>
                </a:solidFill>
              </a:rPr>
              <a:t>cascading</a:t>
            </a:r>
            <a:r>
              <a:rPr lang="de-DE" sz="1400" i="1">
                <a:solidFill>
                  <a:schemeClr val="tx1"/>
                </a:solidFill>
              </a:rPr>
              <a:t> </a:t>
            </a:r>
            <a:r>
              <a:rPr lang="de-DE" sz="1400" i="1" err="1">
                <a:solidFill>
                  <a:schemeClr val="tx1"/>
                </a:solidFill>
              </a:rPr>
              <a:t>effects</a:t>
            </a:r>
            <a:r>
              <a:rPr lang="de-DE" sz="1400" i="1">
                <a:solidFill>
                  <a:schemeClr val="tx1"/>
                </a:solidFill>
              </a:rPr>
              <a:t> and </a:t>
            </a:r>
            <a:r>
              <a:rPr lang="de-DE" sz="1400" i="1" err="1">
                <a:solidFill>
                  <a:schemeClr val="tx1"/>
                </a:solidFill>
              </a:rPr>
              <a:t>telecoupling</a:t>
            </a:r>
            <a:r>
              <a:rPr lang="de-DE" sz="1400">
                <a:solidFill>
                  <a:schemeClr val="tx1"/>
                </a:solidFill>
              </a:rPr>
              <a:t>. Environmental Research Letters. 17 (1): 015004. </a:t>
            </a:r>
            <a:r>
              <a:rPr lang="de-DE" sz="1400">
                <a:solidFill>
                  <a:schemeClr val="tx1"/>
                </a:solidFill>
                <a:hlinkClick r:id="rId3" tooltip="doi:10.1088/1748-9326/ac42fd">
                  <a:extLst>
                    <a:ext uri="{A12FA001-AC4F-418D-AE19-62706E023703}">
                      <ahyp:hlinkClr xmlns:ahyp="http://schemas.microsoft.com/office/drawing/2018/hyperlinkcolor" val="tx"/>
                    </a:ext>
                  </a:extLst>
                </a:hlinkClick>
              </a:rPr>
              <a:t>doi:10.1088/1748-9326/ac42fd</a:t>
            </a:r>
            <a:r>
              <a:rPr lang="de-DE" sz="1400">
                <a:solidFill>
                  <a:schemeClr val="tx1"/>
                </a:solidFill>
              </a:rPr>
              <a:t>. </a:t>
            </a:r>
          </a:p>
        </p:txBody>
      </p:sp>
      <p:sp>
        <p:nvSpPr>
          <p:cNvPr id="11" name="Textplatzhalter 3">
            <a:extLst>
              <a:ext uri="{FF2B5EF4-FFF2-40B4-BE49-F238E27FC236}">
                <a16:creationId xmlns:a16="http://schemas.microsoft.com/office/drawing/2014/main" id="{6634DB1D-5D08-D0F3-35AE-EC58B82A5BDA}"/>
              </a:ext>
            </a:extLst>
          </p:cNvPr>
          <p:cNvSpPr>
            <a:spLocks noGrp="1"/>
          </p:cNvSpPr>
          <p:nvPr>
            <p:ph type="body" sz="quarter" idx="11"/>
          </p:nvPr>
        </p:nvSpPr>
        <p:spPr>
          <a:xfrm>
            <a:off x="635000" y="1765300"/>
            <a:ext cx="3968898" cy="3327400"/>
          </a:xfrm>
        </p:spPr>
        <p:txBody>
          <a:bodyPr>
            <a:normAutofit/>
          </a:bodyPr>
          <a:lstStyle/>
          <a:p>
            <a:pPr marL="342900" indent="-342900">
              <a:lnSpc>
                <a:spcPct val="100000"/>
              </a:lnSpc>
              <a:buSzPct val="70000"/>
              <a:buFont typeface="Symbol" panose="05050102010706020507" pitchFamily="18" charset="2"/>
              <a:buChar char="-"/>
            </a:pPr>
            <a:r>
              <a:rPr lang="de-DE" sz="2200"/>
              <a:t>Das Erdklimasystem und die menschliche Gesellschaft stehen in direkter Beziehung zueinander.</a:t>
            </a:r>
          </a:p>
          <a:p>
            <a:pPr marL="342900" indent="-342900">
              <a:lnSpc>
                <a:spcPct val="100000"/>
              </a:lnSpc>
              <a:buSzPct val="70000"/>
              <a:buFont typeface="Symbol" panose="05050102010706020507" pitchFamily="18" charset="2"/>
              <a:buChar char="-"/>
            </a:pPr>
            <a:r>
              <a:rPr lang="de-DE" sz="2200"/>
              <a:t>Mögliche Wechselwirkungen beider Systeme werden hier in extrem vereinfachter Form dargestellt.</a:t>
            </a:r>
            <a:endParaRPr lang="de-DE" sz="2200">
              <a:cs typeface="Arial" panose="020B0604020202020204" pitchFamily="34" charset="0"/>
            </a:endParaRPr>
          </a:p>
          <a:p>
            <a:pPr>
              <a:lnSpc>
                <a:spcPts val="2200"/>
              </a:lnSpc>
              <a:buSzPct val="70000"/>
            </a:pPr>
            <a:endParaRPr lang="de-DE">
              <a:cs typeface="Arial" panose="020B0604020202020204" pitchFamily="34" charset="0"/>
            </a:endParaRPr>
          </a:p>
          <a:p>
            <a:pPr>
              <a:lnSpc>
                <a:spcPts val="2200"/>
              </a:lnSpc>
              <a:buSzPct val="70000"/>
            </a:pPr>
            <a:endParaRPr lang="de-DE">
              <a:cs typeface="Arial" panose="020B0604020202020204" pitchFamily="34" charset="0"/>
            </a:endParaRPr>
          </a:p>
        </p:txBody>
      </p:sp>
      <p:sp>
        <p:nvSpPr>
          <p:cNvPr id="2" name="Textfeld 1">
            <a:extLst>
              <a:ext uri="{FF2B5EF4-FFF2-40B4-BE49-F238E27FC236}">
                <a16:creationId xmlns:a16="http://schemas.microsoft.com/office/drawing/2014/main" id="{C9F218CB-0C59-63F5-3732-5A0F8FAF8C99}"/>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4" name="Grafik 3">
            <a:extLst>
              <a:ext uri="{FF2B5EF4-FFF2-40B4-BE49-F238E27FC236}">
                <a16:creationId xmlns:a16="http://schemas.microsoft.com/office/drawing/2014/main" id="{DC09E1EC-4434-C2A8-F1C5-79955D23798A}"/>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4584712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4C99D-419B-BAB3-64E9-1F70DDB6CE53}"/>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D5A29A6E-529D-DE56-FC4F-A356EBB0E4E4}"/>
              </a:ext>
            </a:extLst>
          </p:cNvPr>
          <p:cNvSpPr>
            <a:spLocks noGrp="1"/>
          </p:cNvSpPr>
          <p:nvPr>
            <p:ph type="title"/>
          </p:nvPr>
        </p:nvSpPr>
        <p:spPr/>
        <p:txBody>
          <a:bodyPr/>
          <a:lstStyle/>
          <a:p>
            <a:r>
              <a:rPr lang="de-DE"/>
              <a:t>Auswirkungen der Klimakrise</a:t>
            </a:r>
          </a:p>
        </p:txBody>
      </p:sp>
      <p:sp>
        <p:nvSpPr>
          <p:cNvPr id="4" name="Textplatzhalter 3">
            <a:extLst>
              <a:ext uri="{FF2B5EF4-FFF2-40B4-BE49-F238E27FC236}">
                <a16:creationId xmlns:a16="http://schemas.microsoft.com/office/drawing/2014/main" id="{42DCF61E-BC24-DBB3-C82C-7F5726A2EF85}"/>
              </a:ext>
            </a:extLst>
          </p:cNvPr>
          <p:cNvSpPr>
            <a:spLocks noGrp="1"/>
          </p:cNvSpPr>
          <p:nvPr>
            <p:ph type="body" sz="quarter" idx="11"/>
          </p:nvPr>
        </p:nvSpPr>
        <p:spPr>
          <a:xfrm>
            <a:off x="635000" y="1646405"/>
            <a:ext cx="10922000" cy="3327400"/>
          </a:xfrm>
        </p:spPr>
        <p:txBody>
          <a:bodyPr>
            <a:normAutofit/>
          </a:bodyPr>
          <a:lstStyle/>
          <a:p>
            <a:pPr marL="342900" indent="-342900">
              <a:lnSpc>
                <a:spcPct val="100000"/>
              </a:lnSpc>
              <a:buFont typeface="Symbol" pitchFamily="2" charset="2"/>
              <a:buChar char="-"/>
            </a:pPr>
            <a:r>
              <a:rPr lang="de-DE" sz="2200" dirty="0">
                <a:cs typeface="Arial" panose="020B0604020202020204" pitchFamily="34" charset="0"/>
              </a:rPr>
              <a:t>Erhöhte Durchschnittstemperaturen und heißere und längere Dürreperioden, die zu Wassermangel, geringeren Ernteerträgen und sich schneller ausbreitenden Bränden führen.</a:t>
            </a:r>
          </a:p>
          <a:p>
            <a:pPr marL="342900" indent="-342900">
              <a:lnSpc>
                <a:spcPct val="100000"/>
              </a:lnSpc>
              <a:buFont typeface="Symbol" pitchFamily="2" charset="2"/>
              <a:buChar char="-"/>
            </a:pPr>
            <a:r>
              <a:rPr lang="de-DE" sz="2200" dirty="0">
                <a:cs typeface="Arial" panose="020B0604020202020204" pitchFamily="34" charset="0"/>
              </a:rPr>
              <a:t>Gletscherschwund</a:t>
            </a:r>
          </a:p>
          <a:p>
            <a:pPr marL="342900" indent="-342900">
              <a:lnSpc>
                <a:spcPct val="100000"/>
              </a:lnSpc>
              <a:buFont typeface="Symbol" pitchFamily="2" charset="2"/>
              <a:buChar char="-"/>
            </a:pPr>
            <a:r>
              <a:rPr lang="de-DE" sz="2200" dirty="0">
                <a:cs typeface="Arial" panose="020B0604020202020204" pitchFamily="34" charset="0"/>
              </a:rPr>
              <a:t>Meeresspiegelanstieg</a:t>
            </a:r>
          </a:p>
          <a:p>
            <a:pPr marL="342900" indent="-342900">
              <a:lnSpc>
                <a:spcPct val="100000"/>
              </a:lnSpc>
              <a:buFont typeface="Symbol" pitchFamily="2" charset="2"/>
              <a:buChar char="-"/>
            </a:pPr>
            <a:r>
              <a:rPr lang="de-DE" sz="2200" dirty="0">
                <a:cs typeface="Arial" panose="020B0604020202020204" pitchFamily="34" charset="0"/>
              </a:rPr>
              <a:t>Mit Hitze einhergehend: Hitzebelastung (gesundheitliche Folgen), urbane Hitzeinseln</a:t>
            </a:r>
          </a:p>
          <a:p>
            <a:pPr marL="342900" indent="-342900">
              <a:lnSpc>
                <a:spcPct val="100000"/>
              </a:lnSpc>
              <a:buFont typeface="Symbol" pitchFamily="2" charset="2"/>
              <a:buChar char="-"/>
            </a:pPr>
            <a:r>
              <a:rPr lang="de-DE" sz="2200" dirty="0">
                <a:cs typeface="Arial" panose="020B0604020202020204" pitchFamily="34" charset="0"/>
              </a:rPr>
              <a:t>Weltweit häufigere Unwetter und Extremwetterereignisse</a:t>
            </a:r>
          </a:p>
          <a:p>
            <a:pPr marL="342900" indent="-342900">
              <a:lnSpc>
                <a:spcPct val="100000"/>
              </a:lnSpc>
              <a:buFont typeface="Symbol" pitchFamily="2" charset="2"/>
              <a:buChar char="-"/>
            </a:pPr>
            <a:r>
              <a:rPr lang="de-DE" sz="2200" dirty="0">
                <a:cs typeface="Arial" panose="020B0604020202020204" pitchFamily="34" charset="0"/>
              </a:rPr>
              <a:t>Starkregen, Überschwemmungen, Überflutungen, steigende Meeresspiegel, Sturmfluten: auch diese verursachen unsichere Wohnsituationen, Wohlstandsverluste, Lebensmittel- und Trinkwasserknappheit</a:t>
            </a:r>
          </a:p>
        </p:txBody>
      </p:sp>
      <p:sp>
        <p:nvSpPr>
          <p:cNvPr id="5" name="Foliennummernplatzhalter 4">
            <a:extLst>
              <a:ext uri="{FF2B5EF4-FFF2-40B4-BE49-F238E27FC236}">
                <a16:creationId xmlns:a16="http://schemas.microsoft.com/office/drawing/2014/main" id="{BD3A46A0-E2C2-7967-E2BD-4593D3D1EE5C}"/>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22</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5601BB9E-74C1-164F-84D7-A2D90E3272C2}"/>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7" name="Textfeld 6">
            <a:extLst>
              <a:ext uri="{FF2B5EF4-FFF2-40B4-BE49-F238E27FC236}">
                <a16:creationId xmlns:a16="http://schemas.microsoft.com/office/drawing/2014/main" id="{A57A1205-AD05-BB3A-C738-301E3EDF0278}"/>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ACC183F2-FB0E-E9CB-A828-A73D261D46B6}"/>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Textfeld 8">
            <a:extLst>
              <a:ext uri="{FF2B5EF4-FFF2-40B4-BE49-F238E27FC236}">
                <a16:creationId xmlns:a16="http://schemas.microsoft.com/office/drawing/2014/main" id="{50AFDF25-C4B5-4E05-9303-8B729DBEB771}"/>
              </a:ext>
            </a:extLst>
          </p:cNvPr>
          <p:cNvSpPr txBox="1"/>
          <p:nvPr/>
        </p:nvSpPr>
        <p:spPr>
          <a:xfrm>
            <a:off x="523020" y="5349225"/>
            <a:ext cx="9347200" cy="523220"/>
          </a:xfrm>
          <a:prstGeom prst="rect">
            <a:avLst/>
          </a:prstGeom>
          <a:noFill/>
        </p:spPr>
        <p:txBody>
          <a:bodyPr wrap="square">
            <a:spAutoFit/>
          </a:bodyPr>
          <a:lstStyle/>
          <a:p>
            <a:pPr>
              <a:buSzPct val="70000"/>
            </a:pPr>
            <a:r>
              <a:rPr lang="de-DE" sz="1400" i="1" dirty="0">
                <a:latin typeface="Arial Narrow" panose="020B0606020202030204" pitchFamily="34" charset="0"/>
                <a:cs typeface="Arial" panose="020B0604020202020204" pitchFamily="34" charset="0"/>
              </a:rPr>
              <a:t>UBA (2025). Themen: Folgen des Klimawandels. </a:t>
            </a:r>
            <a:r>
              <a:rPr lang="de-DE" sz="1400" i="1" dirty="0">
                <a:latin typeface="Arial Narrow" panose="020B0606020202030204" pitchFamily="34" charset="0"/>
                <a:cs typeface="Arial" panose="020B0604020202020204" pitchFamily="34" charset="0"/>
                <a:hlinkClick r:id="rId4"/>
              </a:rPr>
              <a:t>https://www.umweltbundesamt.de/themen/klima-energie/klimafolgen-anpassung/folgen-des-klimawandels-0#undefined</a:t>
            </a:r>
            <a:endParaRPr lang="de-DE" i="1" dirty="0">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1868965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6E591-637F-16B5-4C32-72D309B631F7}"/>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127FBBE8-ACDE-2E01-252A-6FEFBC5C8538}"/>
              </a:ext>
            </a:extLst>
          </p:cNvPr>
          <p:cNvSpPr>
            <a:spLocks noGrp="1"/>
          </p:cNvSpPr>
          <p:nvPr>
            <p:ph type="title"/>
          </p:nvPr>
        </p:nvSpPr>
        <p:spPr>
          <a:xfrm>
            <a:off x="635000" y="638189"/>
            <a:ext cx="10922000" cy="733411"/>
          </a:xfrm>
        </p:spPr>
        <p:txBody>
          <a:bodyPr/>
          <a:lstStyle/>
          <a:p>
            <a:r>
              <a:rPr lang="de-DE"/>
              <a:t>Auswirkungen der Klimakrise</a:t>
            </a:r>
          </a:p>
        </p:txBody>
      </p:sp>
      <p:sp>
        <p:nvSpPr>
          <p:cNvPr id="4" name="Textplatzhalter 3">
            <a:extLst>
              <a:ext uri="{FF2B5EF4-FFF2-40B4-BE49-F238E27FC236}">
                <a16:creationId xmlns:a16="http://schemas.microsoft.com/office/drawing/2014/main" id="{8FA4C7F9-AABC-E232-6E86-5D226BFCB302}"/>
              </a:ext>
            </a:extLst>
          </p:cNvPr>
          <p:cNvSpPr>
            <a:spLocks noGrp="1"/>
          </p:cNvSpPr>
          <p:nvPr>
            <p:ph type="body" sz="quarter" idx="11"/>
          </p:nvPr>
        </p:nvSpPr>
        <p:spPr>
          <a:xfrm>
            <a:off x="635000" y="1485903"/>
            <a:ext cx="8286363" cy="3976296"/>
          </a:xfrm>
        </p:spPr>
        <p:txBody>
          <a:bodyPr>
            <a:normAutofit/>
          </a:bodyPr>
          <a:lstStyle/>
          <a:p>
            <a:pPr>
              <a:lnSpc>
                <a:spcPct val="100000"/>
              </a:lnSpc>
              <a:buSzPct val="70000"/>
            </a:pPr>
            <a:r>
              <a:rPr lang="de-DE" sz="2200" dirty="0">
                <a:cs typeface="Arial" panose="020B0604020202020204" pitchFamily="34" charset="0"/>
              </a:rPr>
              <a:t>Weitere direkte und indirekte Auswirkungen der Klimakrise sind: </a:t>
            </a:r>
          </a:p>
          <a:p>
            <a:pPr marL="342900" indent="-342900">
              <a:lnSpc>
                <a:spcPct val="100000"/>
              </a:lnSpc>
              <a:buFont typeface="Symbol" pitchFamily="2" charset="2"/>
              <a:buChar char="-"/>
            </a:pPr>
            <a:r>
              <a:rPr lang="de-DE" sz="2200" dirty="0">
                <a:cs typeface="Arial" panose="020B0604020202020204" pitchFamily="34" charset="0"/>
              </a:rPr>
              <a:t>Ausbreitung tropischer Krankheiten</a:t>
            </a:r>
          </a:p>
          <a:p>
            <a:pPr marL="342900" indent="-342900">
              <a:lnSpc>
                <a:spcPct val="100000"/>
              </a:lnSpc>
              <a:buFont typeface="Symbol" pitchFamily="2" charset="2"/>
              <a:buChar char="-"/>
            </a:pPr>
            <a:r>
              <a:rPr lang="de-DE" sz="2200" dirty="0">
                <a:cs typeface="Arial" panose="020B0604020202020204" pitchFamily="34" charset="0"/>
              </a:rPr>
              <a:t>Politische Instabilitäten </a:t>
            </a:r>
          </a:p>
          <a:p>
            <a:pPr marL="342900" indent="-342900">
              <a:lnSpc>
                <a:spcPct val="100000"/>
              </a:lnSpc>
              <a:buFont typeface="Symbol" pitchFamily="2" charset="2"/>
              <a:buChar char="-"/>
            </a:pPr>
            <a:r>
              <a:rPr lang="de-DE" sz="2200" dirty="0">
                <a:cs typeface="Arial" panose="020B0604020202020204" pitchFamily="34" charset="0"/>
              </a:rPr>
              <a:t>Fluchtbewegungen </a:t>
            </a:r>
          </a:p>
          <a:p>
            <a:pPr marL="342900" indent="-342900">
              <a:lnSpc>
                <a:spcPct val="100000"/>
              </a:lnSpc>
              <a:buFont typeface="Symbol" pitchFamily="2" charset="2"/>
              <a:buChar char="-"/>
            </a:pPr>
            <a:r>
              <a:rPr lang="de-DE" sz="2200" dirty="0">
                <a:cs typeface="Arial" panose="020B0604020202020204" pitchFamily="34" charset="0"/>
              </a:rPr>
              <a:t>Annäherung an Kippunkte (</a:t>
            </a:r>
            <a:r>
              <a:rPr lang="de-DE" sz="2200" dirty="0" err="1">
                <a:cs typeface="Arial" panose="020B0604020202020204" pitchFamily="34" charset="0"/>
              </a:rPr>
              <a:t>tipping</a:t>
            </a:r>
            <a:r>
              <a:rPr lang="de-DE" sz="2200" dirty="0">
                <a:cs typeface="Arial" panose="020B0604020202020204" pitchFamily="34" charset="0"/>
              </a:rPr>
              <a:t>-points oder </a:t>
            </a:r>
            <a:r>
              <a:rPr lang="de-DE" sz="2200" dirty="0" err="1">
                <a:cs typeface="Arial" panose="020B0604020202020204" pitchFamily="34" charset="0"/>
              </a:rPr>
              <a:t>tipping</a:t>
            </a:r>
            <a:r>
              <a:rPr lang="de-DE" sz="2200" dirty="0">
                <a:cs typeface="Arial" panose="020B0604020202020204" pitchFamily="34" charset="0"/>
              </a:rPr>
              <a:t>-elements), den kritischen Schwellenwerten, deren Überschreitung zu starken oder unumkehrbaren Veränderungen führt</a:t>
            </a:r>
          </a:p>
          <a:p>
            <a:pPr>
              <a:lnSpc>
                <a:spcPts val="2200"/>
              </a:lnSpc>
              <a:buSzPct val="70000"/>
            </a:pPr>
            <a:endParaRPr lang="de-DE" dirty="0">
              <a:cs typeface="Arial" panose="020B0604020202020204" pitchFamily="34" charset="0"/>
            </a:endParaRPr>
          </a:p>
          <a:p>
            <a:pPr>
              <a:lnSpc>
                <a:spcPts val="2200"/>
              </a:lnSpc>
              <a:buSzPct val="70000"/>
            </a:pPr>
            <a:endParaRPr lang="de-DE" dirty="0">
              <a:cs typeface="Arial" panose="020B0604020202020204" pitchFamily="34" charset="0"/>
            </a:endParaRPr>
          </a:p>
          <a:p>
            <a:pPr>
              <a:lnSpc>
                <a:spcPts val="2200"/>
              </a:lnSpc>
              <a:buSzPct val="70000"/>
            </a:pPr>
            <a:endParaRPr lang="de-DE" dirty="0">
              <a:cs typeface="Arial" panose="020B0604020202020204" pitchFamily="34" charset="0"/>
            </a:endParaRPr>
          </a:p>
        </p:txBody>
      </p:sp>
      <p:sp>
        <p:nvSpPr>
          <p:cNvPr id="5" name="Foliennummernplatzhalter 4">
            <a:extLst>
              <a:ext uri="{FF2B5EF4-FFF2-40B4-BE49-F238E27FC236}">
                <a16:creationId xmlns:a16="http://schemas.microsoft.com/office/drawing/2014/main" id="{B2831386-F710-E717-EB21-215D2366F199}"/>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23</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46871463-317E-9043-ECBF-EC42E031D856}"/>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8" name="Textfeld 7">
            <a:extLst>
              <a:ext uri="{FF2B5EF4-FFF2-40B4-BE49-F238E27FC236}">
                <a16:creationId xmlns:a16="http://schemas.microsoft.com/office/drawing/2014/main" id="{EDC4531B-F5D8-F7EF-67A9-225896107C6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587814FA-875C-2027-10A4-26E9712A34C7}"/>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0" name="Rechteck 9">
            <a:extLst>
              <a:ext uri="{FF2B5EF4-FFF2-40B4-BE49-F238E27FC236}">
                <a16:creationId xmlns:a16="http://schemas.microsoft.com/office/drawing/2014/main" id="{70D69C43-F6F5-4D53-B847-6A120DF92B73}"/>
              </a:ext>
            </a:extLst>
          </p:cNvPr>
          <p:cNvSpPr/>
          <p:nvPr/>
        </p:nvSpPr>
        <p:spPr>
          <a:xfrm>
            <a:off x="635000" y="4636835"/>
            <a:ext cx="8929314" cy="1381987"/>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buSzPct val="70000"/>
            </a:pPr>
            <a:r>
              <a:rPr lang="de-DE" b="1" dirty="0">
                <a:solidFill>
                  <a:schemeClr val="tx1"/>
                </a:solidFill>
                <a:latin typeface="Arial Narrow" panose="020B0606020202030204" pitchFamily="34" charset="0"/>
                <a:cs typeface="Arial" panose="020B0604020202020204" pitchFamily="34" charset="0"/>
              </a:rPr>
              <a:t>Kippunkte:</a:t>
            </a:r>
          </a:p>
          <a:p>
            <a:pPr>
              <a:lnSpc>
                <a:spcPts val="2200"/>
              </a:lnSpc>
              <a:buSzPct val="70000"/>
            </a:pPr>
            <a:r>
              <a:rPr lang="de-DE" dirty="0">
                <a:solidFill>
                  <a:schemeClr val="tx1"/>
                </a:solidFill>
                <a:latin typeface="Arial Narrow" panose="020B0606020202030204" pitchFamily="34" charset="0"/>
                <a:cs typeface="Arial" panose="020B0604020202020204" pitchFamily="34" charset="0"/>
              </a:rPr>
              <a:t>Weitere Informationen zu Kipppunkten z.B. in UBA (2024), Kippunkte und </a:t>
            </a:r>
            <a:r>
              <a:rPr lang="de-DE" dirty="0" err="1">
                <a:solidFill>
                  <a:schemeClr val="tx1"/>
                </a:solidFill>
                <a:latin typeface="Arial Narrow" panose="020B0606020202030204" pitchFamily="34" charset="0"/>
                <a:cs typeface="Arial" panose="020B0604020202020204" pitchFamily="34" charset="0"/>
              </a:rPr>
              <a:t>kaskadische</a:t>
            </a:r>
            <a:r>
              <a:rPr lang="de-DE" dirty="0">
                <a:solidFill>
                  <a:schemeClr val="tx1"/>
                </a:solidFill>
                <a:latin typeface="Arial Narrow" panose="020B0606020202030204" pitchFamily="34" charset="0"/>
                <a:cs typeface="Arial" panose="020B0604020202020204" pitchFamily="34" charset="0"/>
              </a:rPr>
              <a:t> </a:t>
            </a:r>
            <a:br>
              <a:rPr lang="de-DE" dirty="0">
                <a:solidFill>
                  <a:schemeClr val="tx1"/>
                </a:solidFill>
                <a:latin typeface="Arial Narrow" panose="020B0606020202030204" pitchFamily="34" charset="0"/>
                <a:cs typeface="Arial" panose="020B0604020202020204" pitchFamily="34" charset="0"/>
              </a:rPr>
            </a:br>
            <a:r>
              <a:rPr lang="de-DE" dirty="0">
                <a:solidFill>
                  <a:schemeClr val="tx1"/>
                </a:solidFill>
                <a:latin typeface="Arial Narrow" panose="020B0606020202030204" pitchFamily="34" charset="0"/>
                <a:cs typeface="Arial" panose="020B0604020202020204" pitchFamily="34" charset="0"/>
              </a:rPr>
              <a:t>Kippdynamiken im Klimasystem, verfügbar unter: </a:t>
            </a:r>
            <a:r>
              <a:rPr lang="de-DE" dirty="0">
                <a:solidFill>
                  <a:schemeClr val="tx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https://www.umweltbundesamt.de/publikationen/kipppunkte-kaskadische-kippdynamiken-im-klimasystem</a:t>
            </a:r>
            <a:r>
              <a:rPr lang="de-DE" dirty="0">
                <a:solidFill>
                  <a:schemeClr val="tx1"/>
                </a:solidFill>
                <a:latin typeface="Arial Narrow" panose="020B0606020202030204" pitchFamily="34" charset="0"/>
                <a:cs typeface="Arial" panose="020B0604020202020204" pitchFamily="34" charset="0"/>
              </a:rPr>
              <a:t> </a:t>
            </a:r>
          </a:p>
        </p:txBody>
      </p:sp>
      <p:pic>
        <p:nvPicPr>
          <p:cNvPr id="11" name="Grafik 10" descr="Internet mit einfarbiger Füllung">
            <a:extLst>
              <a:ext uri="{FF2B5EF4-FFF2-40B4-BE49-F238E27FC236}">
                <a16:creationId xmlns:a16="http://schemas.microsoft.com/office/drawing/2014/main" id="{DCB9EA0B-1065-4D56-8003-E9DDE112AD4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969069" y="3719181"/>
            <a:ext cx="1377219" cy="1377219"/>
          </a:xfrm>
          <a:prstGeom prst="rect">
            <a:avLst/>
          </a:prstGeom>
        </p:spPr>
      </p:pic>
    </p:spTree>
    <p:extLst>
      <p:ext uri="{BB962C8B-B14F-4D97-AF65-F5344CB8AC3E}">
        <p14:creationId xmlns:p14="http://schemas.microsoft.com/office/powerpoint/2010/main" val="2978630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742FB-9FAE-B8EE-5452-5F6C87A432E3}"/>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804B0CAE-FD3B-49A5-116B-EF1AF2540B53}"/>
              </a:ext>
            </a:extLst>
          </p:cNvPr>
          <p:cNvSpPr>
            <a:spLocks noGrp="1"/>
          </p:cNvSpPr>
          <p:nvPr>
            <p:ph type="title"/>
          </p:nvPr>
        </p:nvSpPr>
        <p:spPr/>
        <p:txBody>
          <a:bodyPr/>
          <a:lstStyle/>
          <a:p>
            <a:r>
              <a:rPr lang="de-DE"/>
              <a:t>Auswirkungen der Klimakrise - Arbeitsphase</a:t>
            </a:r>
          </a:p>
        </p:txBody>
      </p:sp>
      <p:sp>
        <p:nvSpPr>
          <p:cNvPr id="5" name="Foliennummernplatzhalter 4">
            <a:extLst>
              <a:ext uri="{FF2B5EF4-FFF2-40B4-BE49-F238E27FC236}">
                <a16:creationId xmlns:a16="http://schemas.microsoft.com/office/drawing/2014/main" id="{0422878A-85CC-2FD2-E249-92594CDC3EA2}"/>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24</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2663E67A-C8E3-C4AF-E4F2-C210E0B82628}"/>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2" name="Textplatzhalter 3">
            <a:extLst>
              <a:ext uri="{FF2B5EF4-FFF2-40B4-BE49-F238E27FC236}">
                <a16:creationId xmlns:a16="http://schemas.microsoft.com/office/drawing/2014/main" id="{655A365F-D011-B82E-D6C4-028A7C524EF6}"/>
              </a:ext>
            </a:extLst>
          </p:cNvPr>
          <p:cNvSpPr txBox="1">
            <a:spLocks/>
          </p:cNvSpPr>
          <p:nvPr/>
        </p:nvSpPr>
        <p:spPr>
          <a:xfrm>
            <a:off x="635000" y="2503594"/>
            <a:ext cx="10922000" cy="3232057"/>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200"/>
              </a:lnSpc>
              <a:buSzPct val="100000"/>
            </a:pPr>
            <a:endParaRPr lang="de-DE" sz="2200">
              <a:latin typeface="Arial" panose="020B0604020202020204" pitchFamily="34" charset="0"/>
              <a:cs typeface="Arial" panose="020B0604020202020204" pitchFamily="34" charset="0"/>
            </a:endParaRPr>
          </a:p>
          <a:p>
            <a:pPr marL="457200" indent="-457200">
              <a:lnSpc>
                <a:spcPct val="100000"/>
              </a:lnSpc>
              <a:buSzPct val="100000"/>
              <a:buAutoNum type="arabicPeriod"/>
            </a:pPr>
            <a:r>
              <a:rPr lang="de-DE" sz="2200">
                <a:cs typeface="Arial" panose="020B0604020202020204" pitchFamily="34" charset="0"/>
              </a:rPr>
              <a:t>Woran bemerkten Sie in Ihrem alltäglichen Leben die Auswirkungen der Klimakrise? </a:t>
            </a:r>
          </a:p>
          <a:p>
            <a:pPr marL="457200" indent="-457200">
              <a:lnSpc>
                <a:spcPct val="100000"/>
              </a:lnSpc>
              <a:buSzPct val="100000"/>
              <a:buAutoNum type="arabicPeriod"/>
            </a:pPr>
            <a:r>
              <a:rPr lang="de-DE" sz="2200">
                <a:cs typeface="Arial" panose="020B0604020202020204" pitchFamily="34" charset="0"/>
              </a:rPr>
              <a:t>In welche Themenbereiche würden Sie diese unterteilen? </a:t>
            </a:r>
          </a:p>
          <a:p>
            <a:pPr marL="457200" indent="-457200">
              <a:lnSpc>
                <a:spcPct val="100000"/>
              </a:lnSpc>
              <a:buSzPct val="100000"/>
              <a:buAutoNum type="arabicPeriod"/>
            </a:pPr>
            <a:r>
              <a:rPr lang="de-DE" sz="2200">
                <a:cs typeface="Arial" panose="020B0604020202020204" pitchFamily="34" charset="0"/>
              </a:rPr>
              <a:t>Welche Handlungsfelder würden Sie daraus für den Klimaschutz und die Klimaanpassung ableiten?</a:t>
            </a:r>
          </a:p>
        </p:txBody>
      </p:sp>
      <p:pic>
        <p:nvPicPr>
          <p:cNvPr id="8" name="Grafik 7" descr="Gruppenbrainstorming mit einfarbiger Füllung">
            <a:extLst>
              <a:ext uri="{FF2B5EF4-FFF2-40B4-BE49-F238E27FC236}">
                <a16:creationId xmlns:a16="http://schemas.microsoft.com/office/drawing/2014/main" id="{C80F3482-B0EA-4976-A954-450F90C3BE5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365200">
            <a:off x="10679714" y="25986"/>
            <a:ext cx="1440000" cy="1440000"/>
          </a:xfrm>
          <a:prstGeom prst="rect">
            <a:avLst/>
          </a:prstGeom>
        </p:spPr>
      </p:pic>
      <p:sp>
        <p:nvSpPr>
          <p:cNvPr id="7" name="Textfeld 6">
            <a:extLst>
              <a:ext uri="{FF2B5EF4-FFF2-40B4-BE49-F238E27FC236}">
                <a16:creationId xmlns:a16="http://schemas.microsoft.com/office/drawing/2014/main" id="{F16AA683-6797-C150-F972-EDF4103C3C4E}"/>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7877DA3A-DE57-9A5C-6675-ACEF74750EF1}"/>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4" name="Sprechblase: rechteckig 7">
            <a:extLst>
              <a:ext uri="{FF2B5EF4-FFF2-40B4-BE49-F238E27FC236}">
                <a16:creationId xmlns:a16="http://schemas.microsoft.com/office/drawing/2014/main" id="{032CC48C-4B47-EBA5-A897-DE61053844B3}"/>
              </a:ext>
            </a:extLst>
          </p:cNvPr>
          <p:cNvSpPr/>
          <p:nvPr/>
        </p:nvSpPr>
        <p:spPr>
          <a:xfrm>
            <a:off x="5224007" y="1564428"/>
            <a:ext cx="5931116" cy="913010"/>
          </a:xfrm>
          <a:prstGeom prst="wedgeRectCallout">
            <a:avLst>
              <a:gd name="adj1" fmla="val 34674"/>
              <a:gd name="adj2" fmla="val -697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buSzPct val="100000"/>
            </a:pPr>
            <a:r>
              <a:rPr lang="de-DE" sz="1800" i="1" dirty="0">
                <a:solidFill>
                  <a:schemeClr val="tx1"/>
                </a:solidFill>
                <a:latin typeface="Arial Narrow" panose="020B0606020202030204" pitchFamily="34" charset="0"/>
                <a:cs typeface="Arial" panose="020B0604020202020204" pitchFamily="34" charset="0"/>
              </a:rPr>
              <a:t>Bitte besprechen Sie mit Ihren Nebensitzer*innen die folgenden Fragen, über die wir uns im Anschluss im Plenum austauschen. </a:t>
            </a:r>
            <a:endParaRPr lang="de-DE" sz="1800" dirty="0">
              <a:solidFill>
                <a:schemeClr val="tx1"/>
              </a:solidFill>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19507392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7E1F2A-0F3C-B191-070F-87F6E8F7684B}"/>
            </a:ext>
          </a:extLst>
        </p:cNvPr>
        <p:cNvGrpSpPr/>
        <p:nvPr/>
      </p:nvGrpSpPr>
      <p:grpSpPr>
        <a:xfrm>
          <a:off x="0" y="0"/>
          <a:ext cx="0" cy="0"/>
          <a:chOff x="0" y="0"/>
          <a:chExt cx="0" cy="0"/>
        </a:xfrm>
      </p:grpSpPr>
      <p:sp>
        <p:nvSpPr>
          <p:cNvPr id="4" name="Textplatzhalter 3">
            <a:extLst>
              <a:ext uri="{FF2B5EF4-FFF2-40B4-BE49-F238E27FC236}">
                <a16:creationId xmlns:a16="http://schemas.microsoft.com/office/drawing/2014/main" id="{9DD1C606-2F1C-0D18-0D76-59E2BB1F63CD}"/>
              </a:ext>
            </a:extLst>
          </p:cNvPr>
          <p:cNvSpPr>
            <a:spLocks noGrp="1"/>
          </p:cNvSpPr>
          <p:nvPr>
            <p:ph type="body" sz="quarter" idx="11"/>
          </p:nvPr>
        </p:nvSpPr>
        <p:spPr>
          <a:xfrm>
            <a:off x="635001" y="1457294"/>
            <a:ext cx="9534718" cy="4158435"/>
          </a:xfrm>
        </p:spPr>
        <p:txBody>
          <a:bodyPr>
            <a:noAutofit/>
          </a:bodyPr>
          <a:lstStyle/>
          <a:p>
            <a:pPr>
              <a:lnSpc>
                <a:spcPct val="100000"/>
              </a:lnSpc>
              <a:buSzPct val="70000"/>
            </a:pPr>
            <a:r>
              <a:rPr lang="de-DE" sz="2200" dirty="0">
                <a:cs typeface="Arial" panose="020B0604020202020204" pitchFamily="34" charset="0"/>
              </a:rPr>
              <a:t>Auswirkungen der Klimakrise, die Bestandteile des Klimaschutzes und der Klimaanpassung in Städten und Gemeinden sind: </a:t>
            </a:r>
          </a:p>
          <a:p>
            <a:pPr marL="415925" lvl="1" indent="-342900">
              <a:lnSpc>
                <a:spcPct val="100000"/>
              </a:lnSpc>
              <a:spcBef>
                <a:spcPts val="1000"/>
              </a:spcBef>
              <a:buFont typeface="Symbol" pitchFamily="2" charset="2"/>
              <a:buChar char="-"/>
            </a:pPr>
            <a:r>
              <a:rPr lang="de-DE" sz="2200" dirty="0">
                <a:cs typeface="Arial" panose="020B0604020202020204" pitchFamily="34" charset="0"/>
              </a:rPr>
              <a:t>Mobilität und Verkehr</a:t>
            </a:r>
          </a:p>
          <a:p>
            <a:pPr marL="415925" lvl="1" indent="-342900">
              <a:lnSpc>
                <a:spcPct val="100000"/>
              </a:lnSpc>
              <a:spcBef>
                <a:spcPts val="600"/>
              </a:spcBef>
              <a:buFont typeface="Symbol" pitchFamily="2" charset="2"/>
              <a:buChar char="-"/>
            </a:pPr>
            <a:r>
              <a:rPr lang="de-DE" sz="2200" dirty="0">
                <a:cs typeface="Arial" panose="020B0604020202020204" pitchFamily="34" charset="0"/>
              </a:rPr>
              <a:t>Gesundheit</a:t>
            </a:r>
          </a:p>
          <a:p>
            <a:pPr marL="415925" lvl="1" indent="-342900">
              <a:lnSpc>
                <a:spcPct val="100000"/>
              </a:lnSpc>
              <a:spcBef>
                <a:spcPts val="600"/>
              </a:spcBef>
              <a:buFont typeface="Symbol" pitchFamily="2" charset="2"/>
              <a:buChar char="-"/>
            </a:pPr>
            <a:r>
              <a:rPr lang="de-DE" sz="2200" dirty="0">
                <a:cs typeface="Arial" panose="020B0604020202020204" pitchFamily="34" charset="0"/>
              </a:rPr>
              <a:t>Wasserversorgung und Grundwassermanagement</a:t>
            </a:r>
          </a:p>
          <a:p>
            <a:pPr marL="415925" lvl="1" indent="-342900">
              <a:lnSpc>
                <a:spcPct val="100000"/>
              </a:lnSpc>
              <a:spcBef>
                <a:spcPts val="600"/>
              </a:spcBef>
              <a:buFont typeface="Symbol" pitchFamily="2" charset="2"/>
              <a:buChar char="-"/>
            </a:pPr>
            <a:r>
              <a:rPr lang="de-DE" sz="2200" dirty="0">
                <a:cs typeface="Arial" panose="020B0604020202020204" pitchFamily="34" charset="0"/>
              </a:rPr>
              <a:t>Boden</a:t>
            </a:r>
          </a:p>
          <a:p>
            <a:pPr marL="415925" lvl="1" indent="-342900">
              <a:lnSpc>
                <a:spcPct val="100000"/>
              </a:lnSpc>
              <a:spcBef>
                <a:spcPts val="600"/>
              </a:spcBef>
              <a:buFont typeface="Symbol" pitchFamily="2" charset="2"/>
              <a:buChar char="-"/>
            </a:pPr>
            <a:r>
              <a:rPr lang="de-DE" sz="2200" dirty="0">
                <a:cs typeface="Arial" panose="020B0604020202020204" pitchFamily="34" charset="0"/>
              </a:rPr>
              <a:t>Blau-Grüne Infrastruktur</a:t>
            </a:r>
          </a:p>
          <a:p>
            <a:pPr marL="415925" lvl="1" indent="-342900">
              <a:lnSpc>
                <a:spcPct val="100000"/>
              </a:lnSpc>
              <a:spcBef>
                <a:spcPts val="600"/>
              </a:spcBef>
              <a:buFont typeface="Symbol" pitchFamily="2" charset="2"/>
              <a:buChar char="-"/>
            </a:pPr>
            <a:r>
              <a:rPr lang="de-DE" sz="2200" dirty="0">
                <a:cs typeface="Arial" panose="020B0604020202020204" pitchFamily="34" charset="0"/>
              </a:rPr>
              <a:t>Stadtplanung</a:t>
            </a:r>
          </a:p>
          <a:p>
            <a:pPr marL="415925" lvl="1" indent="-342900">
              <a:lnSpc>
                <a:spcPct val="100000"/>
              </a:lnSpc>
              <a:spcBef>
                <a:spcPts val="600"/>
              </a:spcBef>
              <a:buFont typeface="Symbol" pitchFamily="2" charset="2"/>
              <a:buChar char="-"/>
            </a:pPr>
            <a:r>
              <a:rPr lang="de-DE" sz="2200" dirty="0">
                <a:cs typeface="Arial" panose="020B0604020202020204" pitchFamily="34" charset="0"/>
              </a:rPr>
              <a:t>Katastrophenschutz</a:t>
            </a:r>
          </a:p>
          <a:p>
            <a:pPr marL="415925" lvl="1" indent="-342900">
              <a:lnSpc>
                <a:spcPct val="100000"/>
              </a:lnSpc>
              <a:spcBef>
                <a:spcPts val="600"/>
              </a:spcBef>
              <a:buFont typeface="Symbol" pitchFamily="2" charset="2"/>
              <a:buChar char="-"/>
            </a:pPr>
            <a:r>
              <a:rPr lang="de-DE" sz="2200" dirty="0">
                <a:cs typeface="Arial" panose="020B0604020202020204" pitchFamily="34" charset="0"/>
              </a:rPr>
              <a:t>Städtebau</a:t>
            </a:r>
          </a:p>
          <a:p>
            <a:pPr marL="415925" lvl="1" indent="-342900">
              <a:lnSpc>
                <a:spcPct val="100000"/>
              </a:lnSpc>
              <a:spcBef>
                <a:spcPts val="600"/>
              </a:spcBef>
              <a:buFont typeface="Symbol" pitchFamily="2" charset="2"/>
              <a:buChar char="-"/>
            </a:pPr>
            <a:r>
              <a:rPr lang="de-DE" sz="2200" dirty="0">
                <a:cs typeface="Arial" panose="020B0604020202020204" pitchFamily="34" charset="0"/>
              </a:rPr>
              <a:t>Biotop- und Artenschutz</a:t>
            </a:r>
          </a:p>
          <a:p>
            <a:pPr>
              <a:lnSpc>
                <a:spcPts val="2200"/>
              </a:lnSpc>
              <a:buSzPct val="70000"/>
            </a:pPr>
            <a:endParaRPr lang="de-DE" sz="2200" dirty="0">
              <a:cs typeface="Arial" panose="020B0604020202020204" pitchFamily="34" charset="0"/>
            </a:endParaRPr>
          </a:p>
          <a:p>
            <a:pPr>
              <a:lnSpc>
                <a:spcPts val="2200"/>
              </a:lnSpc>
              <a:buSzPct val="70000"/>
            </a:pPr>
            <a:endParaRPr lang="de-DE" dirty="0">
              <a:cs typeface="Arial" panose="020B0604020202020204" pitchFamily="34" charset="0"/>
            </a:endParaRPr>
          </a:p>
        </p:txBody>
      </p:sp>
      <p:sp>
        <p:nvSpPr>
          <p:cNvPr id="3" name="Titel 2">
            <a:extLst>
              <a:ext uri="{FF2B5EF4-FFF2-40B4-BE49-F238E27FC236}">
                <a16:creationId xmlns:a16="http://schemas.microsoft.com/office/drawing/2014/main" id="{137579CD-C58F-8DA8-E4F8-87874D7FCFE2}"/>
              </a:ext>
            </a:extLst>
          </p:cNvPr>
          <p:cNvSpPr>
            <a:spLocks noGrp="1"/>
          </p:cNvSpPr>
          <p:nvPr>
            <p:ph type="title"/>
          </p:nvPr>
        </p:nvSpPr>
        <p:spPr/>
        <p:txBody>
          <a:bodyPr/>
          <a:lstStyle/>
          <a:p>
            <a:r>
              <a:rPr lang="de-DE" dirty="0"/>
              <a:t>Auswirkungen der Klimakrise - Ergebnisse</a:t>
            </a:r>
          </a:p>
        </p:txBody>
      </p:sp>
      <p:sp>
        <p:nvSpPr>
          <p:cNvPr id="5" name="Foliennummernplatzhalter 4">
            <a:extLst>
              <a:ext uri="{FF2B5EF4-FFF2-40B4-BE49-F238E27FC236}">
                <a16:creationId xmlns:a16="http://schemas.microsoft.com/office/drawing/2014/main" id="{2EAA5E58-4BF0-D372-3FCC-EAED169B311D}"/>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25</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8148AAE7-45C2-AF57-3448-D5140A81390E}"/>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10" name="Textfeld 9">
            <a:extLst>
              <a:ext uri="{FF2B5EF4-FFF2-40B4-BE49-F238E27FC236}">
                <a16:creationId xmlns:a16="http://schemas.microsoft.com/office/drawing/2014/main" id="{E0107428-919C-B4D2-634C-768A595ADB0F}"/>
              </a:ext>
            </a:extLst>
          </p:cNvPr>
          <p:cNvSpPr txBox="1"/>
          <p:nvPr/>
        </p:nvSpPr>
        <p:spPr>
          <a:xfrm>
            <a:off x="6427136" y="5468125"/>
            <a:ext cx="4602010" cy="430887"/>
          </a:xfrm>
          <a:prstGeom prst="rect">
            <a:avLst/>
          </a:prstGeom>
          <a:noFill/>
        </p:spPr>
        <p:txBody>
          <a:bodyPr wrap="square" rtlCol="0">
            <a:spAutoFit/>
          </a:bodyPr>
          <a:lstStyle/>
          <a:p>
            <a:r>
              <a:rPr lang="de-DE" sz="2200" b="1" i="1" dirty="0">
                <a:latin typeface="Arial Narrow" panose="020B0606020202030204" pitchFamily="34" charset="0"/>
              </a:rPr>
              <a:t>… und Ihre Ergebnisse natürlich!</a:t>
            </a:r>
          </a:p>
        </p:txBody>
      </p:sp>
      <p:pic>
        <p:nvPicPr>
          <p:cNvPr id="8" name="Grafik 7" descr="Gruppenbrainstorming mit einfarbiger Füllung">
            <a:extLst>
              <a:ext uri="{FF2B5EF4-FFF2-40B4-BE49-F238E27FC236}">
                <a16:creationId xmlns:a16="http://schemas.microsoft.com/office/drawing/2014/main" id="{3B9898B5-8ECA-47BC-9D75-C5ABBDCA4F4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365200">
            <a:off x="10679714" y="-20313"/>
            <a:ext cx="1440000" cy="1440000"/>
          </a:xfrm>
          <a:prstGeom prst="rect">
            <a:avLst/>
          </a:prstGeom>
        </p:spPr>
      </p:pic>
      <p:sp>
        <p:nvSpPr>
          <p:cNvPr id="2" name="Textfeld 1">
            <a:extLst>
              <a:ext uri="{FF2B5EF4-FFF2-40B4-BE49-F238E27FC236}">
                <a16:creationId xmlns:a16="http://schemas.microsoft.com/office/drawing/2014/main" id="{4032623A-317A-4D1B-8278-8AB3171D0E8F}"/>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57B65FDE-0B35-58F0-C6E4-D38208997781}"/>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0125613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24888-E729-C7E3-F984-7D82A662689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BDB177C3-4ECE-BC4A-01CB-B10E186E163E}"/>
              </a:ext>
            </a:extLst>
          </p:cNvPr>
          <p:cNvSpPr>
            <a:spLocks noGrp="1"/>
          </p:cNvSpPr>
          <p:nvPr>
            <p:ph type="title"/>
          </p:nvPr>
        </p:nvSpPr>
        <p:spPr/>
        <p:txBody>
          <a:bodyPr/>
          <a:lstStyle/>
          <a:p>
            <a:r>
              <a:rPr lang="de-DE"/>
              <a:t>Klimaanpassung und vulnerable gruppen</a:t>
            </a:r>
          </a:p>
        </p:txBody>
      </p:sp>
      <p:sp>
        <p:nvSpPr>
          <p:cNvPr id="6" name="Foliennummernplatzhalter 5">
            <a:extLst>
              <a:ext uri="{FF2B5EF4-FFF2-40B4-BE49-F238E27FC236}">
                <a16:creationId xmlns:a16="http://schemas.microsoft.com/office/drawing/2014/main" id="{A4D3B5BC-724B-D6AF-4EAA-6103B35F9239}"/>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26</a:t>
            </a:fld>
            <a:endParaRPr lang="de-DE" sz="1600">
              <a:latin typeface="Arial" panose="020B0604020202020204" pitchFamily="34" charset="0"/>
              <a:cs typeface="Arial" panose="020B0604020202020204" pitchFamily="34" charset="0"/>
            </a:endParaRPr>
          </a:p>
        </p:txBody>
      </p:sp>
      <p:sp>
        <p:nvSpPr>
          <p:cNvPr id="7" name="Fußzeilenplatzhalter 6">
            <a:extLst>
              <a:ext uri="{FF2B5EF4-FFF2-40B4-BE49-F238E27FC236}">
                <a16:creationId xmlns:a16="http://schemas.microsoft.com/office/drawing/2014/main" id="{3D11D1FF-BB8E-F9F6-7EC8-9FB96171FAD9}"/>
              </a:ext>
            </a:extLst>
          </p:cNvPr>
          <p:cNvSpPr>
            <a:spLocks noGrp="1"/>
          </p:cNvSpPr>
          <p:nvPr>
            <p:ph type="ftr" sz="quarter" idx="3"/>
          </p:nvPr>
        </p:nvSpPr>
        <p:spPr/>
        <p:txBody>
          <a:bodyPr/>
          <a:lstStyle/>
          <a:p>
            <a:pPr algn="l"/>
            <a:r>
              <a:rPr lang="de-DE"/>
              <a:t>| </a:t>
            </a:r>
            <a:r>
              <a:rPr lang="de-DE" b="1"/>
              <a:t>Kommunale Klimaanpassung </a:t>
            </a:r>
            <a:r>
              <a:rPr lang="de-DE"/>
              <a:t>| Einführung</a:t>
            </a:r>
          </a:p>
        </p:txBody>
      </p:sp>
      <p:sp>
        <p:nvSpPr>
          <p:cNvPr id="9" name="Textplatzhalter 3">
            <a:extLst>
              <a:ext uri="{FF2B5EF4-FFF2-40B4-BE49-F238E27FC236}">
                <a16:creationId xmlns:a16="http://schemas.microsoft.com/office/drawing/2014/main" id="{465D4477-6049-2B42-E0C3-6690D761D6DA}"/>
              </a:ext>
            </a:extLst>
          </p:cNvPr>
          <p:cNvSpPr txBox="1">
            <a:spLocks/>
          </p:cNvSpPr>
          <p:nvPr/>
        </p:nvSpPr>
        <p:spPr>
          <a:xfrm>
            <a:off x="635000" y="1442620"/>
            <a:ext cx="10326649" cy="3852848"/>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0000"/>
            </a:pPr>
            <a:r>
              <a:rPr lang="de-DE" sz="2200" dirty="0">
                <a:cs typeface="Arial" panose="020B0604020202020204" pitchFamily="34" charset="0"/>
              </a:rPr>
              <a:t>Personen sind unterschiedlich stark von den Auswirkungen des Klimawandels betroffen und unterschiedlich resilient. Klimaschutz- und Klimaanpassungsmaßnahmen sollten an diese  Bedürfnisse angepasst sein und die Ursachen erhöhter Vulnerabilität angehen.  </a:t>
            </a:r>
          </a:p>
          <a:p>
            <a:pPr marL="342900" indent="-342900">
              <a:lnSpc>
                <a:spcPct val="100000"/>
              </a:lnSpc>
              <a:buSzPct val="70000"/>
              <a:buFontTx/>
              <a:buChar char="-"/>
            </a:pPr>
            <a:r>
              <a:rPr lang="de-DE" sz="2200" b="1" dirty="0">
                <a:cs typeface="Arial" panose="020B0604020202020204" pitchFamily="34" charset="0"/>
              </a:rPr>
              <a:t>Vulnerabilität</a:t>
            </a:r>
            <a:r>
              <a:rPr lang="de-DE" sz="2200" dirty="0">
                <a:cs typeface="Arial" panose="020B0604020202020204" pitchFamily="34" charset="0"/>
              </a:rPr>
              <a:t>: Maß, in dem eine Person, eine geografische Region oder ein soziales System von Auswirkungen des Klimawandels negativ beeinflusst werden kann. Kombination von Gefahr, Risiko, Sensitivität, Exposition und adaptiver Kapazität</a:t>
            </a:r>
          </a:p>
          <a:p>
            <a:pPr marL="342900" indent="-342900">
              <a:lnSpc>
                <a:spcPct val="100000"/>
              </a:lnSpc>
              <a:buSzPct val="70000"/>
              <a:buFontTx/>
              <a:buChar char="-"/>
            </a:pPr>
            <a:r>
              <a:rPr lang="de-DE" sz="2200" dirty="0">
                <a:cs typeface="Arial" panose="020B0604020202020204" pitchFamily="34" charset="0"/>
              </a:rPr>
              <a:t>Bspw. gefährdet Hitze insbesondere: Menschen ab 65 Jahren, Säuglinge und Kleinkinder, Vorerkrankte, wohnungslose Personen, im Freien arbeitende Personen, Schwangere, Sportler*innen und arme Personen</a:t>
            </a:r>
          </a:p>
          <a:p>
            <a:pPr>
              <a:lnSpc>
                <a:spcPts val="2200"/>
              </a:lnSpc>
              <a:buSzPct val="70000"/>
            </a:pPr>
            <a:endParaRPr lang="de-DE" dirty="0">
              <a:cs typeface="Arial" panose="020B0604020202020204" pitchFamily="34" charset="0"/>
            </a:endParaRPr>
          </a:p>
        </p:txBody>
      </p:sp>
      <p:sp>
        <p:nvSpPr>
          <p:cNvPr id="10" name="Rechteck 9">
            <a:extLst>
              <a:ext uri="{FF2B5EF4-FFF2-40B4-BE49-F238E27FC236}">
                <a16:creationId xmlns:a16="http://schemas.microsoft.com/office/drawing/2014/main" id="{0001AE9C-0584-2148-05F2-E247645614C8}"/>
              </a:ext>
            </a:extLst>
          </p:cNvPr>
          <p:cNvSpPr/>
          <p:nvPr/>
        </p:nvSpPr>
        <p:spPr>
          <a:xfrm>
            <a:off x="5353966" y="4660117"/>
            <a:ext cx="5912408" cy="801225"/>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de-DE" b="1" dirty="0">
                <a:solidFill>
                  <a:schemeClr val="tx1"/>
                </a:solidFill>
                <a:latin typeface="Arial Narrow"/>
              </a:rPr>
              <a:t>Hinweis für Lehrende: </a:t>
            </a:r>
            <a:r>
              <a:rPr lang="de-DE" dirty="0">
                <a:solidFill>
                  <a:schemeClr val="tx1"/>
                </a:solidFill>
                <a:latin typeface="Arial Narrow"/>
              </a:rPr>
              <a:t>Gruppenbezogene Vulnerabilität im Kontext Hitze wird in dem entsprechenden Foliensatz aufgegriffen</a:t>
            </a:r>
          </a:p>
        </p:txBody>
      </p:sp>
      <p:pic>
        <p:nvPicPr>
          <p:cNvPr id="12" name="Grafik 11" descr="Glühbirne und Zahnrad mit einfarbiger Füllung">
            <a:extLst>
              <a:ext uri="{FF2B5EF4-FFF2-40B4-BE49-F238E27FC236}">
                <a16:creationId xmlns:a16="http://schemas.microsoft.com/office/drawing/2014/main" id="{F17389D1-D6E7-D29D-17B7-6652F7AD72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818027" y="3979849"/>
            <a:ext cx="914400" cy="914400"/>
          </a:xfrm>
          <a:prstGeom prst="rect">
            <a:avLst/>
          </a:prstGeom>
        </p:spPr>
      </p:pic>
      <p:sp>
        <p:nvSpPr>
          <p:cNvPr id="2" name="Textfeld 1">
            <a:extLst>
              <a:ext uri="{FF2B5EF4-FFF2-40B4-BE49-F238E27FC236}">
                <a16:creationId xmlns:a16="http://schemas.microsoft.com/office/drawing/2014/main" id="{1B7580E0-D9BE-424F-F64D-0F8E0753420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4" name="Grafik 3">
            <a:extLst>
              <a:ext uri="{FF2B5EF4-FFF2-40B4-BE49-F238E27FC236}">
                <a16:creationId xmlns:a16="http://schemas.microsoft.com/office/drawing/2014/main" id="{FF5BB530-357B-8EFF-4D54-45215989C1C7}"/>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1" name="Textfeld 10">
            <a:extLst>
              <a:ext uri="{FF2B5EF4-FFF2-40B4-BE49-F238E27FC236}">
                <a16:creationId xmlns:a16="http://schemas.microsoft.com/office/drawing/2014/main" id="{A2A79ECB-91A7-46F8-A33A-7897CFC35A26}"/>
              </a:ext>
            </a:extLst>
          </p:cNvPr>
          <p:cNvSpPr txBox="1"/>
          <p:nvPr/>
        </p:nvSpPr>
        <p:spPr>
          <a:xfrm>
            <a:off x="535174" y="5583275"/>
            <a:ext cx="6581243" cy="523220"/>
          </a:xfrm>
          <a:prstGeom prst="rect">
            <a:avLst/>
          </a:prstGeom>
          <a:noFill/>
        </p:spPr>
        <p:txBody>
          <a:bodyPr wrap="square">
            <a:spAutoFit/>
          </a:bodyPr>
          <a:lstStyle/>
          <a:p>
            <a:pPr>
              <a:buSzPct val="70000"/>
            </a:pPr>
            <a:r>
              <a:rPr lang="de-DE" sz="1400" i="1" dirty="0">
                <a:latin typeface="Arial Narrow" panose="020B0606020202030204" pitchFamily="34" charset="0"/>
                <a:cs typeface="Arial" panose="020B0604020202020204" pitchFamily="34" charset="0"/>
              </a:rPr>
              <a:t>Friedrich-Ebert-Stiftung (2024). Soziale Frage Klimawandel. Klimaanpassung als sozialpolitische Gestaltungsaufgabe. </a:t>
            </a:r>
            <a:r>
              <a:rPr lang="de-DE" sz="1400" i="1" dirty="0">
                <a:latin typeface="Arial Narrow" panose="020B0606020202030204" pitchFamily="34" charset="0"/>
                <a:cs typeface="Arial" panose="020B0604020202020204" pitchFamily="34" charset="0"/>
                <a:hlinkClick r:id="rId6"/>
              </a:rPr>
              <a:t>https://library.fes.de/pdf-files/a-p-b/21344-20240911.pdf</a:t>
            </a:r>
            <a:r>
              <a:rPr lang="de-DE" sz="1400" i="1" dirty="0">
                <a:latin typeface="Arial Narrow" panose="020B0606020202030204" pitchFamily="34" charset="0"/>
                <a:cs typeface="Arial" panose="020B0604020202020204" pitchFamily="34" charset="0"/>
              </a:rPr>
              <a:t> </a:t>
            </a:r>
          </a:p>
        </p:txBody>
      </p:sp>
    </p:spTree>
    <p:extLst>
      <p:ext uri="{BB962C8B-B14F-4D97-AF65-F5344CB8AC3E}">
        <p14:creationId xmlns:p14="http://schemas.microsoft.com/office/powerpoint/2010/main" val="522694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platzhalter 3">
            <a:extLst>
              <a:ext uri="{FF2B5EF4-FFF2-40B4-BE49-F238E27FC236}">
                <a16:creationId xmlns:a16="http://schemas.microsoft.com/office/drawing/2014/main" id="{FF21AAF4-F219-C429-4F22-CD7B3FA57227}"/>
              </a:ext>
            </a:extLst>
          </p:cNvPr>
          <p:cNvSpPr txBox="1">
            <a:spLocks/>
          </p:cNvSpPr>
          <p:nvPr/>
        </p:nvSpPr>
        <p:spPr>
          <a:xfrm>
            <a:off x="635000" y="1321143"/>
            <a:ext cx="11043653" cy="2603438"/>
          </a:xfrm>
          <a:prstGeom prst="rect">
            <a:avLst/>
          </a:prstGeom>
        </p:spPr>
        <p:txBody>
          <a:bodyPr vert="horz" lIns="0" tIns="0" rIns="0" bIns="0" rtlCol="0">
            <a:normAutofit lnSpcReduction="10000"/>
          </a:bodyPr>
          <a:lstStyle>
            <a:lvl1pPr marL="0" indent="0" algn="l" defTabSz="914400" rtl="0" eaLnBrk="1" latinLnBrk="0" hangingPunct="1">
              <a:lnSpc>
                <a:spcPct val="90000"/>
              </a:lnSpc>
              <a:spcBef>
                <a:spcPts val="1000"/>
              </a:spcBef>
              <a:buSzPct val="90000"/>
              <a:buFont typeface="Symbol" panose="05050102010706020507" pitchFamily="18" charset="2"/>
              <a:buNone/>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SzPct val="70000"/>
            </a:pPr>
            <a:r>
              <a:rPr lang="de-DE" sz="2200" b="1">
                <a:cs typeface="Arial" panose="020B0604020202020204" pitchFamily="34" charset="0"/>
              </a:rPr>
              <a:t>Klimaanpassung in sozialen Einrichtungen</a:t>
            </a:r>
            <a:r>
              <a:rPr lang="de-DE" sz="2200">
                <a:cs typeface="Arial" panose="020B0604020202020204" pitchFamily="34" charset="0"/>
              </a:rPr>
              <a:t>: </a:t>
            </a:r>
          </a:p>
          <a:p>
            <a:pPr>
              <a:lnSpc>
                <a:spcPct val="100000"/>
              </a:lnSpc>
              <a:buSzPct val="70000"/>
            </a:pPr>
            <a:r>
              <a:rPr lang="de-DE" sz="2200">
                <a:cs typeface="Arial" panose="020B0604020202020204" pitchFamily="34" charset="0"/>
              </a:rPr>
              <a:t>Eine Umfrage des Gesamtverbandes Der Paritätische (2024) zeigt, dass sich 52 % der Befragten große Sorgen um die Auswirkungen von Extremwetterereignissen auf ihre Einrichtungen und Dienste machen. </a:t>
            </a:r>
          </a:p>
          <a:p>
            <a:pPr marL="342900" indent="-342900">
              <a:lnSpc>
                <a:spcPct val="100000"/>
              </a:lnSpc>
              <a:buFont typeface="Symbol" pitchFamily="2" charset="2"/>
              <a:buChar char="-"/>
            </a:pPr>
            <a:r>
              <a:rPr lang="de-DE" sz="2200">
                <a:cs typeface="Arial" panose="020B0604020202020204" pitchFamily="34" charset="0"/>
              </a:rPr>
              <a:t>Die meisten Einrichtungen gaben an, bereits unter Klimawandelfolgen zu leiden, etwa durch eine erhöhte Arbeitsbelastung und zusätzlich notwendige Schutz- und Sicherheitsmaßnahmen</a:t>
            </a:r>
          </a:p>
          <a:p>
            <a:pPr marL="342900" indent="-342900">
              <a:lnSpc>
                <a:spcPct val="100000"/>
              </a:lnSpc>
              <a:buFont typeface="Symbol" pitchFamily="2" charset="2"/>
              <a:buChar char="-"/>
            </a:pPr>
            <a:r>
              <a:rPr lang="de-DE" sz="2200">
                <a:cs typeface="Arial" panose="020B0604020202020204" pitchFamily="34" charset="0"/>
              </a:rPr>
              <a:t>Für ihre Mitglieder &amp; Klient*innen seinen insbesondere Hitze, psychischen Belastungen und die Verbreitung von Infektionskrankheiten relevant.</a:t>
            </a:r>
          </a:p>
        </p:txBody>
      </p:sp>
      <p:sp>
        <p:nvSpPr>
          <p:cNvPr id="4" name="Foliennummernplatzhalter 3">
            <a:extLst>
              <a:ext uri="{FF2B5EF4-FFF2-40B4-BE49-F238E27FC236}">
                <a16:creationId xmlns:a16="http://schemas.microsoft.com/office/drawing/2014/main" id="{C5BA6320-5C9D-4877-BD18-F97FF1C0E8B3}"/>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27</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C6398B07-2442-4EDA-8A34-B925F52500F8}"/>
              </a:ext>
            </a:extLst>
          </p:cNvPr>
          <p:cNvSpPr>
            <a:spLocks noGrp="1"/>
          </p:cNvSpPr>
          <p:nvPr>
            <p:ph type="ftr" sz="quarter" idx="3"/>
          </p:nvPr>
        </p:nvSpPr>
        <p:spPr/>
        <p:txBody>
          <a:bodyPr/>
          <a:lstStyle/>
          <a:p>
            <a:pPr algn="l"/>
            <a:r>
              <a:rPr lang="de-DE"/>
              <a:t>| </a:t>
            </a:r>
            <a:r>
              <a:rPr lang="de-DE" b="1"/>
              <a:t>Kommunale Klimaanpassung </a:t>
            </a:r>
            <a:r>
              <a:rPr lang="de-DE"/>
              <a:t>| Einführung</a:t>
            </a:r>
          </a:p>
        </p:txBody>
      </p:sp>
      <p:sp>
        <p:nvSpPr>
          <p:cNvPr id="17" name="Titel 1">
            <a:extLst>
              <a:ext uri="{FF2B5EF4-FFF2-40B4-BE49-F238E27FC236}">
                <a16:creationId xmlns:a16="http://schemas.microsoft.com/office/drawing/2014/main" id="{2813CCDD-4D21-E075-D3FF-74D0006678E1}"/>
              </a:ext>
            </a:extLst>
          </p:cNvPr>
          <p:cNvSpPr txBox="1">
            <a:spLocks/>
          </p:cNvSpPr>
          <p:nvPr/>
        </p:nvSpPr>
        <p:spPr>
          <a:xfrm>
            <a:off x="635000" y="638189"/>
            <a:ext cx="10922000" cy="1325563"/>
          </a:xfrm>
          <a:prstGeom prst="rect">
            <a:avLst/>
          </a:prstGeom>
        </p:spPr>
        <p:txBody>
          <a:bodyPr vert="horz" lIns="0" tIns="0" rIns="0" bIns="0" rtlCol="0" anchor="t">
            <a:noAutofit/>
          </a:bodyPr>
          <a:lstStyle>
            <a:lvl1pPr algn="l" defTabSz="914400" rtl="0" eaLnBrk="1" latinLnBrk="0" hangingPunct="1">
              <a:lnSpc>
                <a:spcPts val="3000"/>
              </a:lnSpc>
              <a:spcBef>
                <a:spcPct val="0"/>
              </a:spcBef>
              <a:buNone/>
              <a:defRPr sz="3000" b="1" kern="1200" cap="all" baseline="0">
                <a:solidFill>
                  <a:schemeClr val="tx1"/>
                </a:solidFill>
                <a:latin typeface="Arial" panose="020B0604020202020204" pitchFamily="34" charset="0"/>
                <a:ea typeface="+mj-ea"/>
                <a:cs typeface="Arial" panose="020B0604020202020204" pitchFamily="34" charset="0"/>
              </a:defRPr>
            </a:lvl1pPr>
          </a:lstStyle>
          <a:p>
            <a:r>
              <a:rPr lang="de-DE"/>
              <a:t>Klimaanpassung und vulnerable Gruppen</a:t>
            </a:r>
          </a:p>
        </p:txBody>
      </p:sp>
      <p:sp>
        <p:nvSpPr>
          <p:cNvPr id="18" name="Textfeld 17">
            <a:extLst>
              <a:ext uri="{FF2B5EF4-FFF2-40B4-BE49-F238E27FC236}">
                <a16:creationId xmlns:a16="http://schemas.microsoft.com/office/drawing/2014/main" id="{79E62527-5EE6-D158-2772-3D27CD890064}"/>
              </a:ext>
            </a:extLst>
          </p:cNvPr>
          <p:cNvSpPr txBox="1"/>
          <p:nvPr/>
        </p:nvSpPr>
        <p:spPr>
          <a:xfrm>
            <a:off x="574173" y="3958603"/>
            <a:ext cx="11043654" cy="523220"/>
          </a:xfrm>
          <a:prstGeom prst="rect">
            <a:avLst/>
          </a:prstGeom>
          <a:noFill/>
        </p:spPr>
        <p:txBody>
          <a:bodyPr wrap="square">
            <a:spAutoFit/>
          </a:bodyPr>
          <a:lstStyle/>
          <a:p>
            <a:pPr>
              <a:buSzPct val="70000"/>
            </a:pPr>
            <a:r>
              <a:rPr lang="de-DE" sz="1400" i="1" dirty="0">
                <a:latin typeface="Arial Narrow" panose="020B0606020202030204" pitchFamily="34" charset="0"/>
                <a:cs typeface="Arial" panose="020B0604020202020204" pitchFamily="34" charset="0"/>
              </a:rPr>
              <a:t>Der Paritätische (2024). </a:t>
            </a:r>
            <a:r>
              <a:rPr lang="de-DE" sz="1400" i="1" dirty="0" err="1">
                <a:latin typeface="Arial Narrow" panose="020B0606020202030204" pitchFamily="34" charset="0"/>
                <a:cs typeface="Arial" panose="020B0604020202020204" pitchFamily="34" charset="0"/>
              </a:rPr>
              <a:t>KlimaAnpassung</a:t>
            </a:r>
            <a:r>
              <a:rPr lang="de-DE" sz="1400" i="1" dirty="0">
                <a:latin typeface="Arial Narrow" panose="020B0606020202030204" pitchFamily="34" charset="0"/>
                <a:cs typeface="Arial" panose="020B0604020202020204" pitchFamily="34" charset="0"/>
              </a:rPr>
              <a:t> in sozialen Einrichtungen &amp; Diensten. </a:t>
            </a:r>
            <a:r>
              <a:rPr lang="de-DE" sz="1400" i="1" dirty="0">
                <a:latin typeface="Arial Narrow" panose="020B0606020202030204" pitchFamily="34" charset="0"/>
                <a:cs typeface="Arial" panose="020B0604020202020204" pitchFamily="34" charset="0"/>
                <a:hlinkClick r:id="rId3"/>
              </a:rPr>
              <a:t>https://www.der-paritaetische.de/fileadmin/user_upload/Umfrage_Klimaanpassung_in_sozialen_Einrichtungen_und_Diensten_Umfrageauswertung.pdf</a:t>
            </a:r>
            <a:r>
              <a:rPr lang="de-DE" sz="1400" i="1" dirty="0">
                <a:latin typeface="Arial Narrow" panose="020B0606020202030204" pitchFamily="34" charset="0"/>
                <a:cs typeface="Arial" panose="020B0604020202020204" pitchFamily="34" charset="0"/>
              </a:rPr>
              <a:t> </a:t>
            </a:r>
            <a:endParaRPr lang="de-DE" i="1" dirty="0">
              <a:latin typeface="Arial Narrow" panose="020B0606020202030204" pitchFamily="34" charset="0"/>
              <a:cs typeface="Arial" panose="020B0604020202020204" pitchFamily="34" charset="0"/>
            </a:endParaRPr>
          </a:p>
        </p:txBody>
      </p:sp>
      <p:sp>
        <p:nvSpPr>
          <p:cNvPr id="11" name="Rechteck 10">
            <a:extLst>
              <a:ext uri="{FF2B5EF4-FFF2-40B4-BE49-F238E27FC236}">
                <a16:creationId xmlns:a16="http://schemas.microsoft.com/office/drawing/2014/main" id="{1D81A767-E6F4-4C5E-861B-ABF3B00E65A7}"/>
              </a:ext>
            </a:extLst>
          </p:cNvPr>
          <p:cNvSpPr/>
          <p:nvPr/>
        </p:nvSpPr>
        <p:spPr>
          <a:xfrm>
            <a:off x="635000" y="4703923"/>
            <a:ext cx="10089461" cy="1377220"/>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200"/>
              </a:lnSpc>
              <a:buSzPct val="70000"/>
            </a:pPr>
            <a:r>
              <a:rPr lang="de-DE" b="1" dirty="0">
                <a:solidFill>
                  <a:schemeClr val="tx1"/>
                </a:solidFill>
                <a:latin typeface="Arial Narrow" panose="020B0606020202030204" pitchFamily="34" charset="0"/>
                <a:cs typeface="Arial" panose="020B0604020202020204" pitchFamily="34" charset="0"/>
              </a:rPr>
              <a:t>Berliner Umweltgerechtigkeitsatlas: </a:t>
            </a:r>
            <a:r>
              <a:rPr lang="de-DE" dirty="0">
                <a:solidFill>
                  <a:schemeClr val="tx1"/>
                </a:solidFill>
                <a:latin typeface="Arial Narrow" panose="020B0606020202030204" pitchFamily="34" charset="0"/>
                <a:cs typeface="Arial" panose="020B0604020202020204" pitchFamily="34" charset="0"/>
                <a:hlinkClick r:id="rId4"/>
              </a:rPr>
              <a:t>https://www.berlin.de/sen/uvk/umwelt/nachhaltigkeit/umweltgerechtigkeit/</a:t>
            </a:r>
            <a:r>
              <a:rPr lang="de-DE" dirty="0">
                <a:solidFill>
                  <a:schemeClr val="tx1"/>
                </a:solidFill>
                <a:latin typeface="Arial Narrow" panose="020B0606020202030204" pitchFamily="34" charset="0"/>
                <a:cs typeface="Arial" panose="020B0604020202020204" pitchFamily="34" charset="0"/>
              </a:rPr>
              <a:t> </a:t>
            </a:r>
          </a:p>
          <a:p>
            <a:pPr>
              <a:lnSpc>
                <a:spcPts val="2200"/>
              </a:lnSpc>
              <a:buSzPct val="70000"/>
            </a:pPr>
            <a:endParaRPr lang="de-DE" sz="600" b="1" dirty="0">
              <a:solidFill>
                <a:schemeClr val="tx1"/>
              </a:solidFill>
              <a:latin typeface="Arial Narrow" panose="020B0606020202030204" pitchFamily="34" charset="0"/>
              <a:cs typeface="Arial" panose="020B0604020202020204" pitchFamily="34" charset="0"/>
            </a:endParaRPr>
          </a:p>
          <a:p>
            <a:pPr>
              <a:lnSpc>
                <a:spcPts val="2200"/>
              </a:lnSpc>
              <a:buSzPct val="70000"/>
            </a:pPr>
            <a:r>
              <a:rPr lang="de-DE" b="1" dirty="0">
                <a:solidFill>
                  <a:schemeClr val="tx1"/>
                </a:solidFill>
                <a:latin typeface="Arial Narrow" panose="020B0606020202030204" pitchFamily="34" charset="0"/>
                <a:cs typeface="Arial" panose="020B0604020202020204" pitchFamily="34" charset="0"/>
              </a:rPr>
              <a:t>Integriertes Klimaschutzkonzept der Stadt Herne: </a:t>
            </a:r>
            <a:r>
              <a:rPr lang="de-DE" dirty="0">
                <a:solidFill>
                  <a:schemeClr val="tx1"/>
                </a:solidFill>
                <a:latin typeface="Arial Narrow" panose="020B0606020202030204" pitchFamily="34" charset="0"/>
                <a:cs typeface="Arial" panose="020B0604020202020204" pitchFamily="34" charset="0"/>
                <a:hlinkClick r:id="rId5"/>
              </a:rPr>
              <a:t>Version 2021 </a:t>
            </a:r>
            <a:r>
              <a:rPr lang="de-DE" dirty="0">
                <a:solidFill>
                  <a:schemeClr val="tx1"/>
                </a:solidFill>
                <a:latin typeface="Arial Narrow" panose="020B0606020202030204" pitchFamily="34" charset="0"/>
                <a:cs typeface="Arial" panose="020B0604020202020204" pitchFamily="34" charset="0"/>
              </a:rPr>
              <a:t>mit Erweiterung um die Bereiche Klimaanpassung, Gesundheit und Umweltgerechtigkeit</a:t>
            </a:r>
          </a:p>
        </p:txBody>
      </p:sp>
      <p:pic>
        <p:nvPicPr>
          <p:cNvPr id="12" name="Grafik 11" descr="Internet mit einfarbiger Füllung">
            <a:extLst>
              <a:ext uri="{FF2B5EF4-FFF2-40B4-BE49-F238E27FC236}">
                <a16:creationId xmlns:a16="http://schemas.microsoft.com/office/drawing/2014/main" id="{120672A8-E592-4066-B9E4-72290060BA2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28336" y="3832367"/>
            <a:ext cx="1377219" cy="1377219"/>
          </a:xfrm>
          <a:prstGeom prst="rect">
            <a:avLst/>
          </a:prstGeom>
        </p:spPr>
      </p:pic>
      <p:sp>
        <p:nvSpPr>
          <p:cNvPr id="2" name="Textfeld 1">
            <a:extLst>
              <a:ext uri="{FF2B5EF4-FFF2-40B4-BE49-F238E27FC236}">
                <a16:creationId xmlns:a16="http://schemas.microsoft.com/office/drawing/2014/main" id="{9DA437AB-9B67-12E8-2BAE-5CF2FF6A01DC}"/>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24C1F231-CB53-B4DC-A01F-8A19F2DF7834}"/>
              </a:ext>
            </a:extLst>
          </p:cNvPr>
          <p:cNvPicPr>
            <a:picLocks noChangeAspect="1"/>
          </p:cNvPicPr>
          <p:nvPr/>
        </p:nvPicPr>
        <p:blipFill>
          <a:blip r:embed="rId9"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3219546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8F0477-5089-FE17-AA64-7B6E85A4A76B}"/>
              </a:ext>
            </a:extLst>
          </p:cNvPr>
          <p:cNvSpPr>
            <a:spLocks noGrp="1"/>
          </p:cNvSpPr>
          <p:nvPr>
            <p:ph type="title"/>
          </p:nvPr>
        </p:nvSpPr>
        <p:spPr/>
        <p:txBody>
          <a:bodyPr/>
          <a:lstStyle/>
          <a:p>
            <a:r>
              <a:rPr lang="de-DE"/>
              <a:t>Klimaschutz vs. Klimaanpassung?</a:t>
            </a:r>
          </a:p>
        </p:txBody>
      </p:sp>
      <p:sp>
        <p:nvSpPr>
          <p:cNvPr id="4" name="Textplatzhalter 3">
            <a:extLst>
              <a:ext uri="{FF2B5EF4-FFF2-40B4-BE49-F238E27FC236}">
                <a16:creationId xmlns:a16="http://schemas.microsoft.com/office/drawing/2014/main" id="{EA088B62-E582-8F4A-50E4-1555420CC6B5}"/>
              </a:ext>
            </a:extLst>
          </p:cNvPr>
          <p:cNvSpPr>
            <a:spLocks noGrp="1"/>
          </p:cNvSpPr>
          <p:nvPr>
            <p:ph type="body" sz="quarter" idx="11"/>
          </p:nvPr>
        </p:nvSpPr>
        <p:spPr>
          <a:xfrm>
            <a:off x="604667" y="1238877"/>
            <a:ext cx="11176000" cy="3409323"/>
          </a:xfrm>
        </p:spPr>
        <p:txBody>
          <a:bodyPr>
            <a:noAutofit/>
          </a:bodyPr>
          <a:lstStyle/>
          <a:p>
            <a:pPr marL="457200" indent="-457200">
              <a:lnSpc>
                <a:spcPct val="100000"/>
              </a:lnSpc>
              <a:buFont typeface="+mj-lt"/>
              <a:buAutoNum type="arabicPeriod"/>
            </a:pPr>
            <a:r>
              <a:rPr lang="de-DE" sz="2200"/>
              <a:t>Positionieren Sie sich im Seminarraum zu folgender These (</a:t>
            </a:r>
            <a:r>
              <a:rPr lang="de-DE" sz="2200" err="1"/>
              <a:t>line-up</a:t>
            </a:r>
            <a:r>
              <a:rPr lang="de-DE" sz="2200"/>
              <a:t> von voller Zustimmung zu voller Ablehnung): „Wer über Klimaanpassung spricht, hat den Klimaschutz schon aufgegeben“ </a:t>
            </a:r>
          </a:p>
          <a:p>
            <a:pPr marL="457200" indent="-457200">
              <a:lnSpc>
                <a:spcPct val="100000"/>
              </a:lnSpc>
              <a:buFont typeface="+mj-lt"/>
              <a:buAutoNum type="arabicPeriod"/>
            </a:pPr>
            <a:r>
              <a:rPr lang="de-DE" sz="2200"/>
              <a:t>Lassen Sie jeweils eine*n Studierende*n von beiden Polen und aus der Mitte die Positionierung mündlich begründen (zunächst ohne Diskussion, aber mit der Möglichkeit Fragen zu stellen).</a:t>
            </a:r>
          </a:p>
          <a:p>
            <a:pPr marL="457200" indent="-457200">
              <a:lnSpc>
                <a:spcPct val="100000"/>
              </a:lnSpc>
              <a:buFont typeface="+mj-lt"/>
              <a:buAutoNum type="arabicPeriod"/>
            </a:pPr>
            <a:r>
              <a:rPr lang="de-DE" sz="2200"/>
              <a:t>Bilden Sie Dreiergruppen (je eine Person von beiden Polen und aus der Mitte), die eine neue in der Gruppe konsensfähige These zum Verhältnis von Klimaschutz und Klimaanpassung entwickeln.</a:t>
            </a:r>
          </a:p>
          <a:p>
            <a:pPr marL="457200" indent="-457200">
              <a:lnSpc>
                <a:spcPct val="100000"/>
              </a:lnSpc>
              <a:buFont typeface="+mj-lt"/>
              <a:buAutoNum type="arabicPeriod"/>
            </a:pPr>
            <a:r>
              <a:rPr lang="de-DE" sz="2200"/>
              <a:t>Lassen Sie die neuen Thesen zusammen mit der alten Mithilfe von Klebepunkten abstimmen und bringen Sie das Ergebnis in der letzten Seminarsitzung zur erneuten Reflexion mit.</a:t>
            </a:r>
          </a:p>
        </p:txBody>
      </p:sp>
      <p:sp>
        <p:nvSpPr>
          <p:cNvPr id="6" name="Foliennummernplatzhalter 5">
            <a:extLst>
              <a:ext uri="{FF2B5EF4-FFF2-40B4-BE49-F238E27FC236}">
                <a16:creationId xmlns:a16="http://schemas.microsoft.com/office/drawing/2014/main" id="{590FC782-563C-773F-6DAD-9D97AAF3F91F}"/>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28</a:t>
            </a:fld>
            <a:endParaRPr lang="de-DE" sz="1600">
              <a:latin typeface="Arial" panose="020B0604020202020204" pitchFamily="34" charset="0"/>
              <a:cs typeface="Arial" panose="020B0604020202020204" pitchFamily="34" charset="0"/>
            </a:endParaRPr>
          </a:p>
        </p:txBody>
      </p:sp>
      <p:sp>
        <p:nvSpPr>
          <p:cNvPr id="7" name="Fußzeilenplatzhalter 6">
            <a:extLst>
              <a:ext uri="{FF2B5EF4-FFF2-40B4-BE49-F238E27FC236}">
                <a16:creationId xmlns:a16="http://schemas.microsoft.com/office/drawing/2014/main" id="{9B2BBB0B-F7F2-F1B0-9124-B790ABD5FDCA}"/>
              </a:ext>
            </a:extLst>
          </p:cNvPr>
          <p:cNvSpPr>
            <a:spLocks noGrp="1"/>
          </p:cNvSpPr>
          <p:nvPr>
            <p:ph type="ftr" sz="quarter" idx="3"/>
          </p:nvPr>
        </p:nvSpPr>
        <p:spPr/>
        <p:txBody>
          <a:bodyPr/>
          <a:lstStyle/>
          <a:p>
            <a:pPr algn="l"/>
            <a:r>
              <a:rPr lang="de-DE"/>
              <a:t>| </a:t>
            </a:r>
            <a:r>
              <a:rPr lang="de-DE" b="1"/>
              <a:t>Kommunale Klimaanpassung </a:t>
            </a:r>
            <a:r>
              <a:rPr lang="de-DE"/>
              <a:t>| Einführung</a:t>
            </a:r>
          </a:p>
        </p:txBody>
      </p:sp>
      <p:sp>
        <p:nvSpPr>
          <p:cNvPr id="5" name="Textfeld 4">
            <a:extLst>
              <a:ext uri="{FF2B5EF4-FFF2-40B4-BE49-F238E27FC236}">
                <a16:creationId xmlns:a16="http://schemas.microsoft.com/office/drawing/2014/main" id="{8F26A998-ECE6-E7FF-4D70-27D7C1E23C8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7EE195B2-033A-A26B-DE44-F3DDA2578DDC}"/>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pic>
        <p:nvPicPr>
          <p:cNvPr id="2" name="Grafik 1" descr="Gruppenbrainstorming mit einfarbiger Füllung">
            <a:extLst>
              <a:ext uri="{FF2B5EF4-FFF2-40B4-BE49-F238E27FC236}">
                <a16:creationId xmlns:a16="http://schemas.microsoft.com/office/drawing/2014/main" id="{086040CC-3372-60D0-A8BE-11B72DBE43B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365200">
            <a:off x="10679714" y="-20313"/>
            <a:ext cx="1440000" cy="1440000"/>
          </a:xfrm>
          <a:prstGeom prst="rect">
            <a:avLst/>
          </a:prstGeom>
        </p:spPr>
      </p:pic>
      <p:sp>
        <p:nvSpPr>
          <p:cNvPr id="9" name="Rechteck 8">
            <a:extLst>
              <a:ext uri="{FF2B5EF4-FFF2-40B4-BE49-F238E27FC236}">
                <a16:creationId xmlns:a16="http://schemas.microsoft.com/office/drawing/2014/main" id="{AE126001-D9F3-661D-4AB9-420E57A0144D}"/>
              </a:ext>
            </a:extLst>
          </p:cNvPr>
          <p:cNvSpPr/>
          <p:nvPr/>
        </p:nvSpPr>
        <p:spPr>
          <a:xfrm>
            <a:off x="604667" y="4447998"/>
            <a:ext cx="11236665" cy="1722593"/>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Aft>
                <a:spcPts val="600"/>
              </a:spcAft>
            </a:pPr>
            <a:r>
              <a:rPr lang="de-DE" b="1" dirty="0">
                <a:solidFill>
                  <a:schemeClr val="tx1"/>
                </a:solidFill>
                <a:latin typeface="Arial Narrow" panose="020B0606020202030204" pitchFamily="34" charset="0"/>
              </a:rPr>
              <a:t>Dietz, Kristina/Brunnengräber, Achim (2015): </a:t>
            </a:r>
            <a:r>
              <a:rPr lang="de-DE" dirty="0">
                <a:solidFill>
                  <a:schemeClr val="tx1"/>
                </a:solidFill>
                <a:latin typeface="Arial Narrow" panose="020B0606020202030204" pitchFamily="34" charset="0"/>
              </a:rPr>
              <a:t>Klimaanpassung. In: Sybille </a:t>
            </a:r>
            <a:r>
              <a:rPr lang="de-DE" dirty="0" err="1">
                <a:solidFill>
                  <a:schemeClr val="tx1"/>
                </a:solidFill>
                <a:latin typeface="Arial Narrow" panose="020B0606020202030204" pitchFamily="34" charset="0"/>
              </a:rPr>
              <a:t>Bauriedl</a:t>
            </a:r>
            <a:r>
              <a:rPr lang="de-DE" dirty="0">
                <a:solidFill>
                  <a:schemeClr val="tx1"/>
                </a:solidFill>
                <a:latin typeface="Arial Narrow" panose="020B0606020202030204" pitchFamily="34" charset="0"/>
              </a:rPr>
              <a:t> (Hrsg.), Wörterbuch Klimadebatte. Bielefeld: </a:t>
            </a:r>
            <a:r>
              <a:rPr lang="de-DE" dirty="0" err="1">
                <a:solidFill>
                  <a:schemeClr val="tx1"/>
                </a:solidFill>
                <a:latin typeface="Arial Narrow" panose="020B0606020202030204" pitchFamily="34" charset="0"/>
              </a:rPr>
              <a:t>transcript</a:t>
            </a:r>
            <a:r>
              <a:rPr lang="de-DE" dirty="0">
                <a:solidFill>
                  <a:schemeClr val="tx1"/>
                </a:solidFill>
                <a:latin typeface="Arial Narrow" panose="020B0606020202030204" pitchFamily="34" charset="0"/>
              </a:rPr>
              <a:t>, S. 127-131.</a:t>
            </a:r>
          </a:p>
          <a:p>
            <a:pPr>
              <a:spcAft>
                <a:spcPts val="600"/>
              </a:spcAft>
            </a:pPr>
            <a:r>
              <a:rPr lang="de-DE" b="1" dirty="0">
                <a:solidFill>
                  <a:schemeClr val="tx1"/>
                </a:solidFill>
                <a:latin typeface="Arial Narrow" panose="020B0606020202030204" pitchFamily="34" charset="0"/>
              </a:rPr>
              <a:t>Schüle, Ralf/Liesenfeld, Joachim/</a:t>
            </a:r>
            <a:r>
              <a:rPr lang="de-DE" b="1" dirty="0" err="1">
                <a:solidFill>
                  <a:schemeClr val="tx1"/>
                </a:solidFill>
                <a:latin typeface="Arial Narrow" panose="020B0606020202030204" pitchFamily="34" charset="0"/>
              </a:rPr>
              <a:t>Madry</a:t>
            </a:r>
            <a:r>
              <a:rPr lang="de-DE" b="1" dirty="0">
                <a:solidFill>
                  <a:schemeClr val="tx1"/>
                </a:solidFill>
                <a:latin typeface="Arial Narrow" panose="020B0606020202030204" pitchFamily="34" charset="0"/>
              </a:rPr>
              <a:t>, Thomas (2015): </a:t>
            </a:r>
            <a:r>
              <a:rPr lang="de-DE" dirty="0">
                <a:solidFill>
                  <a:schemeClr val="tx1"/>
                </a:solidFill>
                <a:latin typeface="Arial Narrow" panose="020B0606020202030204" pitchFamily="34" charset="0"/>
              </a:rPr>
              <a:t>Treffpunkt im Unendlichen – Synergien und Konflikte von Klimaschutz und Klimawandelanpassung in der Stadt- und Regionalentwicklung. In: Jörg </a:t>
            </a:r>
            <a:r>
              <a:rPr lang="de-DE" dirty="0" err="1">
                <a:solidFill>
                  <a:schemeClr val="tx1"/>
                </a:solidFill>
                <a:latin typeface="Arial Narrow" panose="020B0606020202030204" pitchFamily="34" charset="0"/>
              </a:rPr>
              <a:t>Knieling</a:t>
            </a:r>
            <a:r>
              <a:rPr lang="de-DE" dirty="0">
                <a:solidFill>
                  <a:schemeClr val="tx1"/>
                </a:solidFill>
                <a:latin typeface="Arial Narrow" panose="020B0606020202030204" pitchFamily="34" charset="0"/>
              </a:rPr>
              <a:t> &amp; Alexander </a:t>
            </a:r>
            <a:r>
              <a:rPr lang="de-DE" dirty="0" err="1">
                <a:solidFill>
                  <a:schemeClr val="tx1"/>
                </a:solidFill>
                <a:latin typeface="Arial Narrow" panose="020B0606020202030204" pitchFamily="34" charset="0"/>
              </a:rPr>
              <a:t>Roßnagel</a:t>
            </a:r>
            <a:r>
              <a:rPr lang="de-DE" dirty="0">
                <a:solidFill>
                  <a:schemeClr val="tx1"/>
                </a:solidFill>
                <a:latin typeface="Arial Narrow" panose="020B0606020202030204" pitchFamily="34" charset="0"/>
              </a:rPr>
              <a:t> (Hrsg.), </a:t>
            </a:r>
            <a:r>
              <a:rPr lang="de-DE" dirty="0" err="1">
                <a:solidFill>
                  <a:schemeClr val="tx1"/>
                </a:solidFill>
                <a:latin typeface="Arial Narrow" panose="020B0606020202030204" pitchFamily="34" charset="0"/>
              </a:rPr>
              <a:t>Governance</a:t>
            </a:r>
            <a:r>
              <a:rPr lang="de-DE" dirty="0">
                <a:solidFill>
                  <a:schemeClr val="tx1"/>
                </a:solidFill>
                <a:latin typeface="Arial Narrow" panose="020B0606020202030204" pitchFamily="34" charset="0"/>
              </a:rPr>
              <a:t> der Klimaanpassung. Akteure, Organisation und Instrumente für Stadt und Region. München: </a:t>
            </a:r>
            <a:r>
              <a:rPr lang="de-DE" dirty="0" err="1">
                <a:solidFill>
                  <a:schemeClr val="tx1"/>
                </a:solidFill>
                <a:latin typeface="Arial Narrow" panose="020B0606020202030204" pitchFamily="34" charset="0"/>
              </a:rPr>
              <a:t>oekom</a:t>
            </a:r>
            <a:r>
              <a:rPr lang="de-DE" dirty="0">
                <a:solidFill>
                  <a:schemeClr val="tx1"/>
                </a:solidFill>
                <a:latin typeface="Arial Narrow" panose="020B0606020202030204" pitchFamily="34" charset="0"/>
              </a:rPr>
              <a:t>, S. 69-86.</a:t>
            </a:r>
          </a:p>
        </p:txBody>
      </p:sp>
      <p:pic>
        <p:nvPicPr>
          <p:cNvPr id="10" name="Grafik 9" descr="Internet mit einfarbiger Füllung">
            <a:extLst>
              <a:ext uri="{FF2B5EF4-FFF2-40B4-BE49-F238E27FC236}">
                <a16:creationId xmlns:a16="http://schemas.microsoft.com/office/drawing/2014/main" id="{0F2A20B0-5DF6-5D2A-AB49-D430F025F78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619308">
            <a:off x="11088899" y="3881750"/>
            <a:ext cx="936201" cy="936201"/>
          </a:xfrm>
          <a:prstGeom prst="rect">
            <a:avLst/>
          </a:prstGeom>
        </p:spPr>
      </p:pic>
    </p:spTree>
    <p:extLst>
      <p:ext uri="{BB962C8B-B14F-4D97-AF65-F5344CB8AC3E}">
        <p14:creationId xmlns:p14="http://schemas.microsoft.com/office/powerpoint/2010/main" val="20751372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68F0477-5089-FE17-AA64-7B6E85A4A76B}"/>
              </a:ext>
            </a:extLst>
          </p:cNvPr>
          <p:cNvSpPr>
            <a:spLocks noGrp="1"/>
          </p:cNvSpPr>
          <p:nvPr>
            <p:ph type="title"/>
          </p:nvPr>
        </p:nvSpPr>
        <p:spPr/>
        <p:txBody>
          <a:bodyPr/>
          <a:lstStyle/>
          <a:p>
            <a:r>
              <a:rPr lang="de-DE" dirty="0"/>
              <a:t>Fazit</a:t>
            </a:r>
          </a:p>
        </p:txBody>
      </p:sp>
      <p:sp>
        <p:nvSpPr>
          <p:cNvPr id="4" name="Textplatzhalter 3">
            <a:extLst>
              <a:ext uri="{FF2B5EF4-FFF2-40B4-BE49-F238E27FC236}">
                <a16:creationId xmlns:a16="http://schemas.microsoft.com/office/drawing/2014/main" id="{EA088B62-E582-8F4A-50E4-1555420CC6B5}"/>
              </a:ext>
            </a:extLst>
          </p:cNvPr>
          <p:cNvSpPr>
            <a:spLocks noGrp="1"/>
          </p:cNvSpPr>
          <p:nvPr>
            <p:ph type="body" sz="quarter" idx="11"/>
          </p:nvPr>
        </p:nvSpPr>
        <p:spPr>
          <a:xfrm>
            <a:off x="627386" y="2040797"/>
            <a:ext cx="11131227" cy="3959953"/>
          </a:xfrm>
        </p:spPr>
        <p:txBody>
          <a:bodyPr>
            <a:normAutofit/>
          </a:bodyPr>
          <a:lstStyle/>
          <a:p>
            <a:pPr marL="342900" indent="-342900">
              <a:lnSpc>
                <a:spcPct val="100000"/>
              </a:lnSpc>
              <a:buFont typeface="Symbol" pitchFamily="2" charset="2"/>
              <a:buChar char="-"/>
            </a:pPr>
            <a:r>
              <a:rPr lang="de-DE" sz="2200">
                <a:cs typeface="Arial" panose="020B0604020202020204" pitchFamily="34" charset="0"/>
              </a:rPr>
              <a:t>Die durch den Menschen steigende Konzentration von Treibhausgasemissionen in der Atmosphäre führt zu einem Treibhauseffekt, in dessen Folge sich das Klima deutlich erwärmt.</a:t>
            </a:r>
          </a:p>
          <a:p>
            <a:pPr marL="342900" indent="-342900">
              <a:lnSpc>
                <a:spcPct val="100000"/>
              </a:lnSpc>
              <a:buFont typeface="Symbol" pitchFamily="2" charset="2"/>
              <a:buChar char="-"/>
            </a:pPr>
            <a:r>
              <a:rPr lang="de-DE" sz="2200">
                <a:cs typeface="Arial" panose="020B0604020202020204" pitchFamily="34" charset="0"/>
              </a:rPr>
              <a:t>Die Klimakrise hat vielfältige Auswirkungen auf den Planeten und unser Leben, die sich auch auf kommunaler Ebene zeigen und in verschiedene Handlungsbereiche unterteilt werden können.</a:t>
            </a:r>
          </a:p>
          <a:p>
            <a:pPr marL="342900" indent="-342900">
              <a:lnSpc>
                <a:spcPct val="100000"/>
              </a:lnSpc>
              <a:buFont typeface="Symbol" pitchFamily="2" charset="2"/>
              <a:buChar char="-"/>
            </a:pPr>
            <a:r>
              <a:rPr lang="de-DE" sz="2200">
                <a:cs typeface="Arial" panose="020B0604020202020204" pitchFamily="34" charset="0"/>
              </a:rPr>
              <a:t>THG-Bilanzierungen dienen der Überwachung der verursachten THG-Emissionen und können bei regelmäßiger Erhebung die Fortschritte der eigenen Kommune und die Justierung der Instrumente und Maßnahmen unterstützen.</a:t>
            </a:r>
          </a:p>
          <a:p>
            <a:pPr marL="342900" indent="-342900">
              <a:lnSpc>
                <a:spcPct val="100000"/>
              </a:lnSpc>
              <a:buFont typeface="Symbol" pitchFamily="2" charset="2"/>
              <a:buChar char="-"/>
            </a:pPr>
            <a:r>
              <a:rPr lang="de-DE" sz="2200">
                <a:cs typeface="Arial" panose="020B0604020202020204" pitchFamily="34" charset="0"/>
              </a:rPr>
              <a:t>Die Kenntnisse spezifischer lokaler Klimawandelfolgen ist entscheidend für ein wirksames kommunales Klimamanagement.</a:t>
            </a:r>
          </a:p>
          <a:p>
            <a:endParaRPr lang="de-DE"/>
          </a:p>
        </p:txBody>
      </p:sp>
      <p:sp>
        <p:nvSpPr>
          <p:cNvPr id="6" name="Foliennummernplatzhalter 5">
            <a:extLst>
              <a:ext uri="{FF2B5EF4-FFF2-40B4-BE49-F238E27FC236}">
                <a16:creationId xmlns:a16="http://schemas.microsoft.com/office/drawing/2014/main" id="{590FC782-563C-773F-6DAD-9D97AAF3F91F}"/>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29</a:t>
            </a:fld>
            <a:endParaRPr lang="de-DE" sz="1600">
              <a:latin typeface="Arial" panose="020B0604020202020204" pitchFamily="34" charset="0"/>
              <a:cs typeface="Arial" panose="020B0604020202020204" pitchFamily="34" charset="0"/>
            </a:endParaRPr>
          </a:p>
        </p:txBody>
      </p:sp>
      <p:sp>
        <p:nvSpPr>
          <p:cNvPr id="7" name="Fußzeilenplatzhalter 6">
            <a:extLst>
              <a:ext uri="{FF2B5EF4-FFF2-40B4-BE49-F238E27FC236}">
                <a16:creationId xmlns:a16="http://schemas.microsoft.com/office/drawing/2014/main" id="{9B2BBB0B-F7F2-F1B0-9124-B790ABD5FDCA}"/>
              </a:ext>
            </a:extLst>
          </p:cNvPr>
          <p:cNvSpPr>
            <a:spLocks noGrp="1"/>
          </p:cNvSpPr>
          <p:nvPr>
            <p:ph type="ftr" sz="quarter" idx="3"/>
          </p:nvPr>
        </p:nvSpPr>
        <p:spPr/>
        <p:txBody>
          <a:bodyPr/>
          <a:lstStyle/>
          <a:p>
            <a:pPr algn="l"/>
            <a:r>
              <a:rPr lang="de-DE"/>
              <a:t>| </a:t>
            </a:r>
            <a:r>
              <a:rPr lang="de-DE" b="1"/>
              <a:t>Kommunale Klimaanpassung </a:t>
            </a:r>
            <a:r>
              <a:rPr lang="de-DE"/>
              <a:t>| Einführung</a:t>
            </a:r>
          </a:p>
        </p:txBody>
      </p:sp>
      <p:pic>
        <p:nvPicPr>
          <p:cNvPr id="12" name="Grafik 11" descr="Klemmbrett abgehakt mit einfarbiger Füllung">
            <a:extLst>
              <a:ext uri="{FF2B5EF4-FFF2-40B4-BE49-F238E27FC236}">
                <a16:creationId xmlns:a16="http://schemas.microsoft.com/office/drawing/2014/main" id="{19B7A620-87F3-3B2A-5901-C34BFFC96F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913480">
            <a:off x="2140371" y="316005"/>
            <a:ext cx="1082489" cy="1082489"/>
          </a:xfrm>
          <a:prstGeom prst="rect">
            <a:avLst/>
          </a:prstGeom>
        </p:spPr>
      </p:pic>
      <p:sp>
        <p:nvSpPr>
          <p:cNvPr id="5" name="Textfeld 4">
            <a:extLst>
              <a:ext uri="{FF2B5EF4-FFF2-40B4-BE49-F238E27FC236}">
                <a16:creationId xmlns:a16="http://schemas.microsoft.com/office/drawing/2014/main" id="{8F26A998-ECE6-E7FF-4D70-27D7C1E23C8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7EE195B2-033A-A26B-DE44-F3DDA2578DDC}"/>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Rechteck 8">
            <a:extLst>
              <a:ext uri="{FF2B5EF4-FFF2-40B4-BE49-F238E27FC236}">
                <a16:creationId xmlns:a16="http://schemas.microsoft.com/office/drawing/2014/main" id="{AD2D241F-A086-4340-8A05-636253900881}"/>
              </a:ext>
            </a:extLst>
          </p:cNvPr>
          <p:cNvSpPr/>
          <p:nvPr/>
        </p:nvSpPr>
        <p:spPr>
          <a:xfrm>
            <a:off x="7885153" y="685895"/>
            <a:ext cx="3625702" cy="111294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de-DE" b="1" dirty="0">
                <a:solidFill>
                  <a:schemeClr val="tx1"/>
                </a:solidFill>
                <a:latin typeface="Arial Narrow" panose="020B0606020202030204" pitchFamily="34" charset="0"/>
              </a:rPr>
              <a:t>Hinweise für Lehrende</a:t>
            </a:r>
            <a:r>
              <a:rPr lang="de-DE" dirty="0">
                <a:solidFill>
                  <a:schemeClr val="tx1"/>
                </a:solidFill>
                <a:latin typeface="Arial Narrow" panose="020B0606020202030204" pitchFamily="34" charset="0"/>
              </a:rPr>
              <a:t>: Dieses Fazit ist ein Entwurf, entwickeln Sie dies je nach Ihren eigenen Schwerpunkten weiter.</a:t>
            </a:r>
          </a:p>
        </p:txBody>
      </p:sp>
      <p:pic>
        <p:nvPicPr>
          <p:cNvPr id="10" name="Grafik 9" descr="Glühbirne und Zahnrad mit einfarbiger Füllung">
            <a:extLst>
              <a:ext uri="{FF2B5EF4-FFF2-40B4-BE49-F238E27FC236}">
                <a16:creationId xmlns:a16="http://schemas.microsoft.com/office/drawing/2014/main" id="{1B540058-C0C8-4838-BE2F-7C42259FC15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053655" y="56358"/>
            <a:ext cx="914400" cy="914400"/>
          </a:xfrm>
          <a:prstGeom prst="rect">
            <a:avLst/>
          </a:prstGeom>
        </p:spPr>
      </p:pic>
    </p:spTree>
    <p:extLst>
      <p:ext uri="{BB962C8B-B14F-4D97-AF65-F5344CB8AC3E}">
        <p14:creationId xmlns:p14="http://schemas.microsoft.com/office/powerpoint/2010/main" val="3333919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165CD-5041-9749-C7F8-B46A618F5D96}"/>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FBC0D3DC-A649-D523-85FA-1AE98AD82EA1}"/>
              </a:ext>
            </a:extLst>
          </p:cNvPr>
          <p:cNvSpPr>
            <a:spLocks noGrp="1"/>
          </p:cNvSpPr>
          <p:nvPr>
            <p:ph type="title"/>
          </p:nvPr>
        </p:nvSpPr>
        <p:spPr/>
        <p:txBody>
          <a:bodyPr/>
          <a:lstStyle/>
          <a:p>
            <a:r>
              <a:rPr lang="de-DE"/>
              <a:t>Themenübersicht </a:t>
            </a:r>
          </a:p>
        </p:txBody>
      </p:sp>
      <p:sp>
        <p:nvSpPr>
          <p:cNvPr id="4" name="Textplatzhalter 3">
            <a:extLst>
              <a:ext uri="{FF2B5EF4-FFF2-40B4-BE49-F238E27FC236}">
                <a16:creationId xmlns:a16="http://schemas.microsoft.com/office/drawing/2014/main" id="{8A1BBD15-384E-89BF-4597-E42526E373E8}"/>
              </a:ext>
            </a:extLst>
          </p:cNvPr>
          <p:cNvSpPr>
            <a:spLocks noGrp="1"/>
          </p:cNvSpPr>
          <p:nvPr>
            <p:ph type="body" sz="quarter" idx="11"/>
          </p:nvPr>
        </p:nvSpPr>
        <p:spPr>
          <a:xfrm>
            <a:off x="635000" y="1528763"/>
            <a:ext cx="10922000" cy="4554403"/>
          </a:xfrm>
        </p:spPr>
        <p:txBody>
          <a:bodyPr>
            <a:noAutofit/>
          </a:bodyPr>
          <a:lstStyle/>
          <a:p>
            <a:pPr marL="285750" indent="-285750">
              <a:lnSpc>
                <a:spcPct val="100000"/>
              </a:lnSpc>
              <a:buSzPct val="70000"/>
              <a:buFont typeface="Symbol" panose="05050102010706020507" pitchFamily="18" charset="2"/>
              <a:buChar char="¾"/>
            </a:pPr>
            <a:r>
              <a:rPr lang="de-DE" sz="2200" dirty="0">
                <a:cs typeface="Arial" panose="020B0604020202020204" pitchFamily="34" charset="0"/>
              </a:rPr>
              <a:t>Teil A: Einführung Klimawandel </a:t>
            </a:r>
          </a:p>
          <a:p>
            <a:pPr marL="1098550" lvl="1" indent="-285750">
              <a:lnSpc>
                <a:spcPct val="100000"/>
              </a:lnSpc>
              <a:buSzPct val="70000"/>
            </a:pPr>
            <a:r>
              <a:rPr lang="de-DE" sz="2200" dirty="0">
                <a:cs typeface="Arial" panose="020B0604020202020204" pitchFamily="34" charset="0"/>
              </a:rPr>
              <a:t>Klimasystem &amp; THG-Emissionen, Pariser Abkommen, Klimaschutz in Deutschland, THG-Bilanzierung Modellberechnungen, Deutscher Klimaatlas, IPCC</a:t>
            </a:r>
          </a:p>
          <a:p>
            <a:pPr marL="1098550" lvl="1" indent="-285750">
              <a:lnSpc>
                <a:spcPct val="100000"/>
              </a:lnSpc>
              <a:buSzPct val="70000"/>
            </a:pPr>
            <a:r>
              <a:rPr lang="de-DE" sz="2200" dirty="0">
                <a:cs typeface="Arial" panose="020B0604020202020204" pitchFamily="34" charset="0"/>
              </a:rPr>
              <a:t>Quellen für Klimawandelinformationen</a:t>
            </a:r>
          </a:p>
          <a:p>
            <a:pPr marL="285750" indent="-285750">
              <a:lnSpc>
                <a:spcPct val="100000"/>
              </a:lnSpc>
              <a:buSzPct val="70000"/>
              <a:buFont typeface="Symbol" panose="05050102010706020507" pitchFamily="18" charset="2"/>
              <a:buChar char="¾"/>
            </a:pPr>
            <a:r>
              <a:rPr lang="de-DE" sz="2200" dirty="0">
                <a:cs typeface="Arial" panose="020B0604020202020204" pitchFamily="34" charset="0"/>
              </a:rPr>
              <a:t>Teil B: Anpassung an Klimawandelfolgen </a:t>
            </a:r>
          </a:p>
          <a:p>
            <a:pPr marL="1098550" lvl="1" indent="-285750">
              <a:lnSpc>
                <a:spcPct val="100000"/>
              </a:lnSpc>
              <a:buSzPct val="70000"/>
            </a:pPr>
            <a:r>
              <a:rPr lang="de-DE" sz="2200" dirty="0">
                <a:cs typeface="Arial" panose="020B0604020202020204" pitchFamily="34" charset="0"/>
              </a:rPr>
              <a:t>Regionale Klimawandelfolgen, Klimawandel in Deutschland, direkte und indirekte Klimawandelfolgen</a:t>
            </a:r>
          </a:p>
          <a:p>
            <a:pPr marL="1098550" lvl="1" indent="-285750">
              <a:lnSpc>
                <a:spcPct val="100000"/>
              </a:lnSpc>
              <a:buSzPct val="70000"/>
            </a:pPr>
            <a:r>
              <a:rPr lang="de-DE" sz="2200" dirty="0">
                <a:cs typeface="Arial" panose="020B0604020202020204" pitchFamily="34" charset="0"/>
              </a:rPr>
              <a:t>Klimaanpassung und vulnerable Gruppen</a:t>
            </a:r>
          </a:p>
          <a:p>
            <a:pPr marL="1098550" lvl="1" indent="-285750">
              <a:lnSpc>
                <a:spcPct val="100000"/>
              </a:lnSpc>
              <a:buSzPct val="70000"/>
            </a:pPr>
            <a:r>
              <a:rPr lang="de-DE" sz="2200" dirty="0">
                <a:cs typeface="Arial" panose="020B0604020202020204" pitchFamily="34" charset="0"/>
              </a:rPr>
              <a:t>Klimaschutz vs. Klimaanpassung?</a:t>
            </a:r>
          </a:p>
          <a:p>
            <a:pPr marL="285750" indent="-285750">
              <a:lnSpc>
                <a:spcPct val="100000"/>
              </a:lnSpc>
              <a:buSzPct val="70000"/>
              <a:buFont typeface="Symbol" panose="05050102010706020507" pitchFamily="18" charset="2"/>
              <a:buChar char="¾"/>
            </a:pPr>
            <a:r>
              <a:rPr lang="de-DE" sz="2200" dirty="0">
                <a:cs typeface="Arial" panose="020B0604020202020204" pitchFamily="34" charset="0"/>
              </a:rPr>
              <a:t>Fazit</a:t>
            </a:r>
          </a:p>
          <a:p>
            <a:pPr marL="285750" indent="-285750">
              <a:lnSpc>
                <a:spcPct val="100000"/>
              </a:lnSpc>
              <a:buSzPct val="70000"/>
              <a:buFont typeface="Symbol" panose="05050102010706020507" pitchFamily="18" charset="2"/>
              <a:buChar char="¾"/>
            </a:pPr>
            <a:r>
              <a:rPr lang="de-DE" sz="2200" dirty="0">
                <a:cs typeface="Arial" panose="020B0604020202020204" pitchFamily="34" charset="0"/>
              </a:rPr>
              <a:t>Literatur &amp; Quellen</a:t>
            </a:r>
          </a:p>
        </p:txBody>
      </p:sp>
      <p:sp>
        <p:nvSpPr>
          <p:cNvPr id="5" name="Foliennummernplatzhalter 4">
            <a:extLst>
              <a:ext uri="{FF2B5EF4-FFF2-40B4-BE49-F238E27FC236}">
                <a16:creationId xmlns:a16="http://schemas.microsoft.com/office/drawing/2014/main" id="{2DFFD3BC-CCBA-1B54-287C-A33FE4B9E5B4}"/>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AFAE208D-B509-061C-5FB3-D40AFDE37EE9}"/>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Einführung</a:t>
            </a:r>
          </a:p>
        </p:txBody>
      </p:sp>
      <p:sp>
        <p:nvSpPr>
          <p:cNvPr id="2" name="Textfeld 1">
            <a:extLst>
              <a:ext uri="{FF2B5EF4-FFF2-40B4-BE49-F238E27FC236}">
                <a16:creationId xmlns:a16="http://schemas.microsoft.com/office/drawing/2014/main" id="{215087A4-6FEF-77C3-7D62-ACE456367FA5}"/>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AB47788D-2A10-7A32-4D1F-46F6E52C87D4}"/>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6100096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DB511-1281-E7FF-0D27-C6B525C9FC97}"/>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A6F5005C-EAB0-39C7-DBA0-1D366FD73217}"/>
              </a:ext>
            </a:extLst>
          </p:cNvPr>
          <p:cNvSpPr>
            <a:spLocks noGrp="1"/>
          </p:cNvSpPr>
          <p:nvPr>
            <p:ph type="title"/>
          </p:nvPr>
        </p:nvSpPr>
        <p:spPr/>
        <p:txBody>
          <a:bodyPr/>
          <a:lstStyle/>
          <a:p>
            <a:r>
              <a:rPr lang="de-DE"/>
              <a:t>Reflexion der </a:t>
            </a:r>
            <a:r>
              <a:rPr lang="de-DE" err="1"/>
              <a:t>LernZiele</a:t>
            </a:r>
            <a:r>
              <a:rPr lang="de-DE"/>
              <a:t> Dieser Einheit</a:t>
            </a:r>
          </a:p>
        </p:txBody>
      </p:sp>
      <p:sp>
        <p:nvSpPr>
          <p:cNvPr id="5" name="Textplatzhalter 4">
            <a:extLst>
              <a:ext uri="{FF2B5EF4-FFF2-40B4-BE49-F238E27FC236}">
                <a16:creationId xmlns:a16="http://schemas.microsoft.com/office/drawing/2014/main" id="{FCA19B56-D27E-6C87-C837-9947DB0C49A9}"/>
              </a:ext>
            </a:extLst>
          </p:cNvPr>
          <p:cNvSpPr>
            <a:spLocks noGrp="1"/>
          </p:cNvSpPr>
          <p:nvPr>
            <p:ph type="body" sz="quarter" idx="11"/>
          </p:nvPr>
        </p:nvSpPr>
        <p:spPr>
          <a:xfrm>
            <a:off x="635000" y="2222759"/>
            <a:ext cx="10595907" cy="3364002"/>
          </a:xfrm>
        </p:spPr>
        <p:txBody>
          <a:bodyPr>
            <a:noAutofit/>
          </a:bodyPr>
          <a:lstStyle/>
          <a:p>
            <a:endParaRPr lang="de-DE" i="1">
              <a:cs typeface="Arial" panose="020B0604020202020204" pitchFamily="34" charset="0"/>
            </a:endParaRPr>
          </a:p>
          <a:p>
            <a:pPr marL="342900" indent="-342900">
              <a:lnSpc>
                <a:spcPct val="100000"/>
              </a:lnSpc>
              <a:buFont typeface="Wingdings" panose="05000000000000000000" pitchFamily="2" charset="2"/>
              <a:buChar char="ü"/>
            </a:pPr>
            <a:r>
              <a:rPr lang="de-DE" sz="2200">
                <a:cs typeface="Arial" panose="020B0604020202020204" pitchFamily="34" charset="0"/>
              </a:rPr>
              <a:t>Grundlagen des Klimawandels verstehen und erklären können</a:t>
            </a:r>
          </a:p>
          <a:p>
            <a:pPr marL="342900" indent="-342900">
              <a:lnSpc>
                <a:spcPct val="100000"/>
              </a:lnSpc>
              <a:buFont typeface="Wingdings" panose="05000000000000000000" pitchFamily="2" charset="2"/>
              <a:buChar char="ü"/>
            </a:pPr>
            <a:r>
              <a:rPr lang="de-DE" sz="2200">
                <a:cs typeface="Arial" panose="020B0604020202020204" pitchFamily="34" charset="0"/>
              </a:rPr>
              <a:t>Verschiedene Klimawandelfolgen und Klimaszenarien kennen</a:t>
            </a:r>
          </a:p>
          <a:p>
            <a:pPr marL="342900" indent="-342900">
              <a:lnSpc>
                <a:spcPct val="100000"/>
              </a:lnSpc>
              <a:buFont typeface="Wingdings" panose="05000000000000000000" pitchFamily="2" charset="2"/>
              <a:buChar char="ü"/>
            </a:pPr>
            <a:r>
              <a:rPr lang="de-DE" sz="2200">
                <a:cs typeface="Arial" panose="020B0604020202020204" pitchFamily="34" charset="0"/>
              </a:rPr>
              <a:t>Daten zu regionalen Klimawandelfolgen recherchieren und interpretieren können</a:t>
            </a:r>
          </a:p>
          <a:p>
            <a:pPr marL="342900" indent="-342900">
              <a:lnSpc>
                <a:spcPct val="100000"/>
              </a:lnSpc>
              <a:buFont typeface="Wingdings" panose="05000000000000000000" pitchFamily="2" charset="2"/>
              <a:buChar char="ü"/>
            </a:pPr>
            <a:r>
              <a:rPr lang="de-DE" sz="2200">
                <a:cs typeface="Arial" panose="020B0604020202020204" pitchFamily="34" charset="0"/>
              </a:rPr>
              <a:t>Politisch vereinbarte Klimaziele benennen und den Umsetzungsstand recherchieren können</a:t>
            </a:r>
          </a:p>
          <a:p>
            <a:pPr marL="342900" indent="-342900">
              <a:lnSpc>
                <a:spcPct val="100000"/>
              </a:lnSpc>
              <a:buFont typeface="Wingdings" panose="05000000000000000000" pitchFamily="2" charset="2"/>
              <a:buChar char="ü"/>
            </a:pPr>
            <a:r>
              <a:rPr lang="de-DE" sz="2200">
                <a:cs typeface="Arial" panose="020B0604020202020204" pitchFamily="34" charset="0"/>
              </a:rPr>
              <a:t>Klimaschutz und Klimawandelfolgenanpassung unterscheiden und ihre Relevanz begründen können</a:t>
            </a:r>
          </a:p>
          <a:p>
            <a:pPr marL="342900" indent="-342900">
              <a:lnSpc>
                <a:spcPct val="100000"/>
              </a:lnSpc>
              <a:buFont typeface="Wingdings" panose="05000000000000000000" pitchFamily="2" charset="2"/>
              <a:buChar char="ü"/>
            </a:pPr>
            <a:r>
              <a:rPr lang="de-DE" sz="2200">
                <a:cs typeface="Arial" panose="020B0604020202020204" pitchFamily="34" charset="0"/>
              </a:rPr>
              <a:t>Die globale Perspektive des Klimawandels auf lokale Folgen und Handlungsmöglichkeiten runterbrechen können</a:t>
            </a:r>
          </a:p>
          <a:p>
            <a:endParaRPr lang="de-DE"/>
          </a:p>
        </p:txBody>
      </p:sp>
      <p:sp>
        <p:nvSpPr>
          <p:cNvPr id="7" name="Foliennummernplatzhalter 4">
            <a:extLst>
              <a:ext uri="{FF2B5EF4-FFF2-40B4-BE49-F238E27FC236}">
                <a16:creationId xmlns:a16="http://schemas.microsoft.com/office/drawing/2014/main" id="{FB219158-BAFD-71BC-BC4D-BF8AAEA270EB}"/>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30</a:t>
            </a:fld>
            <a:endParaRPr lang="de-DE" sz="1600">
              <a:latin typeface="Arial" panose="020B0604020202020204" pitchFamily="34" charset="0"/>
              <a:cs typeface="Arial" panose="020B0604020202020204" pitchFamily="34" charset="0"/>
            </a:endParaRPr>
          </a:p>
        </p:txBody>
      </p:sp>
      <p:sp>
        <p:nvSpPr>
          <p:cNvPr id="8" name="Fußzeilenplatzhalter 4">
            <a:extLst>
              <a:ext uri="{FF2B5EF4-FFF2-40B4-BE49-F238E27FC236}">
                <a16:creationId xmlns:a16="http://schemas.microsoft.com/office/drawing/2014/main" id="{4F0C2380-31C4-4E25-2FBD-187D3782598C}"/>
              </a:ext>
            </a:extLst>
          </p:cNvPr>
          <p:cNvSpPr>
            <a:spLocks noGrp="1"/>
          </p:cNvSpPr>
          <p:nvPr>
            <p:ph type="ftr" sz="quarter" idx="3"/>
          </p:nvPr>
        </p:nvSpPr>
        <p:spPr>
          <a:xfrm>
            <a:off x="943044" y="6219811"/>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Einführung</a:t>
            </a:r>
          </a:p>
        </p:txBody>
      </p:sp>
      <p:pic>
        <p:nvPicPr>
          <p:cNvPr id="2" name="Grafik 1" descr="Gruppenbrainstorming mit einfarbiger Füllung">
            <a:extLst>
              <a:ext uri="{FF2B5EF4-FFF2-40B4-BE49-F238E27FC236}">
                <a16:creationId xmlns:a16="http://schemas.microsoft.com/office/drawing/2014/main" id="{FDF1A74B-801A-9419-9C37-A66C75CF3B5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365200">
            <a:off x="10679714" y="-20313"/>
            <a:ext cx="1440000" cy="1440000"/>
          </a:xfrm>
          <a:prstGeom prst="rect">
            <a:avLst/>
          </a:prstGeom>
        </p:spPr>
      </p:pic>
      <p:sp>
        <p:nvSpPr>
          <p:cNvPr id="3" name="Sprechblase: rechteckig 7">
            <a:extLst>
              <a:ext uri="{FF2B5EF4-FFF2-40B4-BE49-F238E27FC236}">
                <a16:creationId xmlns:a16="http://schemas.microsoft.com/office/drawing/2014/main" id="{3A0A69A5-7AD2-CFB5-0560-1BED745918BB}"/>
              </a:ext>
            </a:extLst>
          </p:cNvPr>
          <p:cNvSpPr/>
          <p:nvPr/>
        </p:nvSpPr>
        <p:spPr>
          <a:xfrm>
            <a:off x="3307743" y="1491971"/>
            <a:ext cx="8168928" cy="882929"/>
          </a:xfrm>
          <a:prstGeom prst="wedgeRectCallout">
            <a:avLst>
              <a:gd name="adj1" fmla="val 34674"/>
              <a:gd name="adj2" fmla="val -69783"/>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i="1">
                <a:solidFill>
                  <a:schemeClr val="tx1"/>
                </a:solidFill>
                <a:latin typeface="Arial Narrow" panose="020B0606020202030204" pitchFamily="34" charset="0"/>
                <a:cs typeface="Arial" panose="020B0604020202020204" pitchFamily="34" charset="0"/>
              </a:rPr>
              <a:t>Nehmen Sie sich kurz Zeit, um sich selbst in Bezug auf die heutigen Lernziele einzuschätzen: Was können Sie schon? Wo und wie möchten Sie nacharbeiten? Welche Fragen haben Sie?</a:t>
            </a:r>
          </a:p>
        </p:txBody>
      </p:sp>
      <p:sp>
        <p:nvSpPr>
          <p:cNvPr id="6" name="Textfeld 5">
            <a:extLst>
              <a:ext uri="{FF2B5EF4-FFF2-40B4-BE49-F238E27FC236}">
                <a16:creationId xmlns:a16="http://schemas.microsoft.com/office/drawing/2014/main" id="{8AE8940A-12AC-AE08-0ACB-4A3DCD673ADF}"/>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9" name="Grafik 8">
            <a:extLst>
              <a:ext uri="{FF2B5EF4-FFF2-40B4-BE49-F238E27FC236}">
                <a16:creationId xmlns:a16="http://schemas.microsoft.com/office/drawing/2014/main" id="{975062B8-9A92-9F3A-D8C8-85B91D6CB479}"/>
              </a:ext>
            </a:extLst>
          </p:cNvPr>
          <p:cNvPicPr>
            <a:picLocks noChangeAspect="1"/>
          </p:cNvPicPr>
          <p:nvPr/>
        </p:nvPicPr>
        <p:blipFill>
          <a:blip r:embed="rId5"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7335407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D201A-8670-7B7B-3DD3-B3CF48CD5938}"/>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D5868BC5-2CCE-0281-CDBC-631FF3C0B953}"/>
              </a:ext>
            </a:extLst>
          </p:cNvPr>
          <p:cNvSpPr>
            <a:spLocks noGrp="1"/>
          </p:cNvSpPr>
          <p:nvPr>
            <p:ph type="title"/>
          </p:nvPr>
        </p:nvSpPr>
        <p:spPr>
          <a:xfrm>
            <a:off x="614296" y="638189"/>
            <a:ext cx="10412292" cy="577425"/>
          </a:xfrm>
        </p:spPr>
        <p:txBody>
          <a:bodyPr/>
          <a:lstStyle/>
          <a:p>
            <a:r>
              <a:rPr lang="de-DE"/>
              <a:t>Literatur</a:t>
            </a:r>
            <a:endParaRPr lang="de-DE">
              <a:latin typeface="+mn-lt"/>
            </a:endParaRPr>
          </a:p>
        </p:txBody>
      </p:sp>
      <p:sp>
        <p:nvSpPr>
          <p:cNvPr id="5" name="Textplatzhalter 4">
            <a:extLst>
              <a:ext uri="{FF2B5EF4-FFF2-40B4-BE49-F238E27FC236}">
                <a16:creationId xmlns:a16="http://schemas.microsoft.com/office/drawing/2014/main" id="{21903E2E-AD2B-2F6F-70DE-BA10459F93A5}"/>
              </a:ext>
            </a:extLst>
          </p:cNvPr>
          <p:cNvSpPr>
            <a:spLocks noGrp="1"/>
          </p:cNvSpPr>
          <p:nvPr>
            <p:ph type="body" sz="quarter" idx="11"/>
          </p:nvPr>
        </p:nvSpPr>
        <p:spPr>
          <a:xfrm>
            <a:off x="602812" y="1330209"/>
            <a:ext cx="10944890" cy="4426927"/>
          </a:xfrm>
        </p:spPr>
        <p:txBody>
          <a:bodyPr>
            <a:noAutofit/>
          </a:bodyPr>
          <a:lstStyle/>
          <a:p>
            <a:pPr>
              <a:lnSpc>
                <a:spcPct val="100000"/>
              </a:lnSpc>
              <a:spcBef>
                <a:spcPts val="0"/>
              </a:spcBef>
              <a:spcAft>
                <a:spcPts val="600"/>
              </a:spcAft>
              <a:buClr>
                <a:srgbClr val="7B0E30"/>
              </a:buClr>
              <a:buSzPct val="100000"/>
            </a:pPr>
            <a:r>
              <a:rPr lang="de-DE" sz="1600">
                <a:cs typeface="Arial" panose="020B0604020202020204" pitchFamily="34" charset="0"/>
              </a:rPr>
              <a:t>BMWK (2024). Wie Sie mit Klimaschutz-Monitoring und Treibhausgasbilanzierung die Grundlage für erfolgreichen Klimaschutz schaffen. </a:t>
            </a:r>
            <a:r>
              <a:rPr lang="de-DE" sz="1600">
                <a:cs typeface="Arial" panose="020B0604020202020204" pitchFamily="34" charset="0"/>
                <a:hlinkClick r:id="rId3"/>
              </a:rPr>
              <a:t>https://www.klimaschutz.de/de/kommunaler-klimaschutz/bilanzierung-monitoring</a:t>
            </a:r>
            <a:endParaRPr lang="de-DE" sz="1600">
              <a:cs typeface="Arial" panose="020B0604020202020204" pitchFamily="34" charset="0"/>
            </a:endParaRPr>
          </a:p>
          <a:p>
            <a:pPr>
              <a:lnSpc>
                <a:spcPct val="100000"/>
              </a:lnSpc>
              <a:spcBef>
                <a:spcPts val="0"/>
              </a:spcBef>
              <a:spcAft>
                <a:spcPts val="600"/>
              </a:spcAft>
              <a:buClr>
                <a:srgbClr val="7B0E30"/>
              </a:buClr>
              <a:buSzPct val="100000"/>
            </a:pPr>
            <a:r>
              <a:rPr lang="de-DE" sz="1600">
                <a:cs typeface="Arial" panose="020B0604020202020204" pitchFamily="34" charset="0"/>
              </a:rPr>
              <a:t>Der Paritätische (2024). </a:t>
            </a:r>
            <a:r>
              <a:rPr lang="de-DE" sz="1600" err="1">
                <a:cs typeface="Arial" panose="020B0604020202020204" pitchFamily="34" charset="0"/>
              </a:rPr>
              <a:t>KlimaAnpassung</a:t>
            </a:r>
            <a:r>
              <a:rPr lang="de-DE" sz="1600">
                <a:cs typeface="Arial" panose="020B0604020202020204" pitchFamily="34" charset="0"/>
              </a:rPr>
              <a:t> in sozialen Einrichtungen &amp; Diensten. </a:t>
            </a:r>
            <a:r>
              <a:rPr lang="de-DE" sz="1600">
                <a:cs typeface="Arial" panose="020B0604020202020204" pitchFamily="34" charset="0"/>
                <a:hlinkClick r:id="rId4"/>
              </a:rPr>
              <a:t>https://www.der-paritaetische.de/fileadmin/user_upload/Umfrage_Klimaanpassung_in_sozialen_Einrichtungen_und_Diensten_Umfrageauswertung.pdf</a:t>
            </a:r>
            <a:r>
              <a:rPr lang="de-DE" sz="1600">
                <a:cs typeface="Arial" panose="020B0604020202020204" pitchFamily="34" charset="0"/>
              </a:rPr>
              <a:t> </a:t>
            </a:r>
          </a:p>
          <a:p>
            <a:pPr>
              <a:lnSpc>
                <a:spcPct val="100000"/>
              </a:lnSpc>
              <a:spcBef>
                <a:spcPts val="0"/>
              </a:spcBef>
              <a:spcAft>
                <a:spcPts val="600"/>
              </a:spcAft>
              <a:buClr>
                <a:srgbClr val="7B0E30"/>
              </a:buClr>
              <a:buSzPct val="100000"/>
            </a:pPr>
            <a:r>
              <a:rPr lang="de-DE" sz="1600">
                <a:cs typeface="Arial" panose="020B0604020202020204" pitchFamily="34" charset="0"/>
              </a:rPr>
              <a:t>Dietz, Kristina/Brunnengräber, Achim (2015): Klimaanpassung. In: Sybille </a:t>
            </a:r>
            <a:r>
              <a:rPr lang="de-DE" sz="1600" err="1">
                <a:cs typeface="Arial" panose="020B0604020202020204" pitchFamily="34" charset="0"/>
              </a:rPr>
              <a:t>Bauriedl</a:t>
            </a:r>
            <a:r>
              <a:rPr lang="de-DE" sz="1600">
                <a:cs typeface="Arial" panose="020B0604020202020204" pitchFamily="34" charset="0"/>
              </a:rPr>
              <a:t> (Hrsg.), Wörterbuch Klimadebatte. Bielefeld: </a:t>
            </a:r>
            <a:r>
              <a:rPr lang="de-DE" sz="1600" err="1">
                <a:cs typeface="Arial" panose="020B0604020202020204" pitchFamily="34" charset="0"/>
              </a:rPr>
              <a:t>transcript</a:t>
            </a:r>
            <a:r>
              <a:rPr lang="de-DE" sz="1600">
                <a:cs typeface="Arial" panose="020B0604020202020204" pitchFamily="34" charset="0"/>
              </a:rPr>
              <a:t>, S. 127-131.</a:t>
            </a:r>
          </a:p>
          <a:p>
            <a:pPr>
              <a:lnSpc>
                <a:spcPct val="100000"/>
              </a:lnSpc>
              <a:spcBef>
                <a:spcPts val="0"/>
              </a:spcBef>
              <a:spcAft>
                <a:spcPts val="600"/>
              </a:spcAft>
              <a:buClr>
                <a:srgbClr val="7B0E30"/>
              </a:buClr>
              <a:buSzPct val="100000"/>
            </a:pPr>
            <a:r>
              <a:rPr lang="de-DE" sz="1600">
                <a:cs typeface="Arial" panose="020B0604020202020204" pitchFamily="34" charset="0"/>
              </a:rPr>
              <a:t>DWD (2024). Klimawandel – ein Überblick. </a:t>
            </a:r>
            <a:r>
              <a:rPr lang="de-DE" sz="1600">
                <a:cs typeface="Arial" panose="020B0604020202020204" pitchFamily="34" charset="0"/>
                <a:hlinkClick r:id="rId5"/>
              </a:rPr>
              <a:t>https://www.dwd.de/DE/klimaumwelt/klimawandel/klimawandel_node.html</a:t>
            </a:r>
            <a:endParaRPr lang="de-DE" sz="1600">
              <a:cs typeface="Arial" panose="020B0604020202020204" pitchFamily="34" charset="0"/>
            </a:endParaRPr>
          </a:p>
          <a:p>
            <a:pPr>
              <a:lnSpc>
                <a:spcPct val="100000"/>
              </a:lnSpc>
              <a:spcBef>
                <a:spcPts val="0"/>
              </a:spcBef>
              <a:spcAft>
                <a:spcPts val="600"/>
              </a:spcAft>
              <a:buClr>
                <a:srgbClr val="7B0E30"/>
              </a:buClr>
              <a:buSzPct val="100000"/>
            </a:pPr>
            <a:r>
              <a:rPr lang="de-DE" sz="1600">
                <a:cs typeface="Arial" panose="020B0604020202020204" pitchFamily="34" charset="0"/>
              </a:rPr>
              <a:t>UBA (2022). Die Treibhausgase. </a:t>
            </a:r>
            <a:r>
              <a:rPr lang="de-DE" sz="1600">
                <a:cs typeface="Arial" panose="020B0604020202020204" pitchFamily="34" charset="0"/>
                <a:hlinkClick r:id="rId6"/>
              </a:rPr>
              <a:t>https://www.umweltbundesamt.de/themen/klima-energie/klimaschutz-energiepolitik-in-deutschland/treibhausgas-emissionen/die-treibhausgase</a:t>
            </a:r>
            <a:endParaRPr lang="de-DE" sz="1600">
              <a:cs typeface="Arial" panose="020B0604020202020204" pitchFamily="34" charset="0"/>
            </a:endParaRPr>
          </a:p>
          <a:p>
            <a:pPr>
              <a:lnSpc>
                <a:spcPct val="100000"/>
              </a:lnSpc>
              <a:spcBef>
                <a:spcPts val="0"/>
              </a:spcBef>
              <a:spcAft>
                <a:spcPts val="600"/>
              </a:spcAft>
              <a:buClr>
                <a:srgbClr val="7B0E30"/>
              </a:buClr>
              <a:buSzPct val="100000"/>
            </a:pPr>
            <a:r>
              <a:rPr lang="de-DE" sz="1600">
                <a:cs typeface="Arial" panose="020B0604020202020204" pitchFamily="34" charset="0"/>
              </a:rPr>
              <a:t>UBA (2024). Wo steht Deutschland im kommunalen Klimaschutz? </a:t>
            </a:r>
            <a:r>
              <a:rPr lang="de-DE" sz="1600">
                <a:cs typeface="Arial" panose="020B0604020202020204" pitchFamily="34" charset="0"/>
                <a:hlinkClick r:id="rId7"/>
              </a:rPr>
              <a:t>https://www.umweltbundesamt.de/publikationen/wo-steht-deutschland-im-kommunalen-klimaschutz</a:t>
            </a:r>
            <a:r>
              <a:rPr lang="de-DE" sz="1600">
                <a:cs typeface="Arial" panose="020B0604020202020204" pitchFamily="34" charset="0"/>
              </a:rPr>
              <a:t> </a:t>
            </a:r>
          </a:p>
          <a:p>
            <a:pPr>
              <a:lnSpc>
                <a:spcPct val="100000"/>
              </a:lnSpc>
              <a:spcBef>
                <a:spcPts val="0"/>
              </a:spcBef>
              <a:spcAft>
                <a:spcPts val="600"/>
              </a:spcAft>
              <a:buClr>
                <a:srgbClr val="7B0E30"/>
              </a:buClr>
              <a:buSzPct val="100000"/>
            </a:pPr>
            <a:r>
              <a:rPr lang="de-DE" sz="1600">
                <a:cs typeface="Arial" panose="020B0604020202020204" pitchFamily="34" charset="0"/>
              </a:rPr>
              <a:t>UBA (2025). Themen: Folgen des Klimawandels. </a:t>
            </a:r>
            <a:r>
              <a:rPr lang="de-DE" sz="1600">
                <a:cs typeface="Arial" panose="020B0604020202020204" pitchFamily="34" charset="0"/>
                <a:hlinkClick r:id="rId8"/>
              </a:rPr>
              <a:t>https://www.umweltbundesamt.de/themen/klima-energie/klimafolgen-anpassung/folgen-des-klimawandels-0#undefined</a:t>
            </a:r>
            <a:r>
              <a:rPr lang="de-DE" sz="1600">
                <a:cs typeface="Arial" panose="020B0604020202020204" pitchFamily="34" charset="0"/>
              </a:rPr>
              <a:t> </a:t>
            </a:r>
          </a:p>
          <a:p>
            <a:pPr>
              <a:spcBef>
                <a:spcPts val="0"/>
              </a:spcBef>
              <a:spcAft>
                <a:spcPts val="600"/>
              </a:spcAft>
            </a:pPr>
            <a:r>
              <a:rPr lang="de-DE" sz="1600">
                <a:cs typeface="Arial" panose="020B0604020202020204" pitchFamily="34" charset="0"/>
              </a:rPr>
              <a:t>Schüle, Ralf/Liesenfeld, Joachim/</a:t>
            </a:r>
            <a:r>
              <a:rPr lang="de-DE" sz="1600" err="1">
                <a:cs typeface="Arial" panose="020B0604020202020204" pitchFamily="34" charset="0"/>
              </a:rPr>
              <a:t>Madry</a:t>
            </a:r>
            <a:r>
              <a:rPr lang="de-DE" sz="1600">
                <a:cs typeface="Arial" panose="020B0604020202020204" pitchFamily="34" charset="0"/>
              </a:rPr>
              <a:t>, Thomas (2015): Treffpunkt im Unendlichen – Synergien und Konflikte von Klimaschutz und Klimawandelanpassung in der Stadt- und Regional-entwicklung. In: Jörg </a:t>
            </a:r>
            <a:r>
              <a:rPr lang="de-DE" sz="1600" err="1">
                <a:cs typeface="Arial" panose="020B0604020202020204" pitchFamily="34" charset="0"/>
              </a:rPr>
              <a:t>Knieling</a:t>
            </a:r>
            <a:r>
              <a:rPr lang="de-DE" sz="1600">
                <a:cs typeface="Arial" panose="020B0604020202020204" pitchFamily="34" charset="0"/>
              </a:rPr>
              <a:t> &amp; Alexander </a:t>
            </a:r>
            <a:r>
              <a:rPr lang="de-DE" sz="1600" err="1">
                <a:cs typeface="Arial" panose="020B0604020202020204" pitchFamily="34" charset="0"/>
              </a:rPr>
              <a:t>Roßnagel</a:t>
            </a:r>
            <a:r>
              <a:rPr lang="de-DE" sz="1600">
                <a:cs typeface="Arial" panose="020B0604020202020204" pitchFamily="34" charset="0"/>
              </a:rPr>
              <a:t> (Hrsg.), </a:t>
            </a:r>
            <a:r>
              <a:rPr lang="de-DE" sz="1600" err="1">
                <a:cs typeface="Arial" panose="020B0604020202020204" pitchFamily="34" charset="0"/>
              </a:rPr>
              <a:t>Governance</a:t>
            </a:r>
            <a:r>
              <a:rPr lang="de-DE" sz="1600">
                <a:cs typeface="Arial" panose="020B0604020202020204" pitchFamily="34" charset="0"/>
              </a:rPr>
              <a:t> der Klimaanpassung. Akteure, Organisation und Instrumente für Stadt und Region. München: </a:t>
            </a:r>
            <a:r>
              <a:rPr lang="de-DE" sz="1600" err="1">
                <a:cs typeface="Arial" panose="020B0604020202020204" pitchFamily="34" charset="0"/>
              </a:rPr>
              <a:t>oekom</a:t>
            </a:r>
            <a:r>
              <a:rPr lang="de-DE" sz="1600">
                <a:cs typeface="Arial" panose="020B0604020202020204" pitchFamily="34" charset="0"/>
              </a:rPr>
              <a:t>, S. 69-86.</a:t>
            </a:r>
          </a:p>
          <a:p>
            <a:pPr>
              <a:lnSpc>
                <a:spcPct val="100000"/>
              </a:lnSpc>
              <a:spcBef>
                <a:spcPts val="0"/>
              </a:spcBef>
              <a:spcAft>
                <a:spcPts val="600"/>
              </a:spcAft>
              <a:buClr>
                <a:srgbClr val="7B0E30"/>
              </a:buClr>
              <a:buSzPct val="100000"/>
            </a:pPr>
            <a:endParaRPr lang="de-DE" sz="1600">
              <a:latin typeface="Arial" panose="020B0604020202020204" pitchFamily="34" charset="0"/>
              <a:cs typeface="Arial" panose="020B0604020202020204" pitchFamily="34" charset="0"/>
            </a:endParaRPr>
          </a:p>
        </p:txBody>
      </p:sp>
      <p:sp>
        <p:nvSpPr>
          <p:cNvPr id="7" name="Foliennummernplatzhalter 4">
            <a:extLst>
              <a:ext uri="{FF2B5EF4-FFF2-40B4-BE49-F238E27FC236}">
                <a16:creationId xmlns:a16="http://schemas.microsoft.com/office/drawing/2014/main" id="{5EA7ECBC-759E-91FD-D11D-973D442AD1E8}"/>
              </a:ext>
            </a:extLst>
          </p:cNvPr>
          <p:cNvSpPr>
            <a:spLocks noGrp="1"/>
          </p:cNvSpPr>
          <p:nvPr>
            <p:ph type="sldNum" sz="quarter" idx="12"/>
          </p:nvPr>
        </p:nvSpPr>
        <p:spPr>
          <a:xfrm>
            <a:off x="614294" y="6214076"/>
            <a:ext cx="308044" cy="365125"/>
          </a:xfrm>
        </p:spPr>
        <p:txBody>
          <a:bodyPr lIns="0" rIns="0"/>
          <a:lstStyle>
            <a:lvl1pPr algn="l">
              <a:defRPr>
                <a:solidFill>
                  <a:schemeClr val="tx1"/>
                </a:solidFill>
              </a:defRPr>
            </a:lvl1pPr>
          </a:lstStyle>
          <a:p>
            <a:fld id="{DD7C4DC1-7D02-4994-BD54-74988B047B41}" type="slidenum">
              <a:rPr lang="de-DE" sz="1600" b="1" smtClean="0">
                <a:latin typeface="+mn-lt"/>
                <a:cs typeface="Arial" panose="020B0604020202020204" pitchFamily="34" charset="0"/>
              </a:rPr>
              <a:pPr/>
              <a:t>31</a:t>
            </a:fld>
            <a:endParaRPr lang="de-DE" sz="1600">
              <a:latin typeface="+mn-lt"/>
              <a:cs typeface="Arial" panose="020B0604020202020204" pitchFamily="34" charset="0"/>
            </a:endParaRPr>
          </a:p>
        </p:txBody>
      </p:sp>
      <p:sp>
        <p:nvSpPr>
          <p:cNvPr id="8" name="Fußzeilenplatzhalter 4">
            <a:extLst>
              <a:ext uri="{FF2B5EF4-FFF2-40B4-BE49-F238E27FC236}">
                <a16:creationId xmlns:a16="http://schemas.microsoft.com/office/drawing/2014/main" id="{28050341-C813-023D-584B-E2D45362A988}"/>
              </a:ext>
            </a:extLst>
          </p:cNvPr>
          <p:cNvSpPr>
            <a:spLocks noGrp="1"/>
          </p:cNvSpPr>
          <p:nvPr>
            <p:ph type="ftr" sz="quarter" idx="3"/>
          </p:nvPr>
        </p:nvSpPr>
        <p:spPr>
          <a:xfrm>
            <a:off x="922338" y="6219811"/>
            <a:ext cx="9087294"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latin typeface="+mn-lt"/>
              </a:rPr>
              <a:t>| </a:t>
            </a:r>
            <a:r>
              <a:rPr lang="de-DE" b="1"/>
              <a:t>Kommunale Klimaanpassung </a:t>
            </a:r>
            <a:r>
              <a:rPr lang="de-DE"/>
              <a:t>| Einführung</a:t>
            </a:r>
            <a:endParaRPr lang="de-DE">
              <a:latin typeface="+mn-lt"/>
            </a:endParaRPr>
          </a:p>
        </p:txBody>
      </p:sp>
      <p:pic>
        <p:nvPicPr>
          <p:cNvPr id="6" name="Grafik 5" descr="Internet mit einfarbiger Füllung">
            <a:extLst>
              <a:ext uri="{FF2B5EF4-FFF2-40B4-BE49-F238E27FC236}">
                <a16:creationId xmlns:a16="http://schemas.microsoft.com/office/drawing/2014/main" id="{E3123CD2-E8E4-4743-9B5E-33CDA0BDEF8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438136">
            <a:off x="10593631" y="238291"/>
            <a:ext cx="1377219" cy="1377219"/>
          </a:xfrm>
          <a:prstGeom prst="rect">
            <a:avLst/>
          </a:prstGeom>
        </p:spPr>
      </p:pic>
      <p:sp>
        <p:nvSpPr>
          <p:cNvPr id="2" name="Textfeld 1">
            <a:extLst>
              <a:ext uri="{FF2B5EF4-FFF2-40B4-BE49-F238E27FC236}">
                <a16:creationId xmlns:a16="http://schemas.microsoft.com/office/drawing/2014/main" id="{5A09A882-B21E-0809-E9A0-76902673D3E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007FF7DB-16CD-0891-61BE-52D77DBC67C8}"/>
              </a:ext>
            </a:extLst>
          </p:cNvPr>
          <p:cNvPicPr>
            <a:picLocks noChangeAspect="1"/>
          </p:cNvPicPr>
          <p:nvPr/>
        </p:nvPicPr>
        <p:blipFill>
          <a:blip r:embed="rId12"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9236613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z="3200" b="1">
                <a:cs typeface="Arial" panose="020B0604020202020204" pitchFamily="34" charset="0"/>
              </a:rPr>
              <a:t>Bildquellen</a:t>
            </a:r>
            <a:endParaRPr lang="de-DE" b="0"/>
          </a:p>
        </p:txBody>
      </p:sp>
      <p:sp>
        <p:nvSpPr>
          <p:cNvPr id="4" name="Textplatzhalter 3"/>
          <p:cNvSpPr>
            <a:spLocks noGrp="1"/>
          </p:cNvSpPr>
          <p:nvPr>
            <p:ph type="body" sz="quarter" idx="11"/>
          </p:nvPr>
        </p:nvSpPr>
        <p:spPr>
          <a:xfrm>
            <a:off x="634999" y="1376516"/>
            <a:ext cx="10922001" cy="4545496"/>
          </a:xfrm>
        </p:spPr>
        <p:txBody>
          <a:bodyPr>
            <a:noAutofit/>
          </a:bodyPr>
          <a:lstStyle/>
          <a:p>
            <a:pPr marL="28575" lvl="2" indent="-28575">
              <a:lnSpc>
                <a:spcPct val="100000"/>
              </a:lnSpc>
              <a:spcBef>
                <a:spcPts val="0"/>
              </a:spcBef>
              <a:spcAft>
                <a:spcPts val="600"/>
              </a:spcAft>
              <a:buNone/>
            </a:pPr>
            <a:r>
              <a:rPr lang="de-DE" sz="1600"/>
              <a:t>Folie 1: </a:t>
            </a:r>
            <a:r>
              <a:rPr lang="de-DE" sz="1600">
                <a:solidFill>
                  <a:schemeClr val="tx1"/>
                </a:solidFill>
              </a:rPr>
              <a:t>#ShowYourStripes </a:t>
            </a:r>
            <a:r>
              <a:rPr lang="de-DE" sz="1600">
                <a:solidFill>
                  <a:schemeClr val="tx1"/>
                </a:solidFill>
                <a:hlinkClick r:id="rId2"/>
              </a:rPr>
              <a:t>„Warming Stripes“, Germany (188-2023) </a:t>
            </a:r>
            <a:r>
              <a:rPr lang="de-DE" sz="1600">
                <a:solidFill>
                  <a:schemeClr val="tx1"/>
                </a:solidFill>
              </a:rPr>
              <a:t>von Ed Hawkins </a:t>
            </a:r>
            <a:r>
              <a:rPr lang="de-DE" sz="1600" err="1">
                <a:solidFill>
                  <a:schemeClr val="tx1"/>
                </a:solidFill>
              </a:rPr>
              <a:t>for</a:t>
            </a:r>
            <a:r>
              <a:rPr lang="de-DE" sz="1600">
                <a:solidFill>
                  <a:schemeClr val="tx1"/>
                </a:solidFill>
              </a:rPr>
              <a:t> University </a:t>
            </a:r>
            <a:r>
              <a:rPr lang="de-DE" sz="1600" err="1">
                <a:solidFill>
                  <a:schemeClr val="tx1"/>
                </a:solidFill>
              </a:rPr>
              <a:t>of</a:t>
            </a:r>
            <a:r>
              <a:rPr lang="de-DE" sz="1600">
                <a:solidFill>
                  <a:schemeClr val="tx1"/>
                </a:solidFill>
              </a:rPr>
              <a:t> Reading. Zugriff am 07.02.2025.</a:t>
            </a:r>
          </a:p>
          <a:p>
            <a:pPr marL="28575" lvl="2" indent="-28575">
              <a:lnSpc>
                <a:spcPct val="100000"/>
              </a:lnSpc>
              <a:spcBef>
                <a:spcPts val="0"/>
              </a:spcBef>
              <a:spcAft>
                <a:spcPts val="600"/>
              </a:spcAft>
              <a:buNone/>
            </a:pPr>
            <a:r>
              <a:rPr lang="de-DE" sz="1600"/>
              <a:t>Folie 6: </a:t>
            </a:r>
            <a:r>
              <a:rPr lang="de-DE" sz="1600">
                <a:solidFill>
                  <a:schemeClr val="tx1"/>
                </a:solidFill>
                <a:hlinkClick r:id="rId3"/>
              </a:rPr>
              <a:t>„</a:t>
            </a:r>
            <a:r>
              <a:rPr lang="de-DE" sz="1600">
                <a:solidFill>
                  <a:schemeClr val="tx1"/>
                </a:solidFill>
                <a:effectLst/>
                <a:hlinkClick r:id="rId3"/>
              </a:rPr>
              <a:t>Foto Kiefern“ </a:t>
            </a:r>
            <a:r>
              <a:rPr lang="de-DE" sz="1600">
                <a:solidFill>
                  <a:schemeClr val="tx1"/>
                </a:solidFill>
                <a:effectLst/>
              </a:rPr>
              <a:t>von Felix Mittermeier unter </a:t>
            </a:r>
            <a:r>
              <a:rPr lang="de-DE" sz="1600">
                <a:solidFill>
                  <a:schemeClr val="tx1"/>
                </a:solidFill>
                <a:effectLst/>
                <a:hlinkClick r:id="rId4"/>
              </a:rPr>
              <a:t>Pexels Lizenz</a:t>
            </a:r>
            <a:r>
              <a:rPr lang="de-DE" sz="1600">
                <a:solidFill>
                  <a:schemeClr val="tx1"/>
                </a:solidFill>
                <a:effectLst/>
              </a:rPr>
              <a:t>. </a:t>
            </a:r>
            <a:r>
              <a:rPr lang="de-DE" sz="1600">
                <a:solidFill>
                  <a:schemeClr val="tx1"/>
                </a:solidFill>
              </a:rPr>
              <a:t>Zugriff am 07.02.2025. </a:t>
            </a:r>
          </a:p>
          <a:p>
            <a:pPr marL="28575" lvl="2" indent="-28575">
              <a:lnSpc>
                <a:spcPct val="100000"/>
              </a:lnSpc>
              <a:spcBef>
                <a:spcPts val="0"/>
              </a:spcBef>
              <a:spcAft>
                <a:spcPts val="600"/>
              </a:spcAft>
              <a:buNone/>
            </a:pPr>
            <a:r>
              <a:rPr lang="de-DE" sz="1600"/>
              <a:t>Folie 7: </a:t>
            </a:r>
            <a:r>
              <a:rPr lang="de-DE" sz="1600">
                <a:cs typeface="Times New Roman" panose="02020603050405020304" pitchFamily="18" charset="0"/>
                <a:hlinkClick r:id="rId5"/>
              </a:rPr>
              <a:t>„Klimawandel – ein Überblick. Komponenten des Klimasystems</a:t>
            </a:r>
            <a:r>
              <a:rPr lang="de-DE" sz="1600">
                <a:cs typeface="Times New Roman" panose="02020603050405020304" pitchFamily="18" charset="0"/>
              </a:rPr>
              <a:t>“, von: Deutscher Wetterdienst (2021) unter </a:t>
            </a:r>
            <a:r>
              <a:rPr lang="de-DE" sz="1600">
                <a:cs typeface="Times New Roman" panose="02020603050405020304" pitchFamily="18" charset="0"/>
                <a:hlinkClick r:id="rId6"/>
              </a:rPr>
              <a:t>Lizenz des DWD</a:t>
            </a:r>
            <a:r>
              <a:rPr lang="de-DE" sz="1600">
                <a:cs typeface="Times New Roman" panose="02020603050405020304" pitchFamily="18" charset="0"/>
              </a:rPr>
              <a:t>. </a:t>
            </a:r>
            <a:r>
              <a:rPr lang="de-DE" sz="1600">
                <a:solidFill>
                  <a:schemeClr val="tx1"/>
                </a:solidFill>
              </a:rPr>
              <a:t>Zugriff am 07.02.2025.</a:t>
            </a:r>
            <a:r>
              <a:rPr lang="de-DE" sz="1600">
                <a:cs typeface="Times New Roman" panose="02020603050405020304" pitchFamily="18" charset="0"/>
              </a:rPr>
              <a:t> </a:t>
            </a:r>
            <a:endParaRPr lang="de-DE" sz="1600">
              <a:effectLst/>
              <a:cs typeface="Arial" panose="020B0604020202020204" pitchFamily="34" charset="0"/>
            </a:endParaRPr>
          </a:p>
          <a:p>
            <a:pPr marL="28575" lvl="2" indent="-28575">
              <a:lnSpc>
                <a:spcPct val="100000"/>
              </a:lnSpc>
              <a:spcBef>
                <a:spcPts val="0"/>
              </a:spcBef>
              <a:spcAft>
                <a:spcPts val="600"/>
              </a:spcAft>
              <a:buNone/>
            </a:pPr>
            <a:r>
              <a:rPr lang="de-DE" sz="1600"/>
              <a:t>Folie 10: </a:t>
            </a:r>
            <a:r>
              <a:rPr lang="de-DE" sz="1600">
                <a:cs typeface="Times New Roman" panose="02020603050405020304" pitchFamily="18" charset="0"/>
              </a:rPr>
              <a:t>Screenshot </a:t>
            </a:r>
            <a:r>
              <a:rPr lang="de-DE" sz="1600">
                <a:cs typeface="Times New Roman" panose="02020603050405020304" pitchFamily="18" charset="0"/>
                <a:hlinkClick r:id="rId7"/>
              </a:rPr>
              <a:t>„Pfade zu Netto-Null-Emissionen für verschiedene CO2-Budgets. Deutschland</a:t>
            </a:r>
            <a:r>
              <a:rPr lang="de-DE" sz="1600">
                <a:cs typeface="Times New Roman" panose="02020603050405020304" pitchFamily="18" charset="0"/>
              </a:rPr>
              <a:t>“ von #</a:t>
            </a:r>
            <a:r>
              <a:rPr lang="de-DE" sz="1600" err="1">
                <a:cs typeface="Times New Roman" panose="02020603050405020304" pitchFamily="18" charset="0"/>
              </a:rPr>
              <a:t>showyourbudgets</a:t>
            </a:r>
            <a:r>
              <a:rPr lang="de-DE" sz="1600">
                <a:cs typeface="Times New Roman" panose="02020603050405020304" pitchFamily="18" charset="0"/>
              </a:rPr>
              <a:t>, </a:t>
            </a:r>
            <a:r>
              <a:rPr lang="de-DE" sz="1600">
                <a:cs typeface="Times New Roman" panose="02020603050405020304" pitchFamily="18" charset="0"/>
                <a:hlinkClick r:id="rId8"/>
              </a:rPr>
              <a:t>CC BY 4.0 Lizenz</a:t>
            </a:r>
            <a:r>
              <a:rPr lang="de-DE" sz="1600">
                <a:cs typeface="Times New Roman" panose="02020603050405020304" pitchFamily="18" charset="0"/>
              </a:rPr>
              <a:t>. Zugriff am 07.02.2025. </a:t>
            </a:r>
            <a:br>
              <a:rPr lang="de-DE" sz="1600">
                <a:cs typeface="Times New Roman" panose="02020603050405020304" pitchFamily="18" charset="0"/>
              </a:rPr>
            </a:br>
            <a:r>
              <a:rPr lang="de-DE" sz="1600" err="1">
                <a:cs typeface="Times New Roman" panose="02020603050405020304" pitchFamily="18" charset="0"/>
              </a:rPr>
              <a:t>Fole</a:t>
            </a:r>
            <a:r>
              <a:rPr lang="de-DE" sz="1600">
                <a:cs typeface="Times New Roman" panose="02020603050405020304" pitchFamily="18" charset="0"/>
              </a:rPr>
              <a:t> 11: Screenshot </a:t>
            </a:r>
            <a:r>
              <a:rPr lang="de-DE" sz="1600"/>
              <a:t>„</a:t>
            </a:r>
            <a:r>
              <a:rPr lang="de-DE" sz="1600">
                <a:hlinkClick r:id="rId9"/>
              </a:rPr>
              <a:t>Transformation Tracker – Ist die Energiewende auf Kurs?</a:t>
            </a:r>
            <a:r>
              <a:rPr lang="de-DE" sz="1600"/>
              <a:t>“ von Kopernikus-Projekt Ariadne (2023) unter </a:t>
            </a:r>
            <a:r>
              <a:rPr lang="de-DE" sz="1600">
                <a:hlinkClick r:id="rId10"/>
              </a:rPr>
              <a:t>CC BY 4.0 Lizenz</a:t>
            </a:r>
            <a:r>
              <a:rPr lang="de-DE" sz="1600"/>
              <a:t>. </a:t>
            </a:r>
            <a:r>
              <a:rPr lang="de-DE" sz="1600">
                <a:hlinkClick r:id="rId9"/>
              </a:rPr>
              <a:t>http://tracker.ariadneprojekt.de/</a:t>
            </a:r>
            <a:r>
              <a:rPr lang="de-DE" sz="1600"/>
              <a:t> Zugriff am 07.02.2025.</a:t>
            </a:r>
          </a:p>
          <a:p>
            <a:pPr marL="28575" lvl="2" indent="-28575">
              <a:lnSpc>
                <a:spcPct val="100000"/>
              </a:lnSpc>
              <a:spcBef>
                <a:spcPts val="0"/>
              </a:spcBef>
              <a:spcAft>
                <a:spcPts val="600"/>
              </a:spcAft>
              <a:buNone/>
            </a:pPr>
            <a:r>
              <a:rPr lang="de-DE" sz="1600"/>
              <a:t>Folie 17: </a:t>
            </a:r>
            <a:r>
              <a:rPr lang="de-DE" sz="1600">
                <a:cs typeface="Times New Roman" panose="02020603050405020304" pitchFamily="18" charset="0"/>
              </a:rPr>
              <a:t>Screenshot: </a:t>
            </a:r>
            <a:r>
              <a:rPr lang="de-DE" sz="1600">
                <a:cs typeface="Times New Roman" panose="02020603050405020304" pitchFamily="18" charset="0"/>
                <a:hlinkClick r:id="rId11">
                  <a:extLst>
                    <a:ext uri="{A12FA001-AC4F-418D-AE19-62706E023703}">
                      <ahyp:hlinkClr xmlns:ahyp="http://schemas.microsoft.com/office/drawing/2018/hyperlinkcolor" val="tx"/>
                    </a:ext>
                  </a:extLst>
                </a:hlinkClick>
              </a:rPr>
              <a:t>„Deutscher </a:t>
            </a:r>
            <a:r>
              <a:rPr lang="de-DE" sz="1600" err="1">
                <a:cs typeface="Times New Roman" panose="02020603050405020304" pitchFamily="18" charset="0"/>
                <a:hlinkClick r:id="rId11">
                  <a:extLst>
                    <a:ext uri="{A12FA001-AC4F-418D-AE19-62706E023703}">
                      <ahyp:hlinkClr xmlns:ahyp="http://schemas.microsoft.com/office/drawing/2018/hyperlinkcolor" val="tx"/>
                    </a:ext>
                  </a:extLst>
                </a:hlinkClick>
              </a:rPr>
              <a:t>Klimaatlas</a:t>
            </a:r>
            <a:r>
              <a:rPr lang="de-DE" sz="1600" err="1">
                <a:cs typeface="Times New Roman" panose="02020603050405020304" pitchFamily="18" charset="0"/>
              </a:rPr>
              <a:t>“von</a:t>
            </a:r>
            <a:r>
              <a:rPr lang="de-DE" sz="1600">
                <a:cs typeface="Times New Roman" panose="02020603050405020304" pitchFamily="18" charset="0"/>
              </a:rPr>
              <a:t>: Deutscher Wetterdienst (2021) unter </a:t>
            </a:r>
            <a:r>
              <a:rPr lang="de-DE" sz="1600">
                <a:cs typeface="Times New Roman" panose="02020603050405020304" pitchFamily="18" charset="0"/>
                <a:hlinkClick r:id="rId6">
                  <a:extLst>
                    <a:ext uri="{A12FA001-AC4F-418D-AE19-62706E023703}">
                      <ahyp:hlinkClr xmlns:ahyp="http://schemas.microsoft.com/office/drawing/2018/hyperlinkcolor" val="tx"/>
                    </a:ext>
                  </a:extLst>
                </a:hlinkClick>
              </a:rPr>
              <a:t>Lizenz des DWD.</a:t>
            </a:r>
            <a:r>
              <a:rPr lang="de-DE" sz="1600">
                <a:cs typeface="Times New Roman" panose="02020603050405020304" pitchFamily="18" charset="0"/>
              </a:rPr>
              <a:t> Zugriff am 07.02.2025. </a:t>
            </a:r>
            <a:r>
              <a:rPr lang="de-DE" sz="1600"/>
              <a:t>Folie 19: </a:t>
            </a:r>
            <a:r>
              <a:rPr lang="de-DE" sz="1600">
                <a:solidFill>
                  <a:schemeClr val="tx1"/>
                </a:solidFill>
              </a:rPr>
              <a:t>„</a:t>
            </a:r>
            <a:r>
              <a:rPr lang="de-DE" sz="1600">
                <a:solidFill>
                  <a:schemeClr val="tx1"/>
                </a:solidFill>
                <a:hlinkClick r:id="rId12">
                  <a:extLst>
                    <a:ext uri="{A12FA001-AC4F-418D-AE19-62706E023703}">
                      <ahyp:hlinkClr xmlns:ahyp="http://schemas.microsoft.com/office/drawing/2018/hyperlinkcolor" val="tx"/>
                    </a:ext>
                  </a:extLst>
                </a:hlinkClick>
              </a:rPr>
              <a:t>Klima Foto</a:t>
            </a:r>
            <a:r>
              <a:rPr lang="de-DE" sz="1600">
                <a:solidFill>
                  <a:schemeClr val="tx1"/>
                </a:solidFill>
              </a:rPr>
              <a:t>“ von Markus Spiske </a:t>
            </a:r>
            <a:r>
              <a:rPr lang="de-DE" sz="1600">
                <a:solidFill>
                  <a:schemeClr val="tx1"/>
                </a:solidFill>
                <a:effectLst/>
              </a:rPr>
              <a:t>unter </a:t>
            </a:r>
            <a:r>
              <a:rPr lang="de-DE" sz="1600">
                <a:solidFill>
                  <a:schemeClr val="tx1"/>
                </a:solidFill>
                <a:effectLst/>
                <a:hlinkClick r:id="rId4">
                  <a:extLst>
                    <a:ext uri="{A12FA001-AC4F-418D-AE19-62706E023703}">
                      <ahyp:hlinkClr xmlns:ahyp="http://schemas.microsoft.com/office/drawing/2018/hyperlinkcolor" val="tx"/>
                    </a:ext>
                  </a:extLst>
                </a:hlinkClick>
              </a:rPr>
              <a:t>Pexels Lizenz</a:t>
            </a:r>
            <a:r>
              <a:rPr lang="de-DE" sz="1600">
                <a:solidFill>
                  <a:schemeClr val="tx1"/>
                </a:solidFill>
                <a:effectLst/>
              </a:rPr>
              <a:t>.</a:t>
            </a:r>
            <a:r>
              <a:rPr lang="de-DE" sz="1600">
                <a:solidFill>
                  <a:schemeClr val="tx1"/>
                </a:solidFill>
              </a:rPr>
              <a:t> Zugriff am 07.02.2025.</a:t>
            </a:r>
          </a:p>
          <a:p>
            <a:pPr marL="28575" lvl="2" indent="-28575">
              <a:lnSpc>
                <a:spcPct val="100000"/>
              </a:lnSpc>
              <a:spcBef>
                <a:spcPts val="0"/>
              </a:spcBef>
              <a:spcAft>
                <a:spcPts val="600"/>
              </a:spcAft>
              <a:buNone/>
            </a:pPr>
            <a:r>
              <a:rPr lang="de-DE" sz="1600"/>
              <a:t>Folie 21: </a:t>
            </a:r>
            <a:r>
              <a:rPr lang="de-DE" sz="1600">
                <a:solidFill>
                  <a:schemeClr val="tx1"/>
                </a:solidFill>
              </a:rPr>
              <a:t>„</a:t>
            </a:r>
            <a:r>
              <a:rPr lang="de-DE" sz="1600">
                <a:solidFill>
                  <a:schemeClr val="tx1"/>
                </a:solidFill>
                <a:hlinkClick r:id="rId12">
                  <a:extLst>
                    <a:ext uri="{A12FA001-AC4F-418D-AE19-62706E023703}">
                      <ahyp:hlinkClr xmlns:ahyp="http://schemas.microsoft.com/office/drawing/2018/hyperlinkcolor" val="tx"/>
                    </a:ext>
                  </a:extLst>
                </a:hlinkClick>
              </a:rPr>
              <a:t>Klima Foto</a:t>
            </a:r>
            <a:r>
              <a:rPr lang="de-DE" sz="1600">
                <a:solidFill>
                  <a:schemeClr val="tx1"/>
                </a:solidFill>
              </a:rPr>
              <a:t>“ von Markus Spiske </a:t>
            </a:r>
            <a:r>
              <a:rPr lang="de-DE" sz="1600">
                <a:solidFill>
                  <a:schemeClr val="tx1"/>
                </a:solidFill>
                <a:effectLst/>
              </a:rPr>
              <a:t>unter </a:t>
            </a:r>
            <a:r>
              <a:rPr lang="de-DE" sz="1600">
                <a:solidFill>
                  <a:schemeClr val="tx1"/>
                </a:solidFill>
                <a:effectLst/>
                <a:hlinkClick r:id="rId4">
                  <a:extLst>
                    <a:ext uri="{A12FA001-AC4F-418D-AE19-62706E023703}">
                      <ahyp:hlinkClr xmlns:ahyp="http://schemas.microsoft.com/office/drawing/2018/hyperlinkcolor" val="tx"/>
                    </a:ext>
                  </a:extLst>
                </a:hlinkClick>
              </a:rPr>
              <a:t>Pexels Lizenz</a:t>
            </a:r>
            <a:r>
              <a:rPr lang="de-DE" sz="1600">
                <a:solidFill>
                  <a:schemeClr val="tx1"/>
                </a:solidFill>
                <a:effectLst/>
              </a:rPr>
              <a:t>.</a:t>
            </a:r>
            <a:r>
              <a:rPr lang="de-DE" sz="1600">
                <a:solidFill>
                  <a:schemeClr val="tx1"/>
                </a:solidFill>
              </a:rPr>
              <a:t> Zugriff am 07.02.2025.</a:t>
            </a:r>
          </a:p>
          <a:p>
            <a:pPr marL="28575" lvl="2" indent="-28575">
              <a:lnSpc>
                <a:spcPct val="100000"/>
              </a:lnSpc>
              <a:spcBef>
                <a:spcPts val="0"/>
              </a:spcBef>
              <a:spcAft>
                <a:spcPts val="600"/>
              </a:spcAft>
              <a:buNone/>
            </a:pPr>
            <a:r>
              <a:rPr lang="de-DE" sz="1600"/>
              <a:t>Folie 24: </a:t>
            </a:r>
            <a:r>
              <a:rPr lang="de-DE" sz="1600">
                <a:cs typeface="Times New Roman" panose="02020603050405020304" pitchFamily="18" charset="0"/>
                <a:hlinkClick r:id="rId13"/>
              </a:rPr>
              <a:t>„</a:t>
            </a:r>
            <a:r>
              <a:rPr lang="de-DE" sz="1600">
                <a:solidFill>
                  <a:srgbClr val="3F3F3F"/>
                </a:solidFill>
                <a:effectLst/>
                <a:hlinkClick r:id="rId13"/>
              </a:rPr>
              <a:t>Deutschland im Klimawandel“</a:t>
            </a:r>
            <a:r>
              <a:rPr lang="de-DE" sz="1600">
                <a:solidFill>
                  <a:srgbClr val="3F3F3F"/>
                </a:solidFill>
                <a:hlinkClick r:id="rId13"/>
              </a:rPr>
              <a:t> </a:t>
            </a:r>
            <a:r>
              <a:rPr lang="de-DE" sz="1600">
                <a:cs typeface="Times New Roman" panose="02020603050405020304" pitchFamily="18" charset="0"/>
              </a:rPr>
              <a:t>von: Deutscher Wetterdienst (2021) unter </a:t>
            </a:r>
            <a:r>
              <a:rPr lang="de-DE" sz="1600">
                <a:cs typeface="Times New Roman" panose="02020603050405020304" pitchFamily="18" charset="0"/>
                <a:hlinkClick r:id="rId6"/>
              </a:rPr>
              <a:t>Lizenz des DWD. </a:t>
            </a:r>
            <a:r>
              <a:rPr lang="de-DE" sz="1600"/>
              <a:t>Zugriff am 07.02.2025.</a:t>
            </a:r>
          </a:p>
          <a:p>
            <a:pPr marL="28575" lvl="2" indent="-28575">
              <a:lnSpc>
                <a:spcPct val="100000"/>
              </a:lnSpc>
              <a:spcBef>
                <a:spcPts val="0"/>
              </a:spcBef>
              <a:spcAft>
                <a:spcPts val="600"/>
              </a:spcAft>
              <a:buNone/>
            </a:pPr>
            <a:r>
              <a:rPr lang="de-DE" sz="1600"/>
              <a:t>Folie 25: </a:t>
            </a:r>
            <a:r>
              <a:rPr lang="de-DE" sz="1600">
                <a:solidFill>
                  <a:schemeClr val="tx1"/>
                </a:solidFill>
              </a:rPr>
              <a:t>„Fig. 2“ von Franzke, C., </a:t>
            </a:r>
            <a:r>
              <a:rPr lang="de-DE" sz="1600" err="1">
                <a:solidFill>
                  <a:schemeClr val="tx1"/>
                </a:solidFill>
              </a:rPr>
              <a:t>Ciullo</a:t>
            </a:r>
            <a:r>
              <a:rPr lang="de-DE" sz="1600">
                <a:solidFill>
                  <a:schemeClr val="tx1"/>
                </a:solidFill>
              </a:rPr>
              <a:t>, A. &amp;  Gilmore, E. (2022):  </a:t>
            </a:r>
            <a:r>
              <a:rPr lang="de-DE" sz="1600" err="1">
                <a:solidFill>
                  <a:schemeClr val="tx1"/>
                </a:solidFill>
              </a:rPr>
              <a:t>Perspectives</a:t>
            </a:r>
            <a:r>
              <a:rPr lang="de-DE" sz="1600">
                <a:solidFill>
                  <a:schemeClr val="tx1"/>
                </a:solidFill>
              </a:rPr>
              <a:t> on </a:t>
            </a:r>
            <a:r>
              <a:rPr lang="de-DE" sz="1600" err="1">
                <a:solidFill>
                  <a:schemeClr val="tx1"/>
                </a:solidFill>
              </a:rPr>
              <a:t>tipping</a:t>
            </a:r>
            <a:r>
              <a:rPr lang="de-DE" sz="1600">
                <a:solidFill>
                  <a:schemeClr val="tx1"/>
                </a:solidFill>
              </a:rPr>
              <a:t> </a:t>
            </a:r>
            <a:r>
              <a:rPr lang="de-DE" sz="1600" err="1">
                <a:solidFill>
                  <a:schemeClr val="tx1"/>
                </a:solidFill>
              </a:rPr>
              <a:t>points</a:t>
            </a:r>
            <a:r>
              <a:rPr lang="de-DE" sz="1600">
                <a:solidFill>
                  <a:schemeClr val="tx1"/>
                </a:solidFill>
              </a:rPr>
              <a:t> in </a:t>
            </a:r>
            <a:r>
              <a:rPr lang="de-DE" sz="1600" err="1">
                <a:solidFill>
                  <a:schemeClr val="tx1"/>
                </a:solidFill>
              </a:rPr>
              <a:t>integrated</a:t>
            </a:r>
            <a:r>
              <a:rPr lang="de-DE" sz="1600">
                <a:solidFill>
                  <a:schemeClr val="tx1"/>
                </a:solidFill>
              </a:rPr>
              <a:t> </a:t>
            </a:r>
            <a:r>
              <a:rPr lang="de-DE" sz="1600" err="1">
                <a:solidFill>
                  <a:schemeClr val="tx1"/>
                </a:solidFill>
              </a:rPr>
              <a:t>models</a:t>
            </a:r>
            <a:r>
              <a:rPr lang="de-DE" sz="1600">
                <a:solidFill>
                  <a:schemeClr val="tx1"/>
                </a:solidFill>
              </a:rPr>
              <a:t> </a:t>
            </a:r>
            <a:r>
              <a:rPr lang="de-DE" sz="1600" err="1">
                <a:solidFill>
                  <a:schemeClr val="tx1"/>
                </a:solidFill>
              </a:rPr>
              <a:t>of</a:t>
            </a:r>
            <a:r>
              <a:rPr lang="de-DE" sz="1600">
                <a:solidFill>
                  <a:schemeClr val="tx1"/>
                </a:solidFill>
              </a:rPr>
              <a:t> </a:t>
            </a:r>
            <a:r>
              <a:rPr lang="de-DE" sz="1600" err="1">
                <a:solidFill>
                  <a:schemeClr val="tx1"/>
                </a:solidFill>
              </a:rPr>
              <a:t>the</a:t>
            </a:r>
            <a:r>
              <a:rPr lang="de-DE" sz="1600">
                <a:solidFill>
                  <a:schemeClr val="tx1"/>
                </a:solidFill>
              </a:rPr>
              <a:t> </a:t>
            </a:r>
            <a:r>
              <a:rPr lang="de-DE" sz="1600" err="1">
                <a:solidFill>
                  <a:schemeClr val="tx1"/>
                </a:solidFill>
              </a:rPr>
              <a:t>natural</a:t>
            </a:r>
            <a:r>
              <a:rPr lang="de-DE" sz="1600">
                <a:solidFill>
                  <a:schemeClr val="tx1"/>
                </a:solidFill>
              </a:rPr>
              <a:t> and human Earth </a:t>
            </a:r>
            <a:r>
              <a:rPr lang="de-DE" sz="1600" err="1">
                <a:solidFill>
                  <a:schemeClr val="tx1"/>
                </a:solidFill>
              </a:rPr>
              <a:t>system</a:t>
            </a:r>
            <a:r>
              <a:rPr lang="de-DE" sz="1600">
                <a:solidFill>
                  <a:schemeClr val="tx1"/>
                </a:solidFill>
              </a:rPr>
              <a:t>: </a:t>
            </a:r>
            <a:r>
              <a:rPr lang="de-DE" sz="1600" err="1">
                <a:solidFill>
                  <a:schemeClr val="tx1"/>
                </a:solidFill>
              </a:rPr>
              <a:t>cascading</a:t>
            </a:r>
            <a:r>
              <a:rPr lang="de-DE" sz="1600">
                <a:solidFill>
                  <a:schemeClr val="tx1"/>
                </a:solidFill>
              </a:rPr>
              <a:t> </a:t>
            </a:r>
            <a:r>
              <a:rPr lang="de-DE" sz="1600" err="1">
                <a:solidFill>
                  <a:schemeClr val="tx1"/>
                </a:solidFill>
              </a:rPr>
              <a:t>effects</a:t>
            </a:r>
            <a:r>
              <a:rPr lang="de-DE" sz="1600">
                <a:solidFill>
                  <a:schemeClr val="tx1"/>
                </a:solidFill>
              </a:rPr>
              <a:t> and </a:t>
            </a:r>
            <a:r>
              <a:rPr lang="de-DE" sz="1600" err="1">
                <a:solidFill>
                  <a:schemeClr val="tx1"/>
                </a:solidFill>
              </a:rPr>
              <a:t>telecoupling</a:t>
            </a:r>
            <a:r>
              <a:rPr lang="de-DE" sz="1600">
                <a:solidFill>
                  <a:schemeClr val="tx1"/>
                </a:solidFill>
              </a:rPr>
              <a:t>. Environmental Research Letters. 17 (1): 015004. </a:t>
            </a:r>
            <a:r>
              <a:rPr lang="de-DE" sz="1600">
                <a:solidFill>
                  <a:schemeClr val="tx1"/>
                </a:solidFill>
                <a:hlinkClick r:id="rId14" tooltip="doi:10.1088/1748-9326/ac42fd">
                  <a:extLst>
                    <a:ext uri="{A12FA001-AC4F-418D-AE19-62706E023703}">
                      <ahyp:hlinkClr xmlns:ahyp="http://schemas.microsoft.com/office/drawing/2018/hyperlinkcolor" val="tx"/>
                    </a:ext>
                  </a:extLst>
                </a:hlinkClick>
              </a:rPr>
              <a:t>doi:10.1088/1748-9326/ac42fd</a:t>
            </a:r>
            <a:r>
              <a:rPr lang="de-DE" sz="1600">
                <a:solidFill>
                  <a:schemeClr val="tx1"/>
                </a:solidFill>
              </a:rPr>
              <a:t>. </a:t>
            </a:r>
            <a:r>
              <a:rPr lang="de-DE" sz="1600"/>
              <a:t>Folie 26: </a:t>
            </a:r>
            <a:r>
              <a:rPr lang="de-DE" sz="1600">
                <a:solidFill>
                  <a:schemeClr val="tx1"/>
                </a:solidFill>
              </a:rPr>
              <a:t>„Abb.03“ Ludwig, F., Well, F. &amp; Moseler, E-M. (2021):  Integrierte Planung blau-grüner Infrastrukturen. Ein Leitfaden. </a:t>
            </a:r>
            <a:r>
              <a:rPr lang="de-DE" sz="1600" err="1">
                <a:solidFill>
                  <a:schemeClr val="tx1"/>
                </a:solidFill>
              </a:rPr>
              <a:t>Hg</a:t>
            </a:r>
            <a:r>
              <a:rPr lang="de-DE" sz="1600">
                <a:solidFill>
                  <a:schemeClr val="tx1"/>
                </a:solidFill>
              </a:rPr>
              <a:t>. v. F. Ludwig, F. Well, E-M. Moseler und B. Eisenberg. München: </a:t>
            </a:r>
            <a:r>
              <a:rPr lang="de-DE" sz="1600">
                <a:solidFill>
                  <a:schemeClr val="tx1"/>
                </a:solidFill>
                <a:hlinkClick r:id="rId15"/>
              </a:rPr>
              <a:t>https://mediatum.ub.tum.de/doc/1638459/1638459.pdf</a:t>
            </a:r>
            <a:r>
              <a:rPr lang="de-DE" sz="1600">
                <a:solidFill>
                  <a:schemeClr val="tx1"/>
                </a:solidFill>
              </a:rPr>
              <a:t>  </a:t>
            </a:r>
          </a:p>
          <a:p>
            <a:pPr marL="28575" lvl="2" indent="-28575">
              <a:lnSpc>
                <a:spcPct val="100000"/>
              </a:lnSpc>
              <a:spcBef>
                <a:spcPts val="0"/>
              </a:spcBef>
              <a:spcAft>
                <a:spcPts val="600"/>
              </a:spcAft>
              <a:buNone/>
            </a:pPr>
            <a:endParaRPr lang="de-DE" sz="1600">
              <a:solidFill>
                <a:schemeClr val="tx1"/>
              </a:solidFill>
            </a:endParaRPr>
          </a:p>
        </p:txBody>
      </p:sp>
      <p:sp>
        <p:nvSpPr>
          <p:cNvPr id="5"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32</a:t>
            </a:fld>
            <a:endParaRPr lang="de-DE" sz="1600">
              <a:latin typeface="Arial" panose="020B0604020202020204" pitchFamily="34" charset="0"/>
              <a:cs typeface="Arial" panose="020B0604020202020204" pitchFamily="34" charset="0"/>
            </a:endParaRPr>
          </a:p>
        </p:txBody>
      </p:sp>
      <p:sp>
        <p:nvSpPr>
          <p:cNvPr id="6" name="Fußzeilenplatzhalter 4"/>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 </a:t>
            </a:r>
            <a:r>
              <a:rPr lang="de-DE"/>
              <a:t>| Einführung</a:t>
            </a:r>
          </a:p>
        </p:txBody>
      </p:sp>
      <p:sp>
        <p:nvSpPr>
          <p:cNvPr id="7" name="Textfeld 6">
            <a:extLst>
              <a:ext uri="{FF2B5EF4-FFF2-40B4-BE49-F238E27FC236}">
                <a16:creationId xmlns:a16="http://schemas.microsoft.com/office/drawing/2014/main" id="{61C95D1E-2863-B419-C907-69B15EA1CCDD}"/>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1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8" name="Grafik 7">
            <a:extLst>
              <a:ext uri="{FF2B5EF4-FFF2-40B4-BE49-F238E27FC236}">
                <a16:creationId xmlns:a16="http://schemas.microsoft.com/office/drawing/2014/main" id="{17DCDA85-B556-A2BB-4F58-B8594D172F40}"/>
              </a:ext>
            </a:extLst>
          </p:cNvPr>
          <p:cNvPicPr>
            <a:picLocks noChangeAspect="1"/>
          </p:cNvPicPr>
          <p:nvPr/>
        </p:nvPicPr>
        <p:blipFill>
          <a:blip r:embed="rId1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270092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p:cNvSpPr/>
          <p:nvPr/>
        </p:nvSpPr>
        <p:spPr>
          <a:xfrm>
            <a:off x="0" y="0"/>
            <a:ext cx="12217400" cy="7183937"/>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Textfeld 11"/>
          <p:cNvSpPr txBox="1"/>
          <p:nvPr/>
        </p:nvSpPr>
        <p:spPr>
          <a:xfrm>
            <a:off x="550025" y="511959"/>
            <a:ext cx="8329524" cy="554960"/>
          </a:xfrm>
          <a:prstGeom prst="rect">
            <a:avLst/>
          </a:prstGeom>
          <a:noFill/>
        </p:spPr>
        <p:txBody>
          <a:bodyPr wrap="none" rtlCol="0">
            <a:spAutoFit/>
          </a:bodyPr>
          <a:lstStyle/>
          <a:p>
            <a:pPr>
              <a:lnSpc>
                <a:spcPts val="3900"/>
              </a:lnSpc>
            </a:pPr>
            <a:r>
              <a:rPr lang="de-DE" sz="3000" b="1" cap="all">
                <a:solidFill>
                  <a:schemeClr val="bg1"/>
                </a:solidFill>
                <a:latin typeface="Arial" panose="020B0604020202020204" pitchFamily="34" charset="0"/>
                <a:cs typeface="Arial" panose="020B0604020202020204" pitchFamily="34" charset="0"/>
              </a:rPr>
              <a:t>Hinweise zur Nutzung &amp; Lizensierung</a:t>
            </a:r>
            <a:endParaRPr lang="de-DE" sz="3000" cap="all">
              <a:solidFill>
                <a:schemeClr val="bg1"/>
              </a:solidFill>
              <a:latin typeface="Arial" panose="020B0604020202020204" pitchFamily="34" charset="0"/>
              <a:cs typeface="Arial" panose="020B0604020202020204" pitchFamily="34" charset="0"/>
            </a:endParaRPr>
          </a:p>
        </p:txBody>
      </p:sp>
      <p:sp>
        <p:nvSpPr>
          <p:cNvPr id="13" name="Textfeld 12"/>
          <p:cNvSpPr txBox="1"/>
          <p:nvPr/>
        </p:nvSpPr>
        <p:spPr>
          <a:xfrm>
            <a:off x="255336" y="1906920"/>
            <a:ext cx="11474548" cy="3816429"/>
          </a:xfrm>
          <a:prstGeom prst="rect">
            <a:avLst/>
          </a:prstGeom>
          <a:noFill/>
        </p:spPr>
        <p:txBody>
          <a:bodyPr wrap="square" rtlCol="0">
            <a:spAutoFit/>
          </a:bodyPr>
          <a:lstStyle/>
          <a:p>
            <a:pPr marL="252000">
              <a:defRPr/>
            </a:pPr>
            <a:r>
              <a:rPr lang="de-DE" sz="2200" dirty="0">
                <a:solidFill>
                  <a:schemeClr val="bg1"/>
                </a:solidFill>
                <a:latin typeface="Arial Narrow" panose="020B0606020202030204" pitchFamily="34" charset="0"/>
                <a:cs typeface="Arial" panose="020B0604020202020204" pitchFamily="34" charset="0"/>
              </a:rPr>
              <a:t>Dieser Foliensatz ist lizensiert unter </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a:t>
            </a:r>
            <a:br>
              <a:rPr kumimoji="0" lang="de-DE" sz="2200" b="1"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kumimoji="0" lang="de-DE" sz="2200" b="1" i="0"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Einschränkung</a:t>
            </a:r>
            <a: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 Leuphana Logos und Schriftzug sind von dieser Lizenz ausgenommen.</a:t>
            </a:r>
          </a:p>
          <a:p>
            <a:pPr marL="265113"/>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Vollständige </a:t>
            </a:r>
            <a:r>
              <a:rPr kumimoji="0" lang="de-DE" sz="220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t>Quellenangabe: </a:t>
            </a:r>
            <a:br>
              <a:rPr kumimoji="0" lang="de-DE" sz="2200" i="0"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rPr>
            </a:br>
            <a:r>
              <a:rPr lang="de-DE" sz="2200" dirty="0">
                <a:solidFill>
                  <a:schemeClr val="bg1"/>
                </a:solidFill>
                <a:latin typeface="Arial Narrow" panose="020B0606020202030204" pitchFamily="34" charset="0"/>
                <a:cs typeface="Arial" panose="020B0604020202020204" pitchFamily="34" charset="0"/>
              </a:rPr>
              <a:t>Redenius, P.; Möller, S.: Steinhardt, A.; Hörisch, J. (2025): Themenblock 1 (Einführung Klimawandel(folgen)). In: Kommunale Klimaanpassung in der Hochschullehre</a:t>
            </a:r>
            <a:r>
              <a:rPr lang="de-DE" sz="2200" i="1" dirty="0">
                <a:solidFill>
                  <a:schemeClr val="bg1"/>
                </a:solidFill>
                <a:latin typeface="Arial Narrow" panose="020B0606020202030204" pitchFamily="34" charset="0"/>
              </a:rPr>
              <a:t>: Foliensätze (T1-7) zur Open Educational </a:t>
            </a:r>
            <a:r>
              <a:rPr lang="de-DE" sz="2200" i="1" dirty="0" err="1">
                <a:solidFill>
                  <a:schemeClr val="bg1"/>
                </a:solidFill>
                <a:latin typeface="Arial Narrow" panose="020B0606020202030204" pitchFamily="34" charset="0"/>
              </a:rPr>
              <a:t>Resource</a:t>
            </a:r>
            <a:r>
              <a:rPr lang="de-DE" sz="2200" i="1" dirty="0">
                <a:solidFill>
                  <a:schemeClr val="bg1"/>
                </a:solidFill>
                <a:latin typeface="Arial Narrow" panose="020B0606020202030204" pitchFamily="34" charset="0"/>
              </a:rPr>
              <a:t> des Projekts </a:t>
            </a:r>
            <a:r>
              <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StudiKommKlima: Studienpfad für den Beruf als kommunale*r Klimaschutzmanager*in</a:t>
            </a:r>
            <a:r>
              <a:rPr lang="de-DE" sz="2200" i="1" dirty="0">
                <a:solidFill>
                  <a:schemeClr val="bg1"/>
                </a:solidFill>
                <a:latin typeface="Arial Narrow" panose="020B0606020202030204" pitchFamily="34" charset="0"/>
                <a:cs typeface="Arial" panose="020B0604020202020204" pitchFamily="34" charset="0"/>
              </a:rPr>
              <a:t>. </a:t>
            </a:r>
            <a:r>
              <a:rPr lang="de-DE" sz="2200" i="1" dirty="0">
                <a:solidFill>
                  <a:schemeClr val="bg1"/>
                </a:solidFill>
                <a:latin typeface="Arial Narrow" panose="020B0606020202030204" pitchFamily="34" charset="0"/>
                <a:hlinkClick r:id="rId5">
                  <a:extLst>
                    <a:ext uri="{A12FA001-AC4F-418D-AE19-62706E023703}">
                      <ahyp:hlinkClr xmlns:ahyp="http://schemas.microsoft.com/office/drawing/2018/hyperlinkcolor" val="tx"/>
                    </a:ext>
                  </a:extLst>
                </a:hlinkClick>
              </a:rPr>
              <a:t>CC-BY-SA (4.0)</a:t>
            </a:r>
            <a:r>
              <a:rPr lang="de-DE" sz="2200" i="1" dirty="0">
                <a:solidFill>
                  <a:schemeClr val="bg1"/>
                </a:solidFill>
                <a:latin typeface="Arial Narrow" panose="020B0606020202030204" pitchFamily="34" charset="0"/>
              </a:rPr>
              <a:t>. Stand: 04/2025.</a:t>
            </a:r>
          </a:p>
          <a:p>
            <a:pPr marL="252000">
              <a:defRPr/>
            </a:pPr>
            <a:endParaRPr kumimoji="0" lang="de-DE" sz="2200" i="1" u="none"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marL="252000">
              <a:defRPr/>
            </a:pPr>
            <a:r>
              <a:rPr lang="de-DE" sz="2200" i="1" dirty="0">
                <a:solidFill>
                  <a:schemeClr val="bg1"/>
                </a:solidFill>
                <a:latin typeface="Arial Narrow" panose="020B0606020202030204" pitchFamily="34" charset="0"/>
                <a:cs typeface="Arial" panose="020B0604020202020204" pitchFamily="34" charset="0"/>
              </a:rPr>
              <a:t>Weitere Informationen: </a:t>
            </a:r>
            <a:r>
              <a:rPr lang="de-DE" sz="2200" i="1"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https://www.leuphana.</a:t>
            </a:r>
            <a:r>
              <a:rPr lang="de-DE" sz="2200" i="1" u="sng" dirty="0">
                <a:solidFill>
                  <a:schemeClr val="bg1"/>
                </a:solidFill>
                <a:latin typeface="Arial Narrow" panose="020B0606020202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de/studikommklima</a:t>
            </a:r>
            <a:endParaRPr kumimoji="0" lang="de-DE" sz="2200" i="1" u="sng" strike="noStrike" kern="1200" cap="none" spc="0" normalizeH="0" baseline="0" noProof="0" dirty="0">
              <a:ln>
                <a:noFill/>
              </a:ln>
              <a:solidFill>
                <a:schemeClr val="bg1"/>
              </a:solidFill>
              <a:effectLst/>
              <a:uLnTx/>
              <a:uFillTx/>
              <a:latin typeface="Arial Narrow" panose="020B0606020202030204" pitchFamily="34" charset="0"/>
              <a:cs typeface="Arial" panose="020B0604020202020204" pitchFamily="34" charset="0"/>
            </a:endParaRPr>
          </a:p>
          <a:p>
            <a:pPr algn="just">
              <a:buSzPct val="70000"/>
            </a:pPr>
            <a:endParaRPr lang="de-DE" sz="2200" dirty="0">
              <a:solidFill>
                <a:schemeClr val="bg1"/>
              </a:solidFill>
              <a:latin typeface="Arial Narrow" panose="020B0606020202030204" pitchFamily="34" charset="0"/>
              <a:cs typeface="Arial" panose="020B0604020202020204" pitchFamily="34" charset="0"/>
            </a:endParaRPr>
          </a:p>
        </p:txBody>
      </p:sp>
      <p:pic>
        <p:nvPicPr>
          <p:cNvPr id="14" name="Grafik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33241" y="6315074"/>
            <a:ext cx="216000" cy="247355"/>
          </a:xfrm>
          <a:prstGeom prst="rect">
            <a:avLst/>
          </a:prstGeom>
        </p:spPr>
      </p:pic>
      <p:sp>
        <p:nvSpPr>
          <p:cNvPr id="4" name="Textfeld 3">
            <a:extLst>
              <a:ext uri="{FF2B5EF4-FFF2-40B4-BE49-F238E27FC236}">
                <a16:creationId xmlns:a16="http://schemas.microsoft.com/office/drawing/2014/main" id="{98D3D54C-68B2-277A-EDA1-C3A8D2C84FC4}"/>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5" name="Grafik 4">
            <a:extLst>
              <a:ext uri="{FF2B5EF4-FFF2-40B4-BE49-F238E27FC236}">
                <a16:creationId xmlns:a16="http://schemas.microsoft.com/office/drawing/2014/main" id="{155E3B90-E07F-48AE-BF2A-DB4DCD581564}"/>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38517886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err="1"/>
              <a:t>LernZiele</a:t>
            </a:r>
            <a:r>
              <a:rPr lang="de-DE" dirty="0"/>
              <a:t> für diese Einheit </a:t>
            </a:r>
          </a:p>
        </p:txBody>
      </p:sp>
      <p:sp>
        <p:nvSpPr>
          <p:cNvPr id="5" name="Textplatzhalter 4"/>
          <p:cNvSpPr>
            <a:spLocks noGrp="1"/>
          </p:cNvSpPr>
          <p:nvPr>
            <p:ph type="body" sz="quarter" idx="11"/>
          </p:nvPr>
        </p:nvSpPr>
        <p:spPr>
          <a:xfrm>
            <a:off x="612563" y="1922250"/>
            <a:ext cx="10595907" cy="3818472"/>
          </a:xfrm>
        </p:spPr>
        <p:txBody>
          <a:bodyPr>
            <a:normAutofit/>
          </a:bodyPr>
          <a:lstStyle/>
          <a:p>
            <a:pPr marL="342900" indent="-342900">
              <a:lnSpc>
                <a:spcPct val="100000"/>
              </a:lnSpc>
              <a:buFont typeface="Wingdings" panose="05000000000000000000" pitchFamily="2" charset="2"/>
              <a:buChar char="ü"/>
            </a:pPr>
            <a:r>
              <a:rPr lang="de-DE" sz="2200" dirty="0">
                <a:cs typeface="Arial" panose="020B0604020202020204" pitchFamily="34" charset="0"/>
              </a:rPr>
              <a:t>Grundlagen des Klimawandels verstehen und erklären können</a:t>
            </a:r>
          </a:p>
          <a:p>
            <a:pPr marL="342900" indent="-342900">
              <a:lnSpc>
                <a:spcPct val="100000"/>
              </a:lnSpc>
              <a:buFont typeface="Wingdings" panose="05000000000000000000" pitchFamily="2" charset="2"/>
              <a:buChar char="ü"/>
            </a:pPr>
            <a:r>
              <a:rPr lang="de-DE" sz="2200" dirty="0">
                <a:cs typeface="Arial" panose="020B0604020202020204" pitchFamily="34" charset="0"/>
              </a:rPr>
              <a:t>Verschiedenen Klimawandelfolgen und Klimaszenarien kennen</a:t>
            </a:r>
          </a:p>
          <a:p>
            <a:pPr marL="342900" indent="-342900">
              <a:lnSpc>
                <a:spcPct val="100000"/>
              </a:lnSpc>
              <a:buFont typeface="Wingdings" panose="05000000000000000000" pitchFamily="2" charset="2"/>
              <a:buChar char="ü"/>
            </a:pPr>
            <a:r>
              <a:rPr lang="de-DE" sz="2200" dirty="0">
                <a:cs typeface="Arial" panose="020B0604020202020204" pitchFamily="34" charset="0"/>
              </a:rPr>
              <a:t>Daten zu regionalen Klimawandelfolgen recherchieren und interpretieren können</a:t>
            </a:r>
          </a:p>
          <a:p>
            <a:pPr marL="342900" indent="-342900">
              <a:lnSpc>
                <a:spcPct val="100000"/>
              </a:lnSpc>
              <a:buFont typeface="Wingdings" panose="05000000000000000000" pitchFamily="2" charset="2"/>
              <a:buChar char="ü"/>
            </a:pPr>
            <a:r>
              <a:rPr lang="de-DE" sz="2200" dirty="0">
                <a:cs typeface="Arial" panose="020B0604020202020204" pitchFamily="34" charset="0"/>
              </a:rPr>
              <a:t>Politisch vereinbarte Klimaziele benennen und den Umsetzungsstand recherchieren können</a:t>
            </a:r>
          </a:p>
          <a:p>
            <a:pPr marL="342900" indent="-342900">
              <a:lnSpc>
                <a:spcPct val="100000"/>
              </a:lnSpc>
              <a:buFont typeface="Wingdings" panose="05000000000000000000" pitchFamily="2" charset="2"/>
              <a:buChar char="ü"/>
            </a:pPr>
            <a:r>
              <a:rPr lang="de-DE" sz="2200" dirty="0">
                <a:cs typeface="Arial" panose="020B0604020202020204" pitchFamily="34" charset="0"/>
              </a:rPr>
              <a:t>Klimaschutz und Klimawandelfolgenanpassung unterscheiden und ihre Relevanz begründen können</a:t>
            </a:r>
          </a:p>
          <a:p>
            <a:pPr marL="342900" indent="-342900">
              <a:lnSpc>
                <a:spcPct val="100000"/>
              </a:lnSpc>
              <a:buFont typeface="Wingdings" panose="05000000000000000000" pitchFamily="2" charset="2"/>
              <a:buChar char="ü"/>
            </a:pPr>
            <a:r>
              <a:rPr lang="de-DE" sz="2200" dirty="0">
                <a:cs typeface="Arial" panose="020B0604020202020204" pitchFamily="34" charset="0"/>
              </a:rPr>
              <a:t>Die globale Perspektive des Klimawandels auf lokale Folgen und Handlungsmöglichkeiten runterbrechen können</a:t>
            </a:r>
          </a:p>
          <a:p>
            <a:endParaRPr lang="de-DE" dirty="0"/>
          </a:p>
        </p:txBody>
      </p:sp>
      <p:sp>
        <p:nvSpPr>
          <p:cNvPr id="7" name="Foliennummernplatzhalter 4"/>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4</a:t>
            </a:fld>
            <a:endParaRPr lang="de-DE" sz="1600">
              <a:latin typeface="Arial" panose="020B0604020202020204" pitchFamily="34" charset="0"/>
              <a:cs typeface="Arial" panose="020B0604020202020204" pitchFamily="34" charset="0"/>
            </a:endParaRPr>
          </a:p>
        </p:txBody>
      </p:sp>
      <p:sp>
        <p:nvSpPr>
          <p:cNvPr id="8" name="Fußzeilenplatzhalter 4"/>
          <p:cNvSpPr>
            <a:spLocks noGrp="1"/>
          </p:cNvSpPr>
          <p:nvPr>
            <p:ph type="ftr" sz="quarter" idx="3"/>
          </p:nvPr>
        </p:nvSpPr>
        <p:spPr>
          <a:xfrm>
            <a:off x="943044" y="6219811"/>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a:t>| </a:t>
            </a:r>
            <a:r>
              <a:rPr lang="de-DE" b="1"/>
              <a:t>Kommunale Klimaanpassung</a:t>
            </a:r>
            <a:r>
              <a:rPr lang="de-DE"/>
              <a:t>| Einführung</a:t>
            </a:r>
          </a:p>
        </p:txBody>
      </p:sp>
      <p:sp>
        <p:nvSpPr>
          <p:cNvPr id="2" name="Textfeld 1">
            <a:extLst>
              <a:ext uri="{FF2B5EF4-FFF2-40B4-BE49-F238E27FC236}">
                <a16:creationId xmlns:a16="http://schemas.microsoft.com/office/drawing/2014/main" id="{0CCF7F75-0272-0F81-6C56-0484FED01DC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3" name="Grafik 2">
            <a:extLst>
              <a:ext uri="{FF2B5EF4-FFF2-40B4-BE49-F238E27FC236}">
                <a16:creationId xmlns:a16="http://schemas.microsoft.com/office/drawing/2014/main" id="{E9633B60-1AEC-0147-9BA3-D2CB0C40D70B}"/>
              </a:ext>
            </a:extLst>
          </p:cNvPr>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867949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a:xfrm>
            <a:off x="545177" y="2389195"/>
            <a:ext cx="5212080" cy="36512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9308752" y="2083790"/>
            <a:ext cx="2257200" cy="100800"/>
          </a:xfrm>
          <a:prstGeom prst="rect">
            <a:avLst/>
          </a:prstGeom>
          <a:solidFill>
            <a:srgbClr val="7B0E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p:cNvSpPr txBox="1"/>
          <p:nvPr/>
        </p:nvSpPr>
        <p:spPr>
          <a:xfrm>
            <a:off x="550025" y="811147"/>
            <a:ext cx="11359375" cy="401457"/>
          </a:xfrm>
          <a:prstGeom prst="rect">
            <a:avLst/>
          </a:prstGeom>
          <a:noFill/>
        </p:spPr>
        <p:txBody>
          <a:bodyPr wrap="square" rtlCol="0">
            <a:spAutoFit/>
          </a:bodyPr>
          <a:lstStyle/>
          <a:p>
            <a:pPr>
              <a:lnSpc>
                <a:spcPts val="2000"/>
              </a:lnSpc>
            </a:pPr>
            <a:r>
              <a:rPr lang="de-DE" sz="4000" b="1" cap="all" dirty="0">
                <a:latin typeface="Arial" panose="020B0604020202020204" pitchFamily="34" charset="0"/>
                <a:cs typeface="Arial" panose="020B0604020202020204" pitchFamily="34" charset="0"/>
              </a:rPr>
              <a:t>Teil A: </a:t>
            </a:r>
            <a:r>
              <a:rPr lang="de-DE" sz="4000" cap="all" dirty="0">
                <a:latin typeface="Arial" panose="020B0604020202020204" pitchFamily="34" charset="0"/>
                <a:cs typeface="Arial" panose="020B0604020202020204" pitchFamily="34" charset="0"/>
              </a:rPr>
              <a:t>Einführung </a:t>
            </a:r>
            <a:r>
              <a:rPr lang="de-DE" sz="4000" cap="all" dirty="0" err="1">
                <a:latin typeface="Arial" panose="020B0604020202020204" pitchFamily="34" charset="0"/>
                <a:cs typeface="Arial" panose="020B0604020202020204" pitchFamily="34" charset="0"/>
              </a:rPr>
              <a:t>klimawandel</a:t>
            </a:r>
            <a:endParaRPr lang="de-DE" sz="4000" cap="all" dirty="0">
              <a:latin typeface="Arial" panose="020B0604020202020204" pitchFamily="34" charset="0"/>
              <a:cs typeface="Arial" panose="020B0604020202020204" pitchFamily="34" charset="0"/>
            </a:endParaRPr>
          </a:p>
        </p:txBody>
      </p:sp>
      <p:sp>
        <p:nvSpPr>
          <p:cNvPr id="15" name="Textplatzhalter 5">
            <a:extLst>
              <a:ext uri="{FF2B5EF4-FFF2-40B4-BE49-F238E27FC236}">
                <a16:creationId xmlns:a16="http://schemas.microsoft.com/office/drawing/2014/main" id="{270CF62B-1747-243D-FFCE-CE77EC334809}"/>
              </a:ext>
            </a:extLst>
          </p:cNvPr>
          <p:cNvSpPr>
            <a:spLocks noGrp="1"/>
          </p:cNvSpPr>
          <p:nvPr/>
        </p:nvSpPr>
        <p:spPr>
          <a:xfrm>
            <a:off x="3151217" y="5047455"/>
            <a:ext cx="8996373" cy="350716"/>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SzPct val="90000"/>
              <a:buFont typeface="Symbol" panose="05050102010706020507" pitchFamily="18" charset="2"/>
              <a:buNone/>
              <a:defRPr sz="1600" i="0" u="none" kern="1200">
                <a:solidFill>
                  <a:srgbClr val="949B8F"/>
                </a:solidFill>
                <a:latin typeface="Arial Narrow" panose="020B0606020202030204" pitchFamily="34" charset="0"/>
                <a:ea typeface="+mn-ea"/>
                <a:cs typeface="+mn-cs"/>
              </a:defRPr>
            </a:lvl1pPr>
            <a:lvl2pPr marL="4572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2pPr>
            <a:lvl3pPr marL="9144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3pPr>
            <a:lvl4pPr marL="13716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4pPr>
            <a:lvl5pPr marL="1828800" indent="0" algn="l" defTabSz="914400" rtl="0" eaLnBrk="1" latinLnBrk="0" hangingPunct="1">
              <a:lnSpc>
                <a:spcPct val="90000"/>
              </a:lnSpc>
              <a:spcBef>
                <a:spcPts val="500"/>
              </a:spcBef>
              <a:buSzPct val="90000"/>
              <a:buFont typeface="Symbol" panose="05050102010706020507" pitchFamily="18" charset="2"/>
              <a:buNone/>
              <a:defRPr sz="1600" i="0" u="none"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de-DE" sz="1400" dirty="0">
                <a:solidFill>
                  <a:schemeClr val="tx1"/>
                </a:solidFill>
              </a:rPr>
              <a:t>Abbildung: </a:t>
            </a:r>
            <a:r>
              <a:rPr lang="de-DE" sz="1400" dirty="0">
                <a:solidFill>
                  <a:schemeClr val="tx1"/>
                </a:solidFill>
                <a:hlinkClick r:id="rId2"/>
              </a:rPr>
              <a:t>„</a:t>
            </a:r>
            <a:r>
              <a:rPr lang="de-DE" sz="1400" dirty="0">
                <a:solidFill>
                  <a:schemeClr val="tx1"/>
                </a:solidFill>
                <a:effectLst/>
                <a:hlinkClick r:id="rId2"/>
              </a:rPr>
              <a:t>Foto Kiefern“ </a:t>
            </a:r>
            <a:r>
              <a:rPr lang="de-DE" sz="1400" dirty="0">
                <a:solidFill>
                  <a:schemeClr val="tx1"/>
                </a:solidFill>
                <a:effectLst/>
              </a:rPr>
              <a:t>von Felix Mittermeier unter </a:t>
            </a:r>
            <a:r>
              <a:rPr lang="de-DE" sz="1400" dirty="0" err="1">
                <a:solidFill>
                  <a:schemeClr val="tx1"/>
                </a:solidFill>
                <a:effectLst/>
                <a:hlinkClick r:id="rId3"/>
              </a:rPr>
              <a:t>Pexels</a:t>
            </a:r>
            <a:r>
              <a:rPr lang="de-DE" sz="1400" dirty="0">
                <a:solidFill>
                  <a:schemeClr val="tx1"/>
                </a:solidFill>
                <a:effectLst/>
                <a:hlinkClick r:id="rId3"/>
              </a:rPr>
              <a:t> Lizenz</a:t>
            </a:r>
            <a:r>
              <a:rPr lang="de-DE" sz="1400" dirty="0">
                <a:solidFill>
                  <a:schemeClr val="tx1"/>
                </a:solidFill>
                <a:effectLst/>
              </a:rPr>
              <a:t>. </a:t>
            </a:r>
            <a:r>
              <a:rPr lang="de-DE" sz="1400" dirty="0">
                <a:solidFill>
                  <a:schemeClr val="tx1"/>
                </a:solidFill>
              </a:rPr>
              <a:t>Zugriff am 07.02.2025.</a:t>
            </a:r>
          </a:p>
        </p:txBody>
      </p:sp>
      <p:pic>
        <p:nvPicPr>
          <p:cNvPr id="14" name="Bildplatzhalter 8" descr="Ein Bild, das draußen, Wolke, Pflanze, Landschaft enthält.&#10;&#10;Automatisch generierte Beschreibung">
            <a:extLst>
              <a:ext uri="{FF2B5EF4-FFF2-40B4-BE49-F238E27FC236}">
                <a16:creationId xmlns:a16="http://schemas.microsoft.com/office/drawing/2014/main" id="{365EC8A6-1BF5-4613-9701-A51DBB7C115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4981" b="27883"/>
          <a:stretch/>
        </p:blipFill>
        <p:spPr>
          <a:xfrm>
            <a:off x="21513" y="1770239"/>
            <a:ext cx="12170487" cy="3221935"/>
          </a:xfrm>
          <a:prstGeom prst="rect">
            <a:avLst/>
          </a:prstGeom>
        </p:spPr>
      </p:pic>
      <p:pic>
        <p:nvPicPr>
          <p:cNvPr id="3" name="Grafik 2">
            <a:extLst>
              <a:ext uri="{FF2B5EF4-FFF2-40B4-BE49-F238E27FC236}">
                <a16:creationId xmlns:a16="http://schemas.microsoft.com/office/drawing/2014/main" id="{D37997E1-F533-0D9A-79CD-FFB652959DDC}"/>
              </a:ext>
            </a:extLst>
          </p:cNvPr>
          <p:cNvPicPr>
            <a:picLocks noChangeAspect="1"/>
          </p:cNvPicPr>
          <p:nvPr/>
        </p:nvPicPr>
        <p:blipFill rotWithShape="1">
          <a:blip r:embed="rId5">
            <a:extLst>
              <a:ext uri="{28A0092B-C50C-407E-A947-70E740481C1C}">
                <a14:useLocalDpi xmlns:a14="http://schemas.microsoft.com/office/drawing/2010/main" val="0"/>
              </a:ext>
            </a:extLst>
          </a:blip>
          <a:srcRect t="29696" b="30343"/>
          <a:stretch/>
        </p:blipFill>
        <p:spPr>
          <a:xfrm>
            <a:off x="9657839" y="5588132"/>
            <a:ext cx="2397261" cy="957965"/>
          </a:xfrm>
          <a:prstGeom prst="rect">
            <a:avLst/>
          </a:prstGeom>
        </p:spPr>
      </p:pic>
      <p:sp>
        <p:nvSpPr>
          <p:cNvPr id="6" name="Rechteck 5">
            <a:extLst>
              <a:ext uri="{FF2B5EF4-FFF2-40B4-BE49-F238E27FC236}">
                <a16:creationId xmlns:a16="http://schemas.microsoft.com/office/drawing/2014/main" id="{5E951509-1760-398C-8B89-4767CC9CC90F}"/>
              </a:ext>
            </a:extLst>
          </p:cNvPr>
          <p:cNvSpPr/>
          <p:nvPr/>
        </p:nvSpPr>
        <p:spPr>
          <a:xfrm>
            <a:off x="-177127" y="5757469"/>
            <a:ext cx="6695236" cy="100387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51460">
              <a:defRPr/>
            </a:pPr>
            <a:r>
              <a:rPr kumimoji="0" lang="de-DE" sz="1200" i="0" u="none" strike="noStrike" kern="1200" cap="none" spc="0" normalizeH="0" baseline="0" noProof="0" dirty="0">
                <a:ln>
                  <a:noFill/>
                </a:ln>
                <a:solidFill>
                  <a:prstClr val="black"/>
                </a:solidFill>
                <a:effectLst/>
                <a:uLnTx/>
                <a:uFillTx/>
                <a:latin typeface="Arial Narrow"/>
                <a:cs typeface="Arial"/>
              </a:rPr>
              <a:t>Dieser Foliensatz ist lizensiert unter </a:t>
            </a:r>
            <a:r>
              <a:rPr kumimoji="0" lang="de-DE" sz="1200" b="1" i="0" u="none" strike="noStrike" kern="1200" cap="none" spc="0" normalizeH="0" baseline="0" noProof="0" dirty="0">
                <a:ln>
                  <a:noFill/>
                </a:ln>
                <a:solidFill>
                  <a:prstClr val="black"/>
                </a:solidFill>
                <a:effectLst/>
                <a:uLnTx/>
                <a:uFillTx/>
                <a:latin typeface="Arial Narrow"/>
                <a:cs typeface="Arial"/>
                <a:hlinkClick r:id="rId6">
                  <a:extLst>
                    <a:ext uri="{A12FA001-AC4F-418D-AE19-62706E023703}">
                      <ahyp:hlinkClr xmlns:ahyp="http://schemas.microsoft.com/office/drawing/2018/hyperlinkcolor" val="tx"/>
                    </a:ext>
                  </a:extLst>
                </a:hlinkClick>
              </a:rPr>
              <a:t>CC-BY-SA 4.0</a:t>
            </a:r>
            <a:r>
              <a:rPr kumimoji="0" lang="de-DE" sz="1200" b="1" i="0" u="none" strike="noStrike" kern="1200" cap="none" spc="0" normalizeH="0" baseline="0" noProof="0" dirty="0">
                <a:ln>
                  <a:noFill/>
                </a:ln>
                <a:solidFill>
                  <a:prstClr val="black"/>
                </a:solidFill>
                <a:effectLst/>
                <a:uLnTx/>
                <a:uFillTx/>
                <a:latin typeface="Arial Narrow"/>
                <a:cs typeface="Arial"/>
              </a:rPr>
              <a:t> </a:t>
            </a:r>
            <a:br>
              <a:rPr lang="de-DE" sz="1200" b="1" i="0" u="none" strike="noStrike" kern="1200" cap="none" spc="0" normalizeH="0" baseline="0" noProof="0" dirty="0">
                <a:ln>
                  <a:noFill/>
                </a:ln>
                <a:effectLst/>
                <a:uLnTx/>
                <a:uFillTx/>
                <a:latin typeface="Arial Narrow"/>
                <a:cs typeface="Arial" panose="020B0604020202020204" pitchFamily="34" charset="0"/>
              </a:rPr>
            </a:br>
            <a:r>
              <a:rPr kumimoji="0" lang="de-DE" sz="1200" b="1" i="0" u="sng" strike="noStrike" kern="1200" cap="none" spc="0" normalizeH="0" baseline="0" noProof="0" dirty="0">
                <a:ln>
                  <a:noFill/>
                </a:ln>
                <a:solidFill>
                  <a:prstClr val="black"/>
                </a:solidFill>
                <a:effectLst/>
                <a:uLnTx/>
                <a:uFillTx/>
                <a:latin typeface="Arial Narrow"/>
                <a:cs typeface="Arial"/>
              </a:rPr>
              <a:t>Einschränkung</a:t>
            </a:r>
            <a:r>
              <a:rPr kumimoji="0" lang="de-DE" sz="1200" i="0" u="none" strike="noStrike" kern="1200" cap="none" spc="0" normalizeH="0" baseline="0" noProof="0" dirty="0">
                <a:ln>
                  <a:noFill/>
                </a:ln>
                <a:solidFill>
                  <a:prstClr val="black"/>
                </a:solidFill>
                <a:effectLst/>
                <a:uLnTx/>
                <a:uFillTx/>
                <a:latin typeface="Arial Narrow"/>
                <a:cs typeface="Arial"/>
              </a:rPr>
              <a:t>: Leuphana Logos und Schriftzug sind von dieser Lizenz ausgenommen.</a:t>
            </a:r>
            <a:endParaRPr lang="de-DE" sz="1200" i="0" u="none" strike="noStrike" kern="1200" cap="none" spc="0" normalizeH="0" baseline="0" noProof="0" dirty="0">
              <a:ln>
                <a:noFill/>
              </a:ln>
              <a:solidFill>
                <a:prstClr val="black"/>
              </a:solidFill>
              <a:effectLst/>
              <a:uLnTx/>
              <a:uFillTx/>
              <a:latin typeface="Arial Narrow"/>
              <a:cs typeface="Arial"/>
            </a:endParaRPr>
          </a:p>
          <a:p>
            <a:pPr marL="251460">
              <a:defRPr/>
            </a:pPr>
            <a:br>
              <a:rPr lang="de-DE" sz="1200" i="0" u="none" strike="noStrike" kern="1200" cap="none" spc="0" normalizeH="0" baseline="0" noProof="0" dirty="0">
                <a:ln>
                  <a:noFill/>
                </a:ln>
                <a:effectLst/>
                <a:uLnTx/>
                <a:uFillTx/>
                <a:latin typeface="Arial Narrow"/>
                <a:cs typeface="Arial" panose="020B0604020202020204" pitchFamily="34" charset="0"/>
              </a:rPr>
            </a:br>
            <a:r>
              <a:rPr lang="de-DE" sz="1200" dirty="0">
                <a:solidFill>
                  <a:prstClr val="black"/>
                </a:solidFill>
                <a:latin typeface="Arial Narrow"/>
                <a:cs typeface="Arial"/>
              </a:rPr>
              <a:t>Vollständige </a:t>
            </a:r>
            <a:r>
              <a:rPr kumimoji="0" lang="de-DE" sz="1200" u="none" strike="noStrike" kern="1200" cap="none" spc="0" normalizeH="0" baseline="0" noProof="0" dirty="0">
                <a:ln>
                  <a:noFill/>
                </a:ln>
                <a:solidFill>
                  <a:prstClr val="black"/>
                </a:solidFill>
                <a:effectLst/>
                <a:uLnTx/>
                <a:uFillTx/>
                <a:latin typeface="Arial Narrow"/>
                <a:cs typeface="Arial"/>
              </a:rPr>
              <a:t>Quellenangabe: </a:t>
            </a:r>
            <a:br>
              <a:rPr lang="de-DE" sz="1200" i="0" u="none" strike="noStrike" kern="1200" cap="none" spc="0" normalizeH="0" baseline="0" noProof="0" dirty="0">
                <a:ln>
                  <a:noFill/>
                </a:ln>
                <a:effectLst/>
                <a:uLnTx/>
                <a:uFillTx/>
                <a:latin typeface="Arial Narrow"/>
                <a:cs typeface="Arial" panose="020B0604020202020204" pitchFamily="34" charset="0"/>
              </a:rPr>
            </a:br>
            <a:r>
              <a:rPr kumimoji="0" lang="de-DE" sz="1200" i="1" u="none" strike="noStrike" kern="1200" cap="none" spc="0" normalizeH="0" baseline="0" noProof="0" dirty="0" err="1">
                <a:ln>
                  <a:noFill/>
                </a:ln>
                <a:solidFill>
                  <a:schemeClr val="tx1"/>
                </a:solidFill>
                <a:effectLst/>
                <a:uLnTx/>
                <a:uFillTx/>
                <a:latin typeface="Arial Narrow"/>
                <a:cs typeface="Arial"/>
                <a:hlinkClick r:id="rId7">
                  <a:extLst>
                    <a:ext uri="{A12FA001-AC4F-418D-AE19-62706E023703}">
                      <ahyp:hlinkClr xmlns:ahyp="http://schemas.microsoft.com/office/drawing/2018/hyperlinkcolor" val="tx"/>
                    </a:ext>
                  </a:extLst>
                </a:hlinkClick>
              </a:rPr>
              <a:t>StudiKommKlima</a:t>
            </a:r>
            <a:r>
              <a:rPr kumimoji="0" lang="de-DE" sz="1200" i="1" u="none" strike="noStrike" kern="1200" cap="none" spc="0" normalizeH="0" baseline="0" noProof="0" dirty="0">
                <a:ln>
                  <a:noFill/>
                </a:ln>
                <a:solidFill>
                  <a:schemeClr val="tx1"/>
                </a:solidFill>
                <a:effectLst/>
                <a:uLnTx/>
                <a:uFillTx/>
                <a:latin typeface="Arial Narrow"/>
                <a:cs typeface="Arial"/>
                <a:hlinkClick r:id="rId7">
                  <a:extLst>
                    <a:ext uri="{A12FA001-AC4F-418D-AE19-62706E023703}">
                      <ahyp:hlinkClr xmlns:ahyp="http://schemas.microsoft.com/office/drawing/2018/hyperlinkcolor" val="tx"/>
                    </a:ext>
                  </a:extLst>
                </a:hlinkClick>
              </a:rPr>
              <a:t>: Studienpfad für den Beruf als kommunale*r Klimaschutzmanager*in</a:t>
            </a:r>
            <a:r>
              <a:rPr kumimoji="0" lang="de-DE" sz="1200" i="1" u="none" strike="noStrike" kern="1200" cap="none" spc="0" normalizeH="0" baseline="0" noProof="0" dirty="0">
                <a:ln>
                  <a:noFill/>
                </a:ln>
                <a:solidFill>
                  <a:schemeClr val="tx1"/>
                </a:solidFill>
                <a:effectLst/>
                <a:uLnTx/>
                <a:uFillTx/>
                <a:latin typeface="Arial Narrow"/>
                <a:cs typeface="Arial"/>
              </a:rPr>
              <a:t>, </a:t>
            </a:r>
            <a:r>
              <a:rPr lang="de-DE" sz="1200" i="1" dirty="0">
                <a:solidFill>
                  <a:schemeClr val="tx1"/>
                </a:solidFill>
                <a:latin typeface="Arial Narrow"/>
              </a:rPr>
              <a:t>Jacob </a:t>
            </a:r>
            <a:r>
              <a:rPr lang="de-DE" sz="1200" i="1" dirty="0" err="1">
                <a:solidFill>
                  <a:schemeClr val="tx1"/>
                </a:solidFill>
                <a:latin typeface="Arial Narrow"/>
              </a:rPr>
              <a:t>Hörisch</a:t>
            </a:r>
            <a:r>
              <a:rPr lang="de-DE" sz="1200" i="1" dirty="0">
                <a:solidFill>
                  <a:schemeClr val="tx1"/>
                </a:solidFill>
                <a:latin typeface="Arial Narrow"/>
              </a:rPr>
              <a:t>, Sebastian Möller, Pia </a:t>
            </a:r>
            <a:r>
              <a:rPr lang="de-DE" sz="1200" i="1" dirty="0" err="1">
                <a:solidFill>
                  <a:schemeClr val="tx1"/>
                </a:solidFill>
                <a:latin typeface="Arial Narrow"/>
              </a:rPr>
              <a:t>Redenius</a:t>
            </a:r>
            <a:r>
              <a:rPr lang="de-DE" sz="1200" i="1" dirty="0">
                <a:solidFill>
                  <a:schemeClr val="tx1"/>
                </a:solidFill>
                <a:latin typeface="Arial Narrow"/>
              </a:rPr>
              <a:t>, Anna Steinhardt, </a:t>
            </a:r>
            <a:r>
              <a:rPr lang="de-DE" sz="1200" i="1" dirty="0">
                <a:solidFill>
                  <a:schemeClr val="tx1"/>
                </a:solidFill>
                <a:latin typeface="Arial Narrow"/>
                <a:hlinkClick r:id="rId8">
                  <a:extLst>
                    <a:ext uri="{A12FA001-AC4F-418D-AE19-62706E023703}">
                      <ahyp:hlinkClr xmlns:ahyp="http://schemas.microsoft.com/office/drawing/2018/hyperlinkcolor" val="tx"/>
                    </a:ext>
                  </a:extLst>
                </a:hlinkClick>
              </a:rPr>
              <a:t>CC-BY-SA (4.0)</a:t>
            </a:r>
            <a:r>
              <a:rPr lang="de-DE" sz="1200" i="1" dirty="0">
                <a:solidFill>
                  <a:schemeClr val="tx1"/>
                </a:solidFill>
                <a:latin typeface="Arial Narrow"/>
              </a:rPr>
              <a:t>. Stand: 02/2025</a:t>
            </a:r>
            <a:endParaRPr lang="de-DE" sz="1200" i="1" u="none" strike="noStrike" kern="1200" cap="none" spc="0" normalizeH="0" baseline="0" noProof="0" dirty="0">
              <a:ln>
                <a:noFill/>
              </a:ln>
              <a:solidFill>
                <a:schemeClr val="tx1"/>
              </a:solidFill>
              <a:effectLst/>
              <a:uLnTx/>
              <a:uFillTx/>
              <a:latin typeface="Arial Narrow"/>
              <a:cs typeface="Arial" panose="020B0604020202020204" pitchFamily="34" charset="0"/>
            </a:endParaRPr>
          </a:p>
        </p:txBody>
      </p:sp>
      <p:pic>
        <p:nvPicPr>
          <p:cNvPr id="9" name="Grafik 8">
            <a:extLst>
              <a:ext uri="{FF2B5EF4-FFF2-40B4-BE49-F238E27FC236}">
                <a16:creationId xmlns:a16="http://schemas.microsoft.com/office/drawing/2014/main" id="{BCFF93FD-97B3-F740-AE1E-919ADF53F88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bwMode="auto">
          <a:xfrm>
            <a:off x="5316054" y="5755137"/>
            <a:ext cx="1202055" cy="420570"/>
          </a:xfrm>
          <a:prstGeom prst="rect">
            <a:avLst/>
          </a:prstGeom>
        </p:spPr>
      </p:pic>
      <p:pic>
        <p:nvPicPr>
          <p:cNvPr id="10" name="Grafik 9">
            <a:extLst>
              <a:ext uri="{FF2B5EF4-FFF2-40B4-BE49-F238E27FC236}">
                <a16:creationId xmlns:a16="http://schemas.microsoft.com/office/drawing/2014/main" id="{2C15A55D-2D9F-69A7-24E4-526949CD74F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93726" y="5747454"/>
            <a:ext cx="1588496" cy="553239"/>
          </a:xfrm>
          <a:prstGeom prst="rect">
            <a:avLst/>
          </a:prstGeom>
        </p:spPr>
      </p:pic>
      <p:sp>
        <p:nvSpPr>
          <p:cNvPr id="16" name="Textplatzhalter 4">
            <a:extLst>
              <a:ext uri="{FF2B5EF4-FFF2-40B4-BE49-F238E27FC236}">
                <a16:creationId xmlns:a16="http://schemas.microsoft.com/office/drawing/2014/main" id="{6900F673-B9BE-90C8-3CF2-1F36351B4963}"/>
              </a:ext>
            </a:extLst>
          </p:cNvPr>
          <p:cNvSpPr txBox="1">
            <a:spLocks/>
          </p:cNvSpPr>
          <p:nvPr/>
        </p:nvSpPr>
        <p:spPr>
          <a:xfrm>
            <a:off x="7220158" y="6393938"/>
            <a:ext cx="4971842" cy="420570"/>
          </a:xfrm>
          <a:prstGeom prst="rect">
            <a:avLst/>
          </a:prstGeom>
        </p:spPr>
        <p:txBody>
          <a:bodyPr>
            <a:noAutofit/>
          </a:bodyPr>
          <a:lstStyle>
            <a:lvl1pPr marL="355600" indent="-355600" algn="l" defTabSz="914400" rtl="0" eaLnBrk="1" latinLnBrk="0" hangingPunct="1">
              <a:lnSpc>
                <a:spcPct val="90000"/>
              </a:lnSpc>
              <a:spcBef>
                <a:spcPts val="10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1pPr>
            <a:lvl2pPr marL="812800" indent="-3556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2pPr>
            <a:lvl3pPr marL="1257300" indent="-3429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3pPr>
            <a:lvl4pPr marL="17018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4pPr>
            <a:lvl5pPr marL="2159000" indent="-330200" algn="l" defTabSz="914400" rtl="0" eaLnBrk="1" latinLnBrk="0" hangingPunct="1">
              <a:lnSpc>
                <a:spcPct val="90000"/>
              </a:lnSpc>
              <a:spcBef>
                <a:spcPts val="500"/>
              </a:spcBef>
              <a:buSzPct val="90000"/>
              <a:buFont typeface="Symbol" panose="05050102010706020507" pitchFamily="18" charset="2"/>
              <a:buChar char="¾"/>
              <a:defRPr sz="2400" kern="1200">
                <a:solidFill>
                  <a:schemeClr val="tx1"/>
                </a:solidFill>
                <a:latin typeface="Arial Narrow" panose="020B0606020202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de-DE" sz="1200" i="1" dirty="0"/>
              <a:t>Gefördert vom Bundesministerium für Umwelt, Naturschutz, nukleare Sicherheit und Verbraucherschutz (BMUV) aufgrund eines Beschlusses des Deutschen Bundestages</a:t>
            </a:r>
          </a:p>
        </p:txBody>
      </p:sp>
    </p:spTree>
    <p:extLst>
      <p:ext uri="{BB962C8B-B14F-4D97-AF65-F5344CB8AC3E}">
        <p14:creationId xmlns:p14="http://schemas.microsoft.com/office/powerpoint/2010/main" val="356756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239ADC-6146-0907-79B5-4C52C01259AA}"/>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27B171D-62FC-1D5E-ACD9-940203B4F637}"/>
              </a:ext>
            </a:extLst>
          </p:cNvPr>
          <p:cNvSpPr>
            <a:spLocks noGrp="1"/>
          </p:cNvSpPr>
          <p:nvPr>
            <p:ph type="title"/>
          </p:nvPr>
        </p:nvSpPr>
        <p:spPr/>
        <p:txBody>
          <a:bodyPr/>
          <a:lstStyle/>
          <a:p>
            <a:r>
              <a:rPr lang="de-DE"/>
              <a:t>Das Klimasystem</a:t>
            </a:r>
          </a:p>
        </p:txBody>
      </p:sp>
      <p:sp>
        <p:nvSpPr>
          <p:cNvPr id="4" name="Textplatzhalter 3">
            <a:extLst>
              <a:ext uri="{FF2B5EF4-FFF2-40B4-BE49-F238E27FC236}">
                <a16:creationId xmlns:a16="http://schemas.microsoft.com/office/drawing/2014/main" id="{BD3B560D-FF40-A701-489C-9A0B27313F97}"/>
              </a:ext>
            </a:extLst>
          </p:cNvPr>
          <p:cNvSpPr>
            <a:spLocks noGrp="1"/>
          </p:cNvSpPr>
          <p:nvPr>
            <p:ph type="body" sz="quarter" idx="11"/>
          </p:nvPr>
        </p:nvSpPr>
        <p:spPr>
          <a:xfrm>
            <a:off x="621175" y="1559491"/>
            <a:ext cx="4528288" cy="3522647"/>
          </a:xfrm>
        </p:spPr>
        <p:txBody>
          <a:bodyPr>
            <a:normAutofit/>
          </a:bodyPr>
          <a:lstStyle/>
          <a:p>
            <a:pPr marL="342900" indent="-342900">
              <a:lnSpc>
                <a:spcPct val="100000"/>
              </a:lnSpc>
              <a:buFont typeface="Symbol" pitchFamily="2" charset="2"/>
              <a:buChar char="-"/>
            </a:pPr>
            <a:r>
              <a:rPr lang="de-DE" sz="2200" dirty="0">
                <a:cs typeface="Arial" panose="020B0604020202020204" pitchFamily="34" charset="0"/>
              </a:rPr>
              <a:t>Das Klima ist „eine Zusammenfassung der Wettererscheinungen, die den mittleren Zustand der Atmosphäre über einen hinreichend langen Zeitraum an einem bestimmten Ort oder in einem mehr oder weniger großen Gebiet charakterisieren“.</a:t>
            </a:r>
          </a:p>
          <a:p>
            <a:pPr marL="342900" indent="-342900">
              <a:lnSpc>
                <a:spcPct val="100000"/>
              </a:lnSpc>
              <a:buFont typeface="Symbol" pitchFamily="2" charset="2"/>
              <a:buChar char="-"/>
            </a:pPr>
            <a:r>
              <a:rPr lang="de-DE" sz="2200" dirty="0">
                <a:cs typeface="Arial" panose="020B0604020202020204" pitchFamily="34" charset="0"/>
              </a:rPr>
              <a:t>Das Klimasystem beschreibt die Gesamtheit der Komponenten, die das Klima beeinflussen.</a:t>
            </a:r>
          </a:p>
          <a:p>
            <a:pPr>
              <a:lnSpc>
                <a:spcPts val="2200"/>
              </a:lnSpc>
              <a:buSzPct val="70000"/>
            </a:pPr>
            <a:endParaRPr lang="de-DE" sz="2200" dirty="0"/>
          </a:p>
        </p:txBody>
      </p:sp>
      <p:sp>
        <p:nvSpPr>
          <p:cNvPr id="5" name="Foliennummernplatzhalter 4">
            <a:extLst>
              <a:ext uri="{FF2B5EF4-FFF2-40B4-BE49-F238E27FC236}">
                <a16:creationId xmlns:a16="http://schemas.microsoft.com/office/drawing/2014/main" id="{8DBA9490-4DA6-2F87-99B6-3F0EA4F431AE}"/>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6</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5244FFC4-53F0-3A8F-DAF1-C0C29CA88CF1}"/>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b="1"/>
              <a:t>Kommunale Klimaanpassung </a:t>
            </a:r>
            <a:r>
              <a:rPr lang="de-DE"/>
              <a:t>| Einführung </a:t>
            </a:r>
          </a:p>
        </p:txBody>
      </p:sp>
      <p:sp>
        <p:nvSpPr>
          <p:cNvPr id="8" name="Textfeld 7">
            <a:extLst>
              <a:ext uri="{FF2B5EF4-FFF2-40B4-BE49-F238E27FC236}">
                <a16:creationId xmlns:a16="http://schemas.microsoft.com/office/drawing/2014/main" id="{C98219B4-3242-5D55-04B2-5ED90CDAAEC9}"/>
              </a:ext>
            </a:extLst>
          </p:cNvPr>
          <p:cNvSpPr txBox="1"/>
          <p:nvPr/>
        </p:nvSpPr>
        <p:spPr>
          <a:xfrm>
            <a:off x="534580" y="5351488"/>
            <a:ext cx="4528289" cy="738664"/>
          </a:xfrm>
          <a:prstGeom prst="rect">
            <a:avLst/>
          </a:prstGeom>
          <a:noFill/>
        </p:spPr>
        <p:txBody>
          <a:bodyPr wrap="square">
            <a:spAutoFit/>
          </a:bodyPr>
          <a:lstStyle/>
          <a:p>
            <a:pPr>
              <a:buSzPct val="70000"/>
            </a:pPr>
            <a:r>
              <a:rPr lang="de-DE" sz="1400" i="1" dirty="0">
                <a:latin typeface="Arial Narrow" panose="020B0606020202030204" pitchFamily="34" charset="0"/>
                <a:cs typeface="Arial" panose="020B0604020202020204" pitchFamily="34" charset="0"/>
              </a:rPr>
              <a:t>DWD (2024). Klimawandel – ein Überblick. </a:t>
            </a:r>
            <a:r>
              <a:rPr lang="de-DE" sz="1400" i="1" dirty="0">
                <a:latin typeface="Arial Narrow" panose="020B0606020202030204" pitchFamily="34" charset="0"/>
                <a:cs typeface="Arial" panose="020B0604020202020204" pitchFamily="34" charset="0"/>
                <a:hlinkClick r:id="rId3"/>
              </a:rPr>
              <a:t>https://www.dwd.de/DE/klimaumwelt/klimawandel/klimawandel_node.html</a:t>
            </a:r>
            <a:endParaRPr lang="de-DE" i="1" dirty="0">
              <a:latin typeface="Arial Narrow" panose="020B0606020202030204" pitchFamily="34" charset="0"/>
              <a:cs typeface="Arial" panose="020B0604020202020204" pitchFamily="34" charset="0"/>
            </a:endParaRPr>
          </a:p>
        </p:txBody>
      </p:sp>
      <p:pic>
        <p:nvPicPr>
          <p:cNvPr id="7" name="Grafik 6" descr="Ein Bild, das Text, Screenshot, Software, Webseite enthält.&#10;&#10;Automatisch generierte Beschreibung">
            <a:extLst>
              <a:ext uri="{FF2B5EF4-FFF2-40B4-BE49-F238E27FC236}">
                <a16:creationId xmlns:a16="http://schemas.microsoft.com/office/drawing/2014/main" id="{BEFE6BF2-CD58-1C96-5A02-9372992085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3966" y="1084822"/>
            <a:ext cx="6407537" cy="4266666"/>
          </a:xfrm>
          <a:prstGeom prst="rect">
            <a:avLst/>
          </a:prstGeom>
        </p:spPr>
      </p:pic>
      <p:sp>
        <p:nvSpPr>
          <p:cNvPr id="9" name="Textplatzhalter 1">
            <a:extLst>
              <a:ext uri="{FF2B5EF4-FFF2-40B4-BE49-F238E27FC236}">
                <a16:creationId xmlns:a16="http://schemas.microsoft.com/office/drawing/2014/main" id="{157CC8C0-F26B-7C70-7820-975C655DFDF5}"/>
              </a:ext>
            </a:extLst>
          </p:cNvPr>
          <p:cNvSpPr txBox="1">
            <a:spLocks/>
          </p:cNvSpPr>
          <p:nvPr/>
        </p:nvSpPr>
        <p:spPr>
          <a:xfrm>
            <a:off x="5353966" y="5396660"/>
            <a:ext cx="6407537" cy="713540"/>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a:lnSpc>
                <a:spcPct val="100000"/>
              </a:lnSpc>
              <a:spcBef>
                <a:spcPts val="400"/>
              </a:spcBef>
            </a:pPr>
            <a:r>
              <a:rPr lang="de-DE" sz="1400" dirty="0">
                <a:cs typeface="Times New Roman" panose="02020603050405020304" pitchFamily="18" charset="0"/>
              </a:rPr>
              <a:t>Abbildung: </a:t>
            </a:r>
            <a:r>
              <a:rPr lang="de-DE" sz="1400" dirty="0">
                <a:cs typeface="Times New Roman" panose="02020603050405020304" pitchFamily="18" charset="0"/>
                <a:hlinkClick r:id="rId3"/>
              </a:rPr>
              <a:t>„Klimawandel – ein Überblick. Komponenten des Klimasystems</a:t>
            </a:r>
            <a:r>
              <a:rPr lang="de-DE" sz="1400" dirty="0">
                <a:cs typeface="Times New Roman" panose="02020603050405020304" pitchFamily="18" charset="0"/>
              </a:rPr>
              <a:t>“, von: Deutscher Wetterdienst (2021) unter </a:t>
            </a:r>
            <a:r>
              <a:rPr lang="de-DE" sz="1400" dirty="0">
                <a:cs typeface="Times New Roman" panose="02020603050405020304" pitchFamily="18" charset="0"/>
                <a:hlinkClick r:id="rId5"/>
              </a:rPr>
              <a:t>Lizenz des DWD</a:t>
            </a:r>
            <a:r>
              <a:rPr lang="de-DE" sz="1400" dirty="0">
                <a:cs typeface="Times New Roman" panose="02020603050405020304" pitchFamily="18" charset="0"/>
              </a:rPr>
              <a:t>. </a:t>
            </a:r>
            <a:r>
              <a:rPr lang="de-DE" sz="1400" dirty="0">
                <a:solidFill>
                  <a:schemeClr val="tx1"/>
                </a:solidFill>
              </a:rPr>
              <a:t>Zugriff am 07.02.2025.</a:t>
            </a:r>
            <a:r>
              <a:rPr lang="de-DE" sz="1400" dirty="0">
                <a:cs typeface="Times New Roman" panose="02020603050405020304" pitchFamily="18" charset="0"/>
              </a:rPr>
              <a:t> </a:t>
            </a:r>
            <a:endParaRPr lang="de-DE" dirty="0"/>
          </a:p>
        </p:txBody>
      </p:sp>
      <p:sp>
        <p:nvSpPr>
          <p:cNvPr id="2" name="Textfeld 1">
            <a:extLst>
              <a:ext uri="{FF2B5EF4-FFF2-40B4-BE49-F238E27FC236}">
                <a16:creationId xmlns:a16="http://schemas.microsoft.com/office/drawing/2014/main" id="{ED1B4116-3F5B-C764-43B2-63F624B40145}"/>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10" name="Grafik 9">
            <a:extLst>
              <a:ext uri="{FF2B5EF4-FFF2-40B4-BE49-F238E27FC236}">
                <a16:creationId xmlns:a16="http://schemas.microsoft.com/office/drawing/2014/main" id="{621E1883-23E7-D6D4-6136-794139EC967F}"/>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2735929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47D05-B03A-AD4D-1429-8B0D44694B27}"/>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1C3B274-AF5F-391B-1BCA-2EAA94141868}"/>
              </a:ext>
            </a:extLst>
          </p:cNvPr>
          <p:cNvSpPr>
            <a:spLocks noGrp="1"/>
          </p:cNvSpPr>
          <p:nvPr>
            <p:ph type="title"/>
          </p:nvPr>
        </p:nvSpPr>
        <p:spPr/>
        <p:txBody>
          <a:bodyPr/>
          <a:lstStyle/>
          <a:p>
            <a:r>
              <a:rPr lang="de-DE"/>
              <a:t>THG-Emissionen</a:t>
            </a:r>
          </a:p>
        </p:txBody>
      </p:sp>
      <p:sp>
        <p:nvSpPr>
          <p:cNvPr id="4" name="Textplatzhalter 3">
            <a:extLst>
              <a:ext uri="{FF2B5EF4-FFF2-40B4-BE49-F238E27FC236}">
                <a16:creationId xmlns:a16="http://schemas.microsoft.com/office/drawing/2014/main" id="{DC0C73B4-09AB-0173-DFEC-DCCA813F84A8}"/>
              </a:ext>
            </a:extLst>
          </p:cNvPr>
          <p:cNvSpPr>
            <a:spLocks noGrp="1"/>
          </p:cNvSpPr>
          <p:nvPr>
            <p:ph type="body" sz="quarter" idx="11"/>
          </p:nvPr>
        </p:nvSpPr>
        <p:spPr>
          <a:xfrm>
            <a:off x="635000" y="1454997"/>
            <a:ext cx="10922000" cy="3792354"/>
          </a:xfrm>
        </p:spPr>
        <p:txBody>
          <a:bodyPr>
            <a:normAutofit/>
          </a:bodyPr>
          <a:lstStyle/>
          <a:p>
            <a:pPr>
              <a:lnSpc>
                <a:spcPct val="100000"/>
              </a:lnSpc>
              <a:buSzPct val="70000"/>
            </a:pPr>
            <a:r>
              <a:rPr lang="de-DE" sz="2200" dirty="0">
                <a:cs typeface="Arial" panose="020B0604020202020204" pitchFamily="34" charset="0"/>
              </a:rPr>
              <a:t>Die durch den Menschen steigende Konzentration von Treibhausgasemissionen (THG) in der Atmosphäre führt zu einem Treibhauseffekt, in dessen Folge sich das Klima deutlich erwärmt.</a:t>
            </a:r>
          </a:p>
          <a:p>
            <a:pPr marL="342900" indent="-342900">
              <a:lnSpc>
                <a:spcPct val="100000"/>
              </a:lnSpc>
              <a:buFont typeface="Symbol" pitchFamily="2" charset="2"/>
              <a:buChar char="-"/>
            </a:pPr>
            <a:r>
              <a:rPr lang="de-DE" sz="2200" dirty="0">
                <a:cs typeface="Arial" panose="020B0604020202020204" pitchFamily="34" charset="0"/>
              </a:rPr>
              <a:t>Die THG absorbieren einen Teil der von der </a:t>
            </a:r>
            <a:r>
              <a:rPr lang="de-DE" sz="2200" dirty="0" err="1">
                <a:cs typeface="Arial" panose="020B0604020202020204" pitchFamily="34" charset="0"/>
              </a:rPr>
              <a:t>Planetoberfläche</a:t>
            </a:r>
            <a:r>
              <a:rPr lang="de-DE" sz="2200" dirty="0">
                <a:cs typeface="Arial" panose="020B0604020202020204" pitchFamily="34" charset="0"/>
              </a:rPr>
              <a:t> abgegebenen langwelligen Wärmestrahlung, die sonst ins Weltall entweichen würde. So entsteht atmosphärische Gegenstrahlung, die zur </a:t>
            </a:r>
            <a:r>
              <a:rPr lang="de-DE" sz="2200" dirty="0" err="1">
                <a:cs typeface="Arial" panose="020B0604020202020204" pitchFamily="34" charset="0"/>
              </a:rPr>
              <a:t>Planetoberfläche</a:t>
            </a:r>
            <a:r>
              <a:rPr lang="de-DE" sz="2200" dirty="0">
                <a:cs typeface="Arial" panose="020B0604020202020204" pitchFamily="34" charset="0"/>
              </a:rPr>
              <a:t> gerichtete Strahlung, die die Oberfläche erhitzt.</a:t>
            </a:r>
          </a:p>
          <a:p>
            <a:pPr marL="342900" indent="-342900">
              <a:lnSpc>
                <a:spcPct val="100000"/>
              </a:lnSpc>
              <a:buFont typeface="Symbol" pitchFamily="2" charset="2"/>
              <a:buChar char="-"/>
            </a:pPr>
            <a:r>
              <a:rPr lang="de-DE" sz="2200" dirty="0">
                <a:cs typeface="Arial" panose="020B0604020202020204" pitchFamily="34" charset="0"/>
              </a:rPr>
              <a:t>Die THG sind sowohl natürlichen als auch menschengemachten Ursprungs, doch der hohe anthropogen verursachte Anstieg der THG verstärkt den natürlichen Treibhauseffekt und verursacht die globale Erwärmung.</a:t>
            </a:r>
          </a:p>
          <a:p>
            <a:pPr marL="342900" indent="-342900">
              <a:lnSpc>
                <a:spcPct val="100000"/>
              </a:lnSpc>
              <a:buFont typeface="Symbol" pitchFamily="2" charset="2"/>
              <a:buChar char="-"/>
            </a:pPr>
            <a:r>
              <a:rPr lang="de-DE" sz="2200" dirty="0">
                <a:cs typeface="Arial" panose="020B0604020202020204" pitchFamily="34" charset="0"/>
              </a:rPr>
              <a:t>THG sind: Kohlenstoffdioxid, Methan, Distickstoffmonoxid (Lachgas), Fluorkohlenwasserstoffe (FCKWs), Schwefelhexafluorid (SF6) und Stockstofffluorid (NF3)</a:t>
            </a:r>
          </a:p>
        </p:txBody>
      </p:sp>
      <p:sp>
        <p:nvSpPr>
          <p:cNvPr id="5" name="Foliennummernplatzhalter 4">
            <a:extLst>
              <a:ext uri="{FF2B5EF4-FFF2-40B4-BE49-F238E27FC236}">
                <a16:creationId xmlns:a16="http://schemas.microsoft.com/office/drawing/2014/main" id="{955A2BEB-A715-D46C-1771-FB38A55F220E}"/>
              </a:ext>
            </a:extLst>
          </p:cNvPr>
          <p:cNvSpPr>
            <a:spLocks noGrp="1"/>
          </p:cNvSpPr>
          <p:nvPr>
            <p:ph type="sldNum" sz="quarter" idx="12"/>
          </p:nvPr>
        </p:nvSpPr>
        <p:spPr>
          <a:xfrm>
            <a:off x="635000" y="6247866"/>
            <a:ext cx="308044" cy="365125"/>
          </a:xfrm>
        </p:spPr>
        <p:txBody>
          <a:bodyPr lIns="0" rIns="0"/>
          <a:lstStyle>
            <a:lvl1pPr algn="l">
              <a:defRPr>
                <a:solidFill>
                  <a:schemeClr val="tx1"/>
                </a:solidFill>
              </a:defRPr>
            </a:lvl1pPr>
          </a:lstStyle>
          <a:p>
            <a:fld id="{DD7C4DC1-7D02-4994-BD54-74988B047B41}" type="slidenum">
              <a:rPr lang="de-DE" sz="1600" b="1" smtClean="0">
                <a:latin typeface="Arial" panose="020B0604020202020204" pitchFamily="34" charset="0"/>
                <a:cs typeface="Arial" panose="020B0604020202020204" pitchFamily="34" charset="0"/>
              </a:rPr>
              <a:pPr/>
              <a:t>7</a:t>
            </a:fld>
            <a:endParaRPr lang="de-DE" sz="1600">
              <a:latin typeface="Arial" panose="020B0604020202020204" pitchFamily="34" charset="0"/>
              <a:cs typeface="Arial" panose="020B0604020202020204" pitchFamily="34" charset="0"/>
            </a:endParaRPr>
          </a:p>
        </p:txBody>
      </p:sp>
      <p:sp>
        <p:nvSpPr>
          <p:cNvPr id="6" name="Fußzeilenplatzhalter 4">
            <a:extLst>
              <a:ext uri="{FF2B5EF4-FFF2-40B4-BE49-F238E27FC236}">
                <a16:creationId xmlns:a16="http://schemas.microsoft.com/office/drawing/2014/main" id="{4A93297F-637F-CB40-B99C-7969F26F511C}"/>
              </a:ext>
            </a:extLst>
          </p:cNvPr>
          <p:cNvSpPr>
            <a:spLocks noGrp="1"/>
          </p:cNvSpPr>
          <p:nvPr>
            <p:ph type="ftr" sz="quarter" idx="3"/>
          </p:nvPr>
        </p:nvSpPr>
        <p:spPr>
          <a:xfrm>
            <a:off x="943044" y="6247866"/>
            <a:ext cx="8821845" cy="365125"/>
          </a:xfrm>
          <a:prstGeom prst="rect">
            <a:avLst/>
          </a:prstGeom>
        </p:spPr>
        <p:txBody>
          <a:bodyPr vert="horz" lIns="0" tIns="45720" rIns="0" bIns="45720" rtlCol="0" anchor="ctr"/>
          <a:lstStyle>
            <a:lvl1pPr algn="ctr">
              <a:defRPr lang="de-DE" sz="1600">
                <a:latin typeface="Arial" panose="020B0604020202020204" pitchFamily="34" charset="0"/>
                <a:cs typeface="Arial" panose="020B0604020202020204" pitchFamily="34" charset="0"/>
              </a:defRPr>
            </a:lvl1pPr>
          </a:lstStyle>
          <a:p>
            <a:pPr algn="l"/>
            <a:r>
              <a:rPr lang="de-DE" b="1"/>
              <a:t>Kommunale Klimaanpassung </a:t>
            </a:r>
            <a:r>
              <a:rPr lang="de-DE"/>
              <a:t>| Einführung </a:t>
            </a:r>
          </a:p>
        </p:txBody>
      </p:sp>
      <p:sp>
        <p:nvSpPr>
          <p:cNvPr id="2" name="Textfeld 1">
            <a:extLst>
              <a:ext uri="{FF2B5EF4-FFF2-40B4-BE49-F238E27FC236}">
                <a16:creationId xmlns:a16="http://schemas.microsoft.com/office/drawing/2014/main" id="{7E26792B-4389-9789-0B3A-58B9F3494DA7}"/>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40E0464F-0D63-CC2E-4A7E-2B6987956D4E}"/>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9" name="Textfeld 8">
            <a:extLst>
              <a:ext uri="{FF2B5EF4-FFF2-40B4-BE49-F238E27FC236}">
                <a16:creationId xmlns:a16="http://schemas.microsoft.com/office/drawing/2014/main" id="{B4EAAFC5-E51B-4467-B837-D2460E6C72B6}"/>
              </a:ext>
            </a:extLst>
          </p:cNvPr>
          <p:cNvSpPr txBox="1"/>
          <p:nvPr/>
        </p:nvSpPr>
        <p:spPr>
          <a:xfrm>
            <a:off x="533909" y="5363127"/>
            <a:ext cx="6320116" cy="523220"/>
          </a:xfrm>
          <a:prstGeom prst="rect">
            <a:avLst/>
          </a:prstGeom>
          <a:noFill/>
        </p:spPr>
        <p:txBody>
          <a:bodyPr wrap="square">
            <a:spAutoFit/>
          </a:bodyPr>
          <a:lstStyle/>
          <a:p>
            <a:pPr>
              <a:buSzPct val="70000"/>
            </a:pPr>
            <a:r>
              <a:rPr lang="de-DE" sz="1400" i="1" dirty="0">
                <a:latin typeface="Arial Narrow" panose="020B0606020202030204" pitchFamily="34" charset="0"/>
                <a:cs typeface="Arial" panose="020B0604020202020204" pitchFamily="34" charset="0"/>
              </a:rPr>
              <a:t>UBA (2022). Die Treibhausgase. </a:t>
            </a:r>
            <a:r>
              <a:rPr lang="de-DE" sz="1400" i="1" dirty="0">
                <a:latin typeface="Arial Narrow" panose="020B0606020202030204" pitchFamily="34" charset="0"/>
                <a:cs typeface="Arial" panose="020B0604020202020204" pitchFamily="34" charset="0"/>
                <a:hlinkClick r:id="rId5"/>
              </a:rPr>
              <a:t>https://www.umweltbundesamt.de/themen/klima-energie/klimaschutz-energiepolitik-in-deutschland/treibhausgas-emissionen/die-treibhausgase</a:t>
            </a:r>
            <a:endParaRPr lang="de-DE" i="1" dirty="0">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41657317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716E06-4201-4197-A7B6-6C56770EADE7}"/>
              </a:ext>
            </a:extLst>
          </p:cNvPr>
          <p:cNvSpPr>
            <a:spLocks noGrp="1"/>
          </p:cNvSpPr>
          <p:nvPr>
            <p:ph type="title"/>
          </p:nvPr>
        </p:nvSpPr>
        <p:spPr/>
        <p:txBody>
          <a:bodyPr/>
          <a:lstStyle/>
          <a:p>
            <a:r>
              <a:rPr lang="de-DE"/>
              <a:t>Pariser Abkommen und Maßnahmen</a:t>
            </a:r>
          </a:p>
        </p:txBody>
      </p:sp>
      <p:sp>
        <p:nvSpPr>
          <p:cNvPr id="4" name="Foliennummernplatzhalter 3">
            <a:extLst>
              <a:ext uri="{FF2B5EF4-FFF2-40B4-BE49-F238E27FC236}">
                <a16:creationId xmlns:a16="http://schemas.microsoft.com/office/drawing/2014/main" id="{F21E95E0-0C60-473D-8531-00B002C6EF52}"/>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8</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9998839E-6E35-4A02-BDE5-63707FF6C6C9}"/>
              </a:ext>
            </a:extLst>
          </p:cNvPr>
          <p:cNvSpPr>
            <a:spLocks noGrp="1"/>
          </p:cNvSpPr>
          <p:nvPr>
            <p:ph type="ftr" sz="quarter" idx="3"/>
          </p:nvPr>
        </p:nvSpPr>
        <p:spPr/>
        <p:txBody>
          <a:bodyPr/>
          <a:lstStyle/>
          <a:p>
            <a:pPr algn="l"/>
            <a:r>
              <a:rPr lang="de-DE" b="1"/>
              <a:t>Kommunale Klimaanpassung </a:t>
            </a:r>
            <a:r>
              <a:rPr lang="de-DE"/>
              <a:t>| Einführung</a:t>
            </a:r>
          </a:p>
        </p:txBody>
      </p:sp>
      <p:sp>
        <p:nvSpPr>
          <p:cNvPr id="10" name="Textplatzhalter 1">
            <a:extLst>
              <a:ext uri="{FF2B5EF4-FFF2-40B4-BE49-F238E27FC236}">
                <a16:creationId xmlns:a16="http://schemas.microsoft.com/office/drawing/2014/main" id="{8B28BDEF-B164-4579-A3A9-DABC402E7ABC}"/>
              </a:ext>
            </a:extLst>
          </p:cNvPr>
          <p:cNvSpPr txBox="1">
            <a:spLocks/>
          </p:cNvSpPr>
          <p:nvPr/>
        </p:nvSpPr>
        <p:spPr>
          <a:xfrm>
            <a:off x="706224" y="1618185"/>
            <a:ext cx="10486495" cy="788309"/>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a:lnSpc>
                <a:spcPct val="100000"/>
              </a:lnSpc>
              <a:spcBef>
                <a:spcPts val="400"/>
              </a:spcBef>
            </a:pPr>
            <a:r>
              <a:rPr lang="de-DE" sz="2200" dirty="0">
                <a:cs typeface="Times New Roman" panose="02020603050405020304" pitchFamily="18" charset="0"/>
              </a:rPr>
              <a:t>Pariser Klimaabkommen von 2015: Begrenzung des Anstiegs der mittleren Temperatur weltweit auf deutlich unter 2°C, möglichst auf 1,5°C.</a:t>
            </a:r>
          </a:p>
          <a:p>
            <a:pPr>
              <a:lnSpc>
                <a:spcPct val="100000"/>
              </a:lnSpc>
              <a:spcBef>
                <a:spcPts val="400"/>
              </a:spcBef>
            </a:pPr>
            <a:endParaRPr lang="de-DE" sz="2000" dirty="0">
              <a:cs typeface="Times New Roman" panose="02020603050405020304" pitchFamily="18" charset="0"/>
            </a:endParaRPr>
          </a:p>
          <a:p>
            <a:pPr>
              <a:lnSpc>
                <a:spcPct val="100000"/>
              </a:lnSpc>
              <a:spcBef>
                <a:spcPts val="400"/>
              </a:spcBef>
            </a:pPr>
            <a:endParaRPr lang="de-DE" sz="2000" dirty="0"/>
          </a:p>
        </p:txBody>
      </p:sp>
      <p:sp>
        <p:nvSpPr>
          <p:cNvPr id="6" name="Textfeld 5">
            <a:extLst>
              <a:ext uri="{FF2B5EF4-FFF2-40B4-BE49-F238E27FC236}">
                <a16:creationId xmlns:a16="http://schemas.microsoft.com/office/drawing/2014/main" id="{356A4F0B-4AA3-89A7-9996-2F2D8C09A2DA}"/>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7" name="Grafik 6">
            <a:extLst>
              <a:ext uri="{FF2B5EF4-FFF2-40B4-BE49-F238E27FC236}">
                <a16:creationId xmlns:a16="http://schemas.microsoft.com/office/drawing/2014/main" id="{4F4E5EDB-5587-5D4E-0DC7-4B05E5A6E1E9}"/>
              </a:ext>
            </a:extLst>
          </p:cNvPr>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
        <p:nvSpPr>
          <p:cNvPr id="11" name="Rechteck 10">
            <a:extLst>
              <a:ext uri="{FF2B5EF4-FFF2-40B4-BE49-F238E27FC236}">
                <a16:creationId xmlns:a16="http://schemas.microsoft.com/office/drawing/2014/main" id="{E88DB24E-BC1D-49DC-B06F-60F9B23439FA}"/>
              </a:ext>
            </a:extLst>
          </p:cNvPr>
          <p:cNvSpPr/>
          <p:nvPr/>
        </p:nvSpPr>
        <p:spPr>
          <a:xfrm>
            <a:off x="706224" y="2703651"/>
            <a:ext cx="9132556" cy="2138694"/>
          </a:xfrm>
          <a:prstGeom prst="rect">
            <a:avLst/>
          </a:prstGeom>
          <a:solidFill>
            <a:schemeClr val="bg1">
              <a:lumMod val="95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spcAft>
                <a:spcPts val="600"/>
              </a:spcAft>
              <a:buFont typeface="Wingdings" panose="05000000000000000000" pitchFamily="2" charset="2"/>
              <a:buChar char="§"/>
            </a:pPr>
            <a:r>
              <a:rPr lang="de-DE" b="1" dirty="0">
                <a:solidFill>
                  <a:schemeClr val="tx1"/>
                </a:solidFill>
                <a:latin typeface="Arial Narrow" panose="020B0606020202030204" pitchFamily="34" charset="0"/>
              </a:rPr>
              <a:t>Übereinkommen von Paris: </a:t>
            </a:r>
            <a:r>
              <a:rPr lang="de-DE" dirty="0">
                <a:solidFill>
                  <a:schemeClr val="tx1"/>
                </a:solidFill>
                <a:latin typeface="Arial Narrow" panose="020B0606020202030204" pitchFamily="34" charset="0"/>
                <a:hlinkClick r:id="rId5">
                  <a:extLst>
                    <a:ext uri="{A12FA001-AC4F-418D-AE19-62706E023703}">
                      <ahyp:hlinkClr xmlns:ahyp="http://schemas.microsoft.com/office/drawing/2018/hyperlinkcolor" val="tx"/>
                    </a:ext>
                  </a:extLst>
                </a:hlinkClick>
              </a:rPr>
              <a:t>https://eur-lex.europa.eu/legal-content/DE/TXT/PDF/?uri=CELEX:22016A1019(01)</a:t>
            </a:r>
            <a:r>
              <a:rPr lang="de-DE" dirty="0">
                <a:solidFill>
                  <a:schemeClr val="tx1"/>
                </a:solidFill>
                <a:latin typeface="Arial Narrow" panose="020B0606020202030204" pitchFamily="34" charset="0"/>
              </a:rPr>
              <a:t> </a:t>
            </a:r>
          </a:p>
          <a:p>
            <a:pPr marL="285750" indent="-285750">
              <a:spcAft>
                <a:spcPts val="600"/>
              </a:spcAft>
              <a:buFont typeface="Wingdings" panose="05000000000000000000" pitchFamily="2" charset="2"/>
              <a:buChar char="§"/>
            </a:pPr>
            <a:r>
              <a:rPr lang="de-DE" b="1" dirty="0">
                <a:solidFill>
                  <a:schemeClr val="tx1"/>
                </a:solidFill>
                <a:latin typeface="Arial Narrow" panose="020B0606020202030204" pitchFamily="34" charset="0"/>
              </a:rPr>
              <a:t>Klimaschutzgesetz (KSG): </a:t>
            </a:r>
            <a:r>
              <a:rPr lang="de-DE" dirty="0">
                <a:latin typeface="Arial Narrow" panose="020B0606020202030204" pitchFamily="34" charset="0"/>
                <a:hlinkClick r:id="rId6"/>
              </a:rPr>
              <a:t>https://www.gesetze-im-internet.de/ksg/</a:t>
            </a:r>
            <a:r>
              <a:rPr lang="de-DE" dirty="0">
                <a:latin typeface="Arial Narrow" panose="020B0606020202030204" pitchFamily="34" charset="0"/>
              </a:rPr>
              <a:t> </a:t>
            </a:r>
          </a:p>
          <a:p>
            <a:pPr marL="285750" indent="-285750">
              <a:spcAft>
                <a:spcPts val="600"/>
              </a:spcAft>
              <a:buFont typeface="Wingdings" panose="05000000000000000000" pitchFamily="2" charset="2"/>
              <a:buChar char="§"/>
            </a:pPr>
            <a:r>
              <a:rPr lang="de-DE" b="1" dirty="0">
                <a:solidFill>
                  <a:schemeClr val="tx1"/>
                </a:solidFill>
                <a:latin typeface="Arial Narrow" panose="020B0606020202030204" pitchFamily="34" charset="0"/>
                <a:cs typeface="Times New Roman" panose="02020603050405020304" pitchFamily="18" charset="0"/>
              </a:rPr>
              <a:t>Wie steht es um Klimamaßnahmen in Deutschland? </a:t>
            </a:r>
            <a:r>
              <a:rPr lang="de-DE" dirty="0">
                <a:solidFill>
                  <a:schemeClr val="tx1"/>
                </a:solidFill>
                <a:latin typeface="Arial Narrow" panose="020B0606020202030204" pitchFamily="34" charset="0"/>
                <a:cs typeface="Arial" panose="020B0604020202020204" pitchFamily="34" charset="0"/>
              </a:rPr>
              <a:t>Der Climate Action Tracker ist ein unabhängiges wissenschaftliches Projekt, das die Klimamaßnahmen der Regierungen verfolgt und mit dem Paris Abkommen überprüft: </a:t>
            </a:r>
            <a:r>
              <a:rPr lang="de-DE" u="sng" dirty="0">
                <a:solidFill>
                  <a:schemeClr val="tx1"/>
                </a:solidFill>
                <a:effectLst/>
                <a:latin typeface="Arial Narrow" panose="020B0606020202030204" pitchFamily="34" charset="0"/>
                <a:cs typeface="Arial" panose="020B0604020202020204" pitchFamily="34" charset="0"/>
              </a:rPr>
              <a:t>https://climateactiontracker.org/countries/</a:t>
            </a:r>
          </a:p>
        </p:txBody>
      </p:sp>
      <p:pic>
        <p:nvPicPr>
          <p:cNvPr id="12" name="Grafik 11" descr="Internet mit einfarbiger Füllung">
            <a:extLst>
              <a:ext uri="{FF2B5EF4-FFF2-40B4-BE49-F238E27FC236}">
                <a16:creationId xmlns:a16="http://schemas.microsoft.com/office/drawing/2014/main" id="{B5627781-C44C-4D38-9A89-E8A9FEBF949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568269" y="2239084"/>
            <a:ext cx="1377219" cy="1377219"/>
          </a:xfrm>
          <a:prstGeom prst="rect">
            <a:avLst/>
          </a:prstGeom>
        </p:spPr>
      </p:pic>
    </p:spTree>
    <p:extLst>
      <p:ext uri="{BB962C8B-B14F-4D97-AF65-F5344CB8AC3E}">
        <p14:creationId xmlns:p14="http://schemas.microsoft.com/office/powerpoint/2010/main" val="4083942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716E06-4201-4197-A7B6-6C56770EADE7}"/>
              </a:ext>
            </a:extLst>
          </p:cNvPr>
          <p:cNvSpPr>
            <a:spLocks noGrp="1"/>
          </p:cNvSpPr>
          <p:nvPr>
            <p:ph type="title"/>
          </p:nvPr>
        </p:nvSpPr>
        <p:spPr>
          <a:xfrm>
            <a:off x="635000" y="638189"/>
            <a:ext cx="4787790" cy="1325563"/>
          </a:xfrm>
        </p:spPr>
        <p:txBody>
          <a:bodyPr/>
          <a:lstStyle/>
          <a:p>
            <a:r>
              <a:rPr lang="de-DE" dirty="0"/>
              <a:t>Klimaschutz in Deutschland</a:t>
            </a:r>
          </a:p>
        </p:txBody>
      </p:sp>
      <p:sp>
        <p:nvSpPr>
          <p:cNvPr id="4" name="Foliennummernplatzhalter 3">
            <a:extLst>
              <a:ext uri="{FF2B5EF4-FFF2-40B4-BE49-F238E27FC236}">
                <a16:creationId xmlns:a16="http://schemas.microsoft.com/office/drawing/2014/main" id="{F21E95E0-0C60-473D-8531-00B002C6EF52}"/>
              </a:ext>
            </a:extLst>
          </p:cNvPr>
          <p:cNvSpPr>
            <a:spLocks noGrp="1"/>
          </p:cNvSpPr>
          <p:nvPr>
            <p:ph type="sldNum" sz="quarter" idx="12"/>
          </p:nvPr>
        </p:nvSpPr>
        <p:spPr/>
        <p:txBody>
          <a:bodyPr/>
          <a:lstStyle/>
          <a:p>
            <a:fld id="{DD7C4DC1-7D02-4994-BD54-74988B047B41}" type="slidenum">
              <a:rPr lang="de-DE" sz="1600" b="1" smtClean="0">
                <a:latin typeface="Arial" panose="020B0604020202020204" pitchFamily="34" charset="0"/>
                <a:cs typeface="Arial" panose="020B0604020202020204" pitchFamily="34" charset="0"/>
              </a:rPr>
              <a:pPr/>
              <a:t>9</a:t>
            </a:fld>
            <a:endParaRPr lang="de-DE" sz="1600">
              <a:latin typeface="Arial" panose="020B0604020202020204" pitchFamily="34" charset="0"/>
              <a:cs typeface="Arial" panose="020B0604020202020204" pitchFamily="34" charset="0"/>
            </a:endParaRPr>
          </a:p>
        </p:txBody>
      </p:sp>
      <p:sp>
        <p:nvSpPr>
          <p:cNvPr id="5" name="Fußzeilenplatzhalter 4">
            <a:extLst>
              <a:ext uri="{FF2B5EF4-FFF2-40B4-BE49-F238E27FC236}">
                <a16:creationId xmlns:a16="http://schemas.microsoft.com/office/drawing/2014/main" id="{9998839E-6E35-4A02-BDE5-63707FF6C6C9}"/>
              </a:ext>
            </a:extLst>
          </p:cNvPr>
          <p:cNvSpPr>
            <a:spLocks noGrp="1"/>
          </p:cNvSpPr>
          <p:nvPr>
            <p:ph type="ftr" sz="quarter" idx="3"/>
          </p:nvPr>
        </p:nvSpPr>
        <p:spPr/>
        <p:txBody>
          <a:bodyPr/>
          <a:lstStyle/>
          <a:p>
            <a:pPr algn="l"/>
            <a:r>
              <a:rPr lang="de-DE" b="1"/>
              <a:t>Kommunale Klimaanpassung </a:t>
            </a:r>
            <a:r>
              <a:rPr lang="de-DE"/>
              <a:t>| Einführung</a:t>
            </a:r>
          </a:p>
        </p:txBody>
      </p:sp>
      <p:sp>
        <p:nvSpPr>
          <p:cNvPr id="9" name="Textplatzhalter 1">
            <a:extLst>
              <a:ext uri="{FF2B5EF4-FFF2-40B4-BE49-F238E27FC236}">
                <a16:creationId xmlns:a16="http://schemas.microsoft.com/office/drawing/2014/main" id="{0C379D50-2E0E-43D4-8936-42C4F1EAAA7F}"/>
              </a:ext>
            </a:extLst>
          </p:cNvPr>
          <p:cNvSpPr txBox="1">
            <a:spLocks/>
          </p:cNvSpPr>
          <p:nvPr/>
        </p:nvSpPr>
        <p:spPr>
          <a:xfrm>
            <a:off x="701558" y="1772147"/>
            <a:ext cx="3735270" cy="2815402"/>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marL="342900" indent="-342900">
              <a:lnSpc>
                <a:spcPct val="100000"/>
              </a:lnSpc>
              <a:spcBef>
                <a:spcPts val="0"/>
              </a:spcBef>
              <a:buFont typeface="Symbol" pitchFamily="2" charset="2"/>
              <a:buChar char="-"/>
            </a:pPr>
            <a:r>
              <a:rPr lang="de-DE" sz="2200" dirty="0"/>
              <a:t>Deutsches Ziel (Klimaschutz-gesetz): Netto-THG-neutral bis 2045.</a:t>
            </a:r>
          </a:p>
          <a:p>
            <a:pPr marL="342900" indent="-342900">
              <a:lnSpc>
                <a:spcPct val="100000"/>
              </a:lnSpc>
              <a:spcBef>
                <a:spcPts val="1000"/>
              </a:spcBef>
              <a:buFont typeface="Symbol" pitchFamily="2" charset="2"/>
              <a:buChar char="-"/>
            </a:pPr>
            <a:r>
              <a:rPr lang="de-DE" sz="2200" dirty="0"/>
              <a:t>Ambitionslücke in der deutschen Klimaschutzpolitik, bezogen auf das 1,5°-Ziel:</a:t>
            </a:r>
          </a:p>
        </p:txBody>
      </p:sp>
      <p:sp>
        <p:nvSpPr>
          <p:cNvPr id="10" name="Textplatzhalter 1">
            <a:extLst>
              <a:ext uri="{FF2B5EF4-FFF2-40B4-BE49-F238E27FC236}">
                <a16:creationId xmlns:a16="http://schemas.microsoft.com/office/drawing/2014/main" id="{A323A757-D040-40B0-B0D0-7E8B6B53228B}"/>
              </a:ext>
            </a:extLst>
          </p:cNvPr>
          <p:cNvSpPr txBox="1">
            <a:spLocks/>
          </p:cNvSpPr>
          <p:nvPr/>
        </p:nvSpPr>
        <p:spPr>
          <a:xfrm>
            <a:off x="4869048" y="5598837"/>
            <a:ext cx="6411432" cy="649029"/>
          </a:xfrm>
          <a:prstGeom prst="rect">
            <a:avLst/>
          </a:prstGeom>
        </p:spPr>
        <p:txBody>
          <a:bodyPr vert="horz" lIns="0" tIns="0" rIns="0" bIns="0" numCol="1" rtlCol="0">
            <a:noAutofit/>
          </a:bodyPr>
          <a:lstStyle>
            <a:lvl1pPr marL="0" indent="0" algn="l" defTabSz="801929" rtl="0" eaLnBrk="1" latinLnBrk="0" hangingPunct="1">
              <a:lnSpc>
                <a:spcPct val="90000"/>
              </a:lnSpc>
              <a:spcBef>
                <a:spcPts val="877"/>
              </a:spcBef>
              <a:buSzPct val="90000"/>
              <a:buFont typeface="Symbol" panose="05050102010706020507" pitchFamily="18" charset="2"/>
              <a:buNone/>
              <a:defRPr lang="de-DE" sz="1600" kern="1200" dirty="0" smtClean="0">
                <a:solidFill>
                  <a:schemeClr val="tx1"/>
                </a:solidFill>
                <a:latin typeface="Arial Narrow" panose="020B0606020202030204" pitchFamily="34" charset="0"/>
                <a:ea typeface="+mn-ea"/>
                <a:cs typeface="+mn-cs"/>
              </a:defRPr>
            </a:lvl1pPr>
            <a:lvl2pPr marL="536575"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2pPr>
            <a:lvl3pPr marL="811213" indent="-274638"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3pPr>
            <a:lvl4pPr marL="1074738" indent="-263525"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4pPr>
            <a:lvl5pPr marL="1347788" indent="-273050" algn="l" defTabSz="801929" rtl="0" eaLnBrk="1" latinLnBrk="0" hangingPunct="1">
              <a:lnSpc>
                <a:spcPct val="90000"/>
              </a:lnSpc>
              <a:spcBef>
                <a:spcPts val="439"/>
              </a:spcBef>
              <a:buSzPct val="90000"/>
              <a:buFont typeface="Symbol" panose="05050102010706020507" pitchFamily="18" charset="2"/>
              <a:buChar char="¾"/>
              <a:defRPr sz="2105" kern="1200">
                <a:solidFill>
                  <a:schemeClr val="tx1"/>
                </a:solidFill>
                <a:latin typeface="Arial Narrow" panose="020B0606020202030204" pitchFamily="34" charset="0"/>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a:lstStyle>
          <a:p>
            <a:pPr>
              <a:lnSpc>
                <a:spcPct val="100000"/>
              </a:lnSpc>
              <a:spcBef>
                <a:spcPts val="400"/>
              </a:spcBef>
            </a:pPr>
            <a:r>
              <a:rPr lang="de-DE" sz="1400" dirty="0">
                <a:cs typeface="Times New Roman" panose="02020603050405020304" pitchFamily="18" charset="0"/>
              </a:rPr>
              <a:t>Abbildung: Screenshot </a:t>
            </a:r>
            <a:r>
              <a:rPr lang="de-DE" sz="1400" dirty="0">
                <a:cs typeface="Times New Roman" panose="02020603050405020304" pitchFamily="18" charset="0"/>
                <a:hlinkClick r:id="rId3"/>
              </a:rPr>
              <a:t>„Pfade zu Netto-Null-Emissionen für verschiedene CO2-Budgets. Deutschland</a:t>
            </a:r>
            <a:r>
              <a:rPr lang="de-DE" sz="1400" dirty="0">
                <a:cs typeface="Times New Roman" panose="02020603050405020304" pitchFamily="18" charset="0"/>
              </a:rPr>
              <a:t>“ von #showyourbudgets, </a:t>
            </a:r>
            <a:r>
              <a:rPr lang="de-DE" sz="1400" dirty="0">
                <a:cs typeface="Times New Roman" panose="02020603050405020304" pitchFamily="18" charset="0"/>
                <a:hlinkClick r:id="rId4"/>
              </a:rPr>
              <a:t>CC BY 4.0 Lizenz</a:t>
            </a:r>
            <a:r>
              <a:rPr lang="de-DE" sz="1400" dirty="0">
                <a:cs typeface="Times New Roman" panose="02020603050405020304" pitchFamily="18" charset="0"/>
              </a:rPr>
              <a:t>. Zugriff am 07.02.2025. </a:t>
            </a:r>
            <a:endParaRPr lang="de-DE" sz="1400" dirty="0">
              <a:latin typeface="Arial" panose="020B0604020202020204" pitchFamily="34" charset="0"/>
              <a:cs typeface="Arial" panose="020B0604020202020204" pitchFamily="34" charset="0"/>
            </a:endParaRPr>
          </a:p>
        </p:txBody>
      </p:sp>
      <p:pic>
        <p:nvPicPr>
          <p:cNvPr id="7" name="Grafik 6" descr="Ein Bild, das Text, Screenshot, Schrift, Reihe enthält.&#10;&#10;Automatisch generierte Beschreibung">
            <a:extLst>
              <a:ext uri="{FF2B5EF4-FFF2-40B4-BE49-F238E27FC236}">
                <a16:creationId xmlns:a16="http://schemas.microsoft.com/office/drawing/2014/main" id="{32BFDEED-15AB-3344-4EE4-D1C97FE20E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50296" y="638188"/>
            <a:ext cx="6706704" cy="4900541"/>
          </a:xfrm>
          <a:prstGeom prst="rect">
            <a:avLst/>
          </a:prstGeom>
        </p:spPr>
      </p:pic>
      <p:sp>
        <p:nvSpPr>
          <p:cNvPr id="3" name="Textfeld 2">
            <a:extLst>
              <a:ext uri="{FF2B5EF4-FFF2-40B4-BE49-F238E27FC236}">
                <a16:creationId xmlns:a16="http://schemas.microsoft.com/office/drawing/2014/main" id="{C7574DC2-C748-109E-3700-2BCF76648021}"/>
              </a:ext>
            </a:extLst>
          </p:cNvPr>
          <p:cNvSpPr txBox="1"/>
          <p:nvPr/>
        </p:nvSpPr>
        <p:spPr bwMode="auto">
          <a:xfrm>
            <a:off x="10112434" y="6525344"/>
            <a:ext cx="2085381" cy="338554"/>
          </a:xfrm>
          <a:prstGeom prst="rect">
            <a:avLst/>
          </a:prstGeom>
          <a:noFill/>
        </p:spPr>
        <p:txBody>
          <a:bodyPr wrap="square" rtlCol="0">
            <a:spAutoFit/>
          </a:bodyPr>
          <a:lstStyle/>
          <a:p>
            <a:pPr algn="l"/>
            <a:r>
              <a:rPr lang="de-DE" sz="800">
                <a:solidFill>
                  <a:srgbClr val="A8ACA5"/>
                </a:solidFill>
                <a:latin typeface="Arial" panose="020B0604020202020204" pitchFamily="34" charset="0"/>
                <a:cs typeface="Arial" panose="020B0604020202020204" pitchFamily="34" charset="0"/>
              </a:rPr>
              <a:t>Foliensatz lizensiert unter </a:t>
            </a:r>
            <a:r>
              <a:rPr lang="de-DE" sz="800">
                <a:solidFill>
                  <a:srgbClr val="A8ACA5"/>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CC-BY-SA 4.0</a:t>
            </a:r>
            <a:r>
              <a:rPr lang="de-DE" sz="800">
                <a:solidFill>
                  <a:srgbClr val="A8ACA5"/>
                </a:solidFill>
                <a:latin typeface="Arial" panose="020B0604020202020204" pitchFamily="34" charset="0"/>
                <a:cs typeface="Arial" panose="020B0604020202020204" pitchFamily="34" charset="0"/>
              </a:rPr>
              <a:t>, Einschränkung: ausgenommen Logos</a:t>
            </a:r>
          </a:p>
        </p:txBody>
      </p:sp>
      <p:pic>
        <p:nvPicPr>
          <p:cNvPr id="6" name="Grafik 5">
            <a:extLst>
              <a:ext uri="{FF2B5EF4-FFF2-40B4-BE49-F238E27FC236}">
                <a16:creationId xmlns:a16="http://schemas.microsoft.com/office/drawing/2014/main" id="{FB73F581-E416-6D5E-71E4-73FD280F71F4}"/>
              </a:ext>
            </a:extLst>
          </p:cNvPr>
          <p:cNvPicPr>
            <a:picLocks noChangeAspect="1"/>
          </p:cNvPicPr>
          <p:nvPr/>
        </p:nvPicPr>
        <p:blipFill>
          <a:blip r:embed="rId7" cstate="print">
            <a:alphaModFix amt="50000"/>
            <a:extLst>
              <a:ext uri="{28A0092B-C50C-407E-A947-70E740481C1C}">
                <a14:useLocalDpi xmlns:a14="http://schemas.microsoft.com/office/drawing/2010/main" val="0"/>
              </a:ext>
            </a:extLst>
          </a:blip>
          <a:stretch>
            <a:fillRect/>
          </a:stretch>
        </p:blipFill>
        <p:spPr bwMode="auto">
          <a:xfrm>
            <a:off x="10724461" y="6250012"/>
            <a:ext cx="823240" cy="288032"/>
          </a:xfrm>
          <a:prstGeom prst="rect">
            <a:avLst/>
          </a:prstGeom>
        </p:spPr>
      </p:pic>
    </p:spTree>
    <p:extLst>
      <p:ext uri="{BB962C8B-B14F-4D97-AF65-F5344CB8AC3E}">
        <p14:creationId xmlns:p14="http://schemas.microsoft.com/office/powerpoint/2010/main" val="1233990209"/>
      </p:ext>
    </p:extLst>
  </p:cSld>
  <p:clrMapOvr>
    <a:masterClrMapping/>
  </p:clrMapOvr>
</p:sld>
</file>

<file path=ppt/theme/theme1.xml><?xml version="1.0" encoding="utf-8"?>
<a:theme xmlns:a="http://schemas.openxmlformats.org/drawingml/2006/main" name="Office">
  <a:themeElements>
    <a:clrScheme name="Leuphana2020">
      <a:dk1>
        <a:sysClr val="windowText" lastClr="000000"/>
      </a:dk1>
      <a:lt1>
        <a:sysClr val="window" lastClr="FFFFFF"/>
      </a:lt1>
      <a:dk2>
        <a:srgbClr val="80867B"/>
      </a:dk2>
      <a:lt2>
        <a:srgbClr val="C9D2D5"/>
      </a:lt2>
      <a:accent1>
        <a:srgbClr val="927B2D"/>
      </a:accent1>
      <a:accent2>
        <a:srgbClr val="8D8E3D"/>
      </a:accent2>
      <a:accent3>
        <a:srgbClr val="66787C"/>
      </a:accent3>
      <a:accent4>
        <a:srgbClr val="80867B"/>
      </a:accent4>
      <a:accent5>
        <a:srgbClr val="691633"/>
      </a:accent5>
      <a:accent6>
        <a:srgbClr val="C9D2D5"/>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vorlage-2020a.potx" id="{A0A64658-FE4E-45A1-B507-FE5923CFDD35}" vid="{B9E83A5E-B142-420D-9C12-8C74BE2D19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Template>
  <TotalTime>0</TotalTime>
  <Words>4278</Words>
  <Application>Microsoft Office PowerPoint</Application>
  <PresentationFormat>Breitbild</PresentationFormat>
  <Paragraphs>317</Paragraphs>
  <Slides>33</Slides>
  <Notes>12</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33</vt:i4>
      </vt:variant>
    </vt:vector>
  </HeadingPairs>
  <TitlesOfParts>
    <vt:vector size="40" baseType="lpstr">
      <vt:lpstr>-webkit-standard</vt:lpstr>
      <vt:lpstr>Wingdings</vt:lpstr>
      <vt:lpstr>Calibri</vt:lpstr>
      <vt:lpstr>Arial Narrow</vt:lpstr>
      <vt:lpstr>Symbol</vt:lpstr>
      <vt:lpstr>Arial</vt:lpstr>
      <vt:lpstr>Office</vt:lpstr>
      <vt:lpstr>PowerPoint-Präsentation</vt:lpstr>
      <vt:lpstr>PowerPoint-Präsentation</vt:lpstr>
      <vt:lpstr>Themenübersicht </vt:lpstr>
      <vt:lpstr>LernZiele für diese Einheit </vt:lpstr>
      <vt:lpstr>PowerPoint-Präsentation</vt:lpstr>
      <vt:lpstr>Das Klimasystem</vt:lpstr>
      <vt:lpstr>THG-Emissionen</vt:lpstr>
      <vt:lpstr>Pariser Abkommen und Maßnahmen</vt:lpstr>
      <vt:lpstr>Klimaschutz in Deutschland</vt:lpstr>
      <vt:lpstr>Klimaschutz in Deutschland</vt:lpstr>
      <vt:lpstr>THG-Bilanzierung</vt:lpstr>
      <vt:lpstr>Klimamodelle und Berechnungen</vt:lpstr>
      <vt:lpstr>Deutscher Klimaatlas</vt:lpstr>
      <vt:lpstr>IPCC</vt:lpstr>
      <vt:lpstr>IPCC - Arbeitsphase</vt:lpstr>
      <vt:lpstr>Quellen für Klimawandelinformationen</vt:lpstr>
      <vt:lpstr>PowerPoint-Präsentation</vt:lpstr>
      <vt:lpstr>Regionale Klimawandelfolgen</vt:lpstr>
      <vt:lpstr> Quellen für Regionale Klimainformationen</vt:lpstr>
      <vt:lpstr>Klimawandel in Deutschland</vt:lpstr>
      <vt:lpstr>Auswirkungen der  Klimakrise</vt:lpstr>
      <vt:lpstr>Auswirkungen der Klimakrise</vt:lpstr>
      <vt:lpstr>Auswirkungen der Klimakrise</vt:lpstr>
      <vt:lpstr>Auswirkungen der Klimakrise - Arbeitsphase</vt:lpstr>
      <vt:lpstr>Auswirkungen der Klimakrise - Ergebnisse</vt:lpstr>
      <vt:lpstr>Klimaanpassung und vulnerable gruppen</vt:lpstr>
      <vt:lpstr>PowerPoint-Präsentation</vt:lpstr>
      <vt:lpstr>Klimaschutz vs. Klimaanpassung?</vt:lpstr>
      <vt:lpstr>Fazit</vt:lpstr>
      <vt:lpstr>Reflexion der LernZiele Dieser Einheit</vt:lpstr>
      <vt:lpstr>Literatur</vt:lpstr>
      <vt:lpstr>Bildquellen</vt:lpstr>
      <vt:lpstr>PowerPoint-Präsentation</vt:lpstr>
    </vt:vector>
  </TitlesOfParts>
  <Manager>Jens Stein</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Anna Steinhardt</dc:creator>
  <cp:lastModifiedBy>Pia Redenius</cp:lastModifiedBy>
  <cp:revision>6</cp:revision>
  <dcterms:created xsi:type="dcterms:W3CDTF">2024-12-03T19:37:13Z</dcterms:created>
  <dcterms:modified xsi:type="dcterms:W3CDTF">2025-04-07T14:39:34Z</dcterms:modified>
</cp:coreProperties>
</file>