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1"/>
  </p:notesMasterIdLst>
  <p:sldIdLst>
    <p:sldId id="343" r:id="rId2"/>
    <p:sldId id="539" r:id="rId3"/>
    <p:sldId id="283" r:id="rId4"/>
    <p:sldId id="605" r:id="rId5"/>
    <p:sldId id="602" r:id="rId6"/>
    <p:sldId id="541" r:id="rId7"/>
    <p:sldId id="519" r:id="rId8"/>
    <p:sldId id="345" r:id="rId9"/>
    <p:sldId id="528" r:id="rId10"/>
    <p:sldId id="506" r:id="rId11"/>
    <p:sldId id="530" r:id="rId12"/>
    <p:sldId id="340" r:id="rId13"/>
    <p:sldId id="482" r:id="rId14"/>
    <p:sldId id="533" r:id="rId15"/>
    <p:sldId id="603" r:id="rId16"/>
    <p:sldId id="507" r:id="rId17"/>
    <p:sldId id="476" r:id="rId18"/>
    <p:sldId id="531" r:id="rId19"/>
    <p:sldId id="532" r:id="rId20"/>
    <p:sldId id="508" r:id="rId21"/>
    <p:sldId id="509" r:id="rId22"/>
    <p:sldId id="542" r:id="rId23"/>
    <p:sldId id="522" r:id="rId24"/>
    <p:sldId id="527" r:id="rId25"/>
    <p:sldId id="607" r:id="rId26"/>
    <p:sldId id="604" r:id="rId27"/>
    <p:sldId id="329" r:id="rId28"/>
    <p:sldId id="299" r:id="rId29"/>
    <p:sldId id="298" r:id="rId30"/>
    <p:sldId id="331" r:id="rId31"/>
    <p:sldId id="338" r:id="rId32"/>
    <p:sldId id="310" r:id="rId33"/>
    <p:sldId id="525" r:id="rId34"/>
    <p:sldId id="341" r:id="rId35"/>
    <p:sldId id="277" r:id="rId36"/>
    <p:sldId id="606" r:id="rId37"/>
    <p:sldId id="514" r:id="rId38"/>
    <p:sldId id="516" r:id="rId39"/>
    <p:sldId id="609" r:id="rId40"/>
  </p:sldIdLst>
  <p:sldSz cx="12192000" cy="6858000"/>
  <p:notesSz cx="6858000" cy="9144000"/>
  <p:embeddedFontLst>
    <p:embeddedFont>
      <p:font typeface="Arial Narrow" panose="020B0606020202030204" pitchFamily="34" charset="0"/>
      <p:regular r:id="rId42"/>
      <p:bold r:id="rId43"/>
      <p:italic r:id="rId44"/>
      <p:boldItalic r:id="rId45"/>
    </p:embeddedFont>
    <p:embeddedFont>
      <p:font typeface="Calibri" panose="020F0502020204030204" pitchFamily="34" charset="0"/>
      <p:regular r:id="rId46"/>
      <p:bold r:id="rId47"/>
      <p:italic r:id="rId48"/>
      <p:boldItalic r:id="rId49"/>
    </p:embeddedFont>
    <p:embeddedFont>
      <p:font typeface="Helvetica" panose="020B0604020202020204" pitchFamily="34" charset="0"/>
      <p:regular r:id="rId50"/>
      <p:bold r:id="rId51"/>
      <p:italic r:id="rId52"/>
      <p:boldItalic r:id="rId53"/>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F9A328-B450-BA3A-B377-4279C03EC2F4}" name="Sebastian Möller" initials="SM" userId="24adafb6b2a2ee45" providerId="Windows Live"/>
  <p188:author id="{344B5AA9-A24A-6A4A-4D55-90500EABADDD}" name="Anna Steinhardt" initials="AS" userId="S::Anna.Steinhardt@ms.leuphana.de::f5ed9042-30ca-4043-8f6c-ec0f8a78cf3a" providerId="AD"/>
  <p188:author id="{E893A6CA-0DA4-555F-27FA-776489B51CE4}" name="Anna Steinhardt" initials="AS" userId="Anna Steinhard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D6D7D4"/>
    <a:srgbClr val="C00096"/>
    <a:srgbClr val="5B9574"/>
    <a:srgbClr val="0020D6"/>
    <a:srgbClr val="8D8E3D"/>
    <a:srgbClr val="66787C"/>
    <a:srgbClr val="927B2D"/>
    <a:srgbClr val="80867B"/>
    <a:srgbClr val="A8AC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3BAFFB-8938-4ED0-A465-6049736550E8}" v="18" dt="2025-04-07T11:27:58.911"/>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01" autoAdjust="0"/>
    <p:restoredTop sz="96054" autoAdjust="0"/>
  </p:normalViewPr>
  <p:slideViewPr>
    <p:cSldViewPr snapToGrid="0">
      <p:cViewPr varScale="1">
        <p:scale>
          <a:sx n="98" d="100"/>
          <a:sy n="98" d="100"/>
        </p:scale>
        <p:origin x="798" y="7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microsoft.com/office/2016/11/relationships/changesInfo" Target="changesInfos/changesInfo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a Redenius" userId="dd9ada72-ce3f-466d-8b53-61080c9a1187" providerId="ADAL" clId="{E03BAFFB-8938-4ED0-A465-6049736550E8}"/>
    <pc:docChg chg="undo custSel addSld delSld modSld sldOrd">
      <pc:chgData name="Pia Redenius" userId="dd9ada72-ce3f-466d-8b53-61080c9a1187" providerId="ADAL" clId="{E03BAFFB-8938-4ED0-A465-6049736550E8}" dt="2025-04-07T11:34:14.990" v="187" actId="47"/>
      <pc:docMkLst>
        <pc:docMk/>
      </pc:docMkLst>
      <pc:sldChg chg="modAnim">
        <pc:chgData name="Pia Redenius" userId="dd9ada72-ce3f-466d-8b53-61080c9a1187" providerId="ADAL" clId="{E03BAFFB-8938-4ED0-A465-6049736550E8}" dt="2025-04-03T08:03:18.347" v="38"/>
        <pc:sldMkLst>
          <pc:docMk/>
          <pc:sldMk cId="2462281066" sldId="298"/>
        </pc:sldMkLst>
      </pc:sldChg>
      <pc:sldChg chg="modSp modAnim">
        <pc:chgData name="Pia Redenius" userId="dd9ada72-ce3f-466d-8b53-61080c9a1187" providerId="ADAL" clId="{E03BAFFB-8938-4ED0-A465-6049736550E8}" dt="2025-04-03T08:03:11.670" v="37" actId="114"/>
        <pc:sldMkLst>
          <pc:docMk/>
          <pc:sldMk cId="3856079339" sldId="299"/>
        </pc:sldMkLst>
        <pc:spChg chg="mod">
          <ac:chgData name="Pia Redenius" userId="dd9ada72-ce3f-466d-8b53-61080c9a1187" providerId="ADAL" clId="{E03BAFFB-8938-4ED0-A465-6049736550E8}" dt="2025-04-03T08:03:11.670" v="37" actId="114"/>
          <ac:spMkLst>
            <pc:docMk/>
            <pc:sldMk cId="3856079339" sldId="299"/>
            <ac:spMk id="11" creationId="{C22DC22D-20DC-436D-89A9-A9C55037FC37}"/>
          </ac:spMkLst>
        </pc:spChg>
      </pc:sldChg>
      <pc:sldChg chg="modSp mod">
        <pc:chgData name="Pia Redenius" userId="dd9ada72-ce3f-466d-8b53-61080c9a1187" providerId="ADAL" clId="{E03BAFFB-8938-4ED0-A465-6049736550E8}" dt="2025-04-07T11:28:39.420" v="183" actId="179"/>
        <pc:sldMkLst>
          <pc:docMk/>
          <pc:sldMk cId="3534491245" sldId="343"/>
        </pc:sldMkLst>
        <pc:spChg chg="mod">
          <ac:chgData name="Pia Redenius" userId="dd9ada72-ce3f-466d-8b53-61080c9a1187" providerId="ADAL" clId="{E03BAFFB-8938-4ED0-A465-6049736550E8}" dt="2025-04-07T11:26:18.439" v="74" actId="6549"/>
          <ac:spMkLst>
            <pc:docMk/>
            <pc:sldMk cId="3534491245" sldId="343"/>
            <ac:spMk id="2" creationId="{00000000-0000-0000-0000-000000000000}"/>
          </ac:spMkLst>
        </pc:spChg>
        <pc:spChg chg="mod">
          <ac:chgData name="Pia Redenius" userId="dd9ada72-ce3f-466d-8b53-61080c9a1187" providerId="ADAL" clId="{E03BAFFB-8938-4ED0-A465-6049736550E8}" dt="2025-04-07T11:28:39.420" v="183" actId="179"/>
          <ac:spMkLst>
            <pc:docMk/>
            <pc:sldMk cId="3534491245" sldId="343"/>
            <ac:spMk id="7" creationId="{D05849B9-D1DA-DC37-8D95-5BA05BE3D914}"/>
          </ac:spMkLst>
        </pc:spChg>
        <pc:picChg chg="mod">
          <ac:chgData name="Pia Redenius" userId="dd9ada72-ce3f-466d-8b53-61080c9a1187" providerId="ADAL" clId="{E03BAFFB-8938-4ED0-A465-6049736550E8}" dt="2025-04-07T11:28:27.814" v="181" actId="1035"/>
          <ac:picMkLst>
            <pc:docMk/>
            <pc:sldMk cId="3534491245" sldId="343"/>
            <ac:picMk id="8" creationId="{1AA9224A-81B2-246D-7080-60929EE45888}"/>
          </ac:picMkLst>
        </pc:picChg>
      </pc:sldChg>
      <pc:sldChg chg="modAnim">
        <pc:chgData name="Pia Redenius" userId="dd9ada72-ce3f-466d-8b53-61080c9a1187" providerId="ADAL" clId="{E03BAFFB-8938-4ED0-A465-6049736550E8}" dt="2025-04-03T08:01:19.557" v="25"/>
        <pc:sldMkLst>
          <pc:docMk/>
          <pc:sldMk cId="3319880619" sldId="476"/>
        </pc:sldMkLst>
      </pc:sldChg>
      <pc:sldChg chg="modAnim">
        <pc:chgData name="Pia Redenius" userId="dd9ada72-ce3f-466d-8b53-61080c9a1187" providerId="ADAL" clId="{E03BAFFB-8938-4ED0-A465-6049736550E8}" dt="2025-04-03T08:00:30.730" v="22"/>
        <pc:sldMkLst>
          <pc:docMk/>
          <pc:sldMk cId="592183521" sldId="506"/>
        </pc:sldMkLst>
      </pc:sldChg>
      <pc:sldChg chg="addSp delSp modSp mod">
        <pc:chgData name="Pia Redenius" userId="dd9ada72-ce3f-466d-8b53-61080c9a1187" providerId="ADAL" clId="{E03BAFFB-8938-4ED0-A465-6049736550E8}" dt="2025-04-03T07:59:21.223" v="21" actId="20577"/>
        <pc:sldMkLst>
          <pc:docMk/>
          <pc:sldMk cId="2675994932" sldId="507"/>
        </pc:sldMkLst>
        <pc:spChg chg="mod">
          <ac:chgData name="Pia Redenius" userId="dd9ada72-ce3f-466d-8b53-61080c9a1187" providerId="ADAL" clId="{E03BAFFB-8938-4ED0-A465-6049736550E8}" dt="2025-04-03T07:57:37.555" v="20" actId="20577"/>
          <ac:spMkLst>
            <pc:docMk/>
            <pc:sldMk cId="2675994932" sldId="507"/>
            <ac:spMk id="2" creationId="{4AEB1E17-2AE3-88F2-5493-7A6CB6B1909A}"/>
          </ac:spMkLst>
        </pc:spChg>
        <pc:spChg chg="mod">
          <ac:chgData name="Pia Redenius" userId="dd9ada72-ce3f-466d-8b53-61080c9a1187" providerId="ADAL" clId="{E03BAFFB-8938-4ED0-A465-6049736550E8}" dt="2025-04-03T07:59:21.223" v="21" actId="20577"/>
          <ac:spMkLst>
            <pc:docMk/>
            <pc:sldMk cId="2675994932" sldId="507"/>
            <ac:spMk id="8" creationId="{157EC116-E7E8-4629-A9A4-78DF966E40AB}"/>
          </ac:spMkLst>
        </pc:spChg>
        <pc:picChg chg="add mod modCrop">
          <ac:chgData name="Pia Redenius" userId="dd9ada72-ce3f-466d-8b53-61080c9a1187" providerId="ADAL" clId="{E03BAFFB-8938-4ED0-A465-6049736550E8}" dt="2025-04-03T07:57:28.859" v="12" actId="1036"/>
          <ac:picMkLst>
            <pc:docMk/>
            <pc:sldMk cId="2675994932" sldId="507"/>
            <ac:picMk id="6" creationId="{22BF65A2-1009-4B5C-8EE8-00421F1E56A7}"/>
          </ac:picMkLst>
        </pc:picChg>
        <pc:picChg chg="del">
          <ac:chgData name="Pia Redenius" userId="dd9ada72-ce3f-466d-8b53-61080c9a1187" providerId="ADAL" clId="{E03BAFFB-8938-4ED0-A465-6049736550E8}" dt="2025-04-03T07:56:57.493" v="0" actId="478"/>
          <ac:picMkLst>
            <pc:docMk/>
            <pc:sldMk cId="2675994932" sldId="507"/>
            <ac:picMk id="12" creationId="{0C28368F-1BF2-6139-55AF-2749ABC8FBDD}"/>
          </ac:picMkLst>
        </pc:picChg>
      </pc:sldChg>
      <pc:sldChg chg="modAnim">
        <pc:chgData name="Pia Redenius" userId="dd9ada72-ce3f-466d-8b53-61080c9a1187" providerId="ADAL" clId="{E03BAFFB-8938-4ED0-A465-6049736550E8}" dt="2025-04-03T08:02:32.222" v="29"/>
        <pc:sldMkLst>
          <pc:docMk/>
          <pc:sldMk cId="3529051464" sldId="508"/>
        </pc:sldMkLst>
      </pc:sldChg>
      <pc:sldChg chg="modAnim">
        <pc:chgData name="Pia Redenius" userId="dd9ada72-ce3f-466d-8b53-61080c9a1187" providerId="ADAL" clId="{E03BAFFB-8938-4ED0-A465-6049736550E8}" dt="2025-04-03T08:00:48.989" v="23"/>
        <pc:sldMkLst>
          <pc:docMk/>
          <pc:sldMk cId="3136264892" sldId="530"/>
        </pc:sldMkLst>
      </pc:sldChg>
      <pc:sldChg chg="modSp mod modAnim">
        <pc:chgData name="Pia Redenius" userId="dd9ada72-ce3f-466d-8b53-61080c9a1187" providerId="ADAL" clId="{E03BAFFB-8938-4ED0-A465-6049736550E8}" dt="2025-04-07T09:43:45.220" v="62" actId="20577"/>
        <pc:sldMkLst>
          <pc:docMk/>
          <pc:sldMk cId="4190518011" sldId="531"/>
        </pc:sldMkLst>
        <pc:spChg chg="mod">
          <ac:chgData name="Pia Redenius" userId="dd9ada72-ce3f-466d-8b53-61080c9a1187" providerId="ADAL" clId="{E03BAFFB-8938-4ED0-A465-6049736550E8}" dt="2025-04-07T09:43:45.220" v="62" actId="20577"/>
          <ac:spMkLst>
            <pc:docMk/>
            <pc:sldMk cId="4190518011" sldId="531"/>
            <ac:spMk id="6" creationId="{0071A1D0-1FC2-5F64-B3AD-FFF8C93D0266}"/>
          </ac:spMkLst>
        </pc:spChg>
        <pc:spChg chg="mod">
          <ac:chgData name="Pia Redenius" userId="dd9ada72-ce3f-466d-8b53-61080c9a1187" providerId="ADAL" clId="{E03BAFFB-8938-4ED0-A465-6049736550E8}" dt="2025-04-07T09:43:41.327" v="61" actId="6549"/>
          <ac:spMkLst>
            <pc:docMk/>
            <pc:sldMk cId="4190518011" sldId="531"/>
            <ac:spMk id="7" creationId="{8B93395E-23C2-BD30-A10F-EE4C80B4B62B}"/>
          </ac:spMkLst>
        </pc:spChg>
      </pc:sldChg>
      <pc:sldChg chg="modAnim">
        <pc:chgData name="Pia Redenius" userId="dd9ada72-ce3f-466d-8b53-61080c9a1187" providerId="ADAL" clId="{E03BAFFB-8938-4ED0-A465-6049736550E8}" dt="2025-04-03T08:01:41.639" v="27"/>
        <pc:sldMkLst>
          <pc:docMk/>
          <pc:sldMk cId="2754593455" sldId="532"/>
        </pc:sldMkLst>
      </pc:sldChg>
      <pc:sldChg chg="modSp mod">
        <pc:chgData name="Pia Redenius" userId="dd9ada72-ce3f-466d-8b53-61080c9a1187" providerId="ADAL" clId="{E03BAFFB-8938-4ED0-A465-6049736550E8}" dt="2025-04-07T11:27:49.796" v="162" actId="6549"/>
        <pc:sldMkLst>
          <pc:docMk/>
          <pc:sldMk cId="2060553130" sldId="539"/>
        </pc:sldMkLst>
        <pc:spChg chg="mod">
          <ac:chgData name="Pia Redenius" userId="dd9ada72-ce3f-466d-8b53-61080c9a1187" providerId="ADAL" clId="{E03BAFFB-8938-4ED0-A465-6049736550E8}" dt="2025-04-07T11:27:49.796" v="162" actId="6549"/>
          <ac:spMkLst>
            <pc:docMk/>
            <pc:sldMk cId="2060553130" sldId="539"/>
            <ac:spMk id="13" creationId="{00000000-0000-0000-0000-000000000000}"/>
          </ac:spMkLst>
        </pc:spChg>
      </pc:sldChg>
      <pc:sldChg chg="modAnim">
        <pc:chgData name="Pia Redenius" userId="dd9ada72-ce3f-466d-8b53-61080c9a1187" providerId="ADAL" clId="{E03BAFFB-8938-4ED0-A465-6049736550E8}" dt="2025-04-03T08:01:06.223" v="24"/>
        <pc:sldMkLst>
          <pc:docMk/>
          <pc:sldMk cId="65915020" sldId="603"/>
        </pc:sldMkLst>
      </pc:sldChg>
      <pc:sldChg chg="modAnim">
        <pc:chgData name="Pia Redenius" userId="dd9ada72-ce3f-466d-8b53-61080c9a1187" providerId="ADAL" clId="{E03BAFFB-8938-4ED0-A465-6049736550E8}" dt="2025-04-03T08:02:40.872" v="31"/>
        <pc:sldMkLst>
          <pc:docMk/>
          <pc:sldMk cId="830757261" sldId="607"/>
        </pc:sldMkLst>
      </pc:sldChg>
      <pc:sldChg chg="del">
        <pc:chgData name="Pia Redenius" userId="dd9ada72-ce3f-466d-8b53-61080c9a1187" providerId="ADAL" clId="{E03BAFFB-8938-4ED0-A465-6049736550E8}" dt="2025-04-07T11:34:14.990" v="187" actId="47"/>
        <pc:sldMkLst>
          <pc:docMk/>
          <pc:sldMk cId="1256397102" sldId="608"/>
        </pc:sldMkLst>
      </pc:sldChg>
      <pc:sldChg chg="add ord">
        <pc:chgData name="Pia Redenius" userId="dd9ada72-ce3f-466d-8b53-61080c9a1187" providerId="ADAL" clId="{E03BAFFB-8938-4ED0-A465-6049736550E8}" dt="2025-04-07T11:34:13.455" v="186"/>
        <pc:sldMkLst>
          <pc:docMk/>
          <pc:sldMk cId="2514862908" sldId="609"/>
        </pc:sldMkLst>
      </pc:sldChg>
    </pc:docChg>
  </pc:docChgLst>
  <pc:docChgLst>
    <pc:chgData name="Marie Wilkens" userId="a730ad85-9ea6-4285-8306-810e32427eab" providerId="ADAL" clId="{4D303CE4-36EE-AC43-AF80-D49EA34DF33B}"/>
    <pc:docChg chg="undo redo custSel modSld">
      <pc:chgData name="Marie Wilkens" userId="a730ad85-9ea6-4285-8306-810e32427eab" providerId="ADAL" clId="{4D303CE4-36EE-AC43-AF80-D49EA34DF33B}" dt="2025-04-02T13:47:52.632" v="450" actId="1076"/>
      <pc:docMkLst>
        <pc:docMk/>
      </pc:docMkLst>
      <pc:sldChg chg="modSp mod">
        <pc:chgData name="Marie Wilkens" userId="a730ad85-9ea6-4285-8306-810e32427eab" providerId="ADAL" clId="{4D303CE4-36EE-AC43-AF80-D49EA34DF33B}" dt="2025-04-02T13:37:34.672" v="366" actId="404"/>
        <pc:sldMkLst>
          <pc:docMk/>
          <pc:sldMk cId="1003019407" sldId="277"/>
        </pc:sldMkLst>
        <pc:spChg chg="mod">
          <ac:chgData name="Marie Wilkens" userId="a730ad85-9ea6-4285-8306-810e32427eab" providerId="ADAL" clId="{4D303CE4-36EE-AC43-AF80-D49EA34DF33B}" dt="2025-04-02T13:37:17.916" v="364" actId="20577"/>
          <ac:spMkLst>
            <pc:docMk/>
            <pc:sldMk cId="1003019407" sldId="277"/>
            <ac:spMk id="5" creationId="{00000000-0000-0000-0000-000000000000}"/>
          </ac:spMkLst>
        </pc:spChg>
        <pc:spChg chg="mod">
          <ac:chgData name="Marie Wilkens" userId="a730ad85-9ea6-4285-8306-810e32427eab" providerId="ADAL" clId="{4D303CE4-36EE-AC43-AF80-D49EA34DF33B}" dt="2025-04-02T13:37:34.672" v="366" actId="404"/>
          <ac:spMkLst>
            <pc:docMk/>
            <pc:sldMk cId="1003019407" sldId="277"/>
            <ac:spMk id="9" creationId="{4AFA28CA-398F-42BD-8E7A-3E9D1ADE9D16}"/>
          </ac:spMkLst>
        </pc:spChg>
      </pc:sldChg>
      <pc:sldChg chg="modSp mod">
        <pc:chgData name="Marie Wilkens" userId="a730ad85-9ea6-4285-8306-810e32427eab" providerId="ADAL" clId="{4D303CE4-36EE-AC43-AF80-D49EA34DF33B}" dt="2025-04-02T12:37:47.588" v="43" actId="948"/>
        <pc:sldMkLst>
          <pc:docMk/>
          <pc:sldMk cId="931055422" sldId="283"/>
        </pc:sldMkLst>
        <pc:spChg chg="mod">
          <ac:chgData name="Marie Wilkens" userId="a730ad85-9ea6-4285-8306-810e32427eab" providerId="ADAL" clId="{4D303CE4-36EE-AC43-AF80-D49EA34DF33B}" dt="2025-04-02T12:37:47.588" v="43" actId="948"/>
          <ac:spMkLst>
            <pc:docMk/>
            <pc:sldMk cId="931055422" sldId="283"/>
            <ac:spMk id="4" creationId="{00000000-0000-0000-0000-000000000000}"/>
          </ac:spMkLst>
        </pc:spChg>
      </pc:sldChg>
      <pc:sldChg chg="modSp">
        <pc:chgData name="Marie Wilkens" userId="a730ad85-9ea6-4285-8306-810e32427eab" providerId="ADAL" clId="{4D303CE4-36EE-AC43-AF80-D49EA34DF33B}" dt="2025-04-02T13:32:23.204" v="321" actId="20577"/>
        <pc:sldMkLst>
          <pc:docMk/>
          <pc:sldMk cId="2462281066" sldId="298"/>
        </pc:sldMkLst>
        <pc:spChg chg="mod">
          <ac:chgData name="Marie Wilkens" userId="a730ad85-9ea6-4285-8306-810e32427eab" providerId="ADAL" clId="{4D303CE4-36EE-AC43-AF80-D49EA34DF33B}" dt="2025-04-02T13:32:23.204" v="321" actId="20577"/>
          <ac:spMkLst>
            <pc:docMk/>
            <pc:sldMk cId="2462281066" sldId="298"/>
            <ac:spMk id="3" creationId="{8ED2300B-9BE2-4693-A3C3-2B170A42734E}"/>
          </ac:spMkLst>
        </pc:spChg>
      </pc:sldChg>
      <pc:sldChg chg="modSp mod">
        <pc:chgData name="Marie Wilkens" userId="a730ad85-9ea6-4285-8306-810e32427eab" providerId="ADAL" clId="{4D303CE4-36EE-AC43-AF80-D49EA34DF33B}" dt="2025-04-02T13:31:37.266" v="314" actId="1076"/>
        <pc:sldMkLst>
          <pc:docMk/>
          <pc:sldMk cId="3856079339" sldId="299"/>
        </pc:sldMkLst>
        <pc:spChg chg="mod">
          <ac:chgData name="Marie Wilkens" userId="a730ad85-9ea6-4285-8306-810e32427eab" providerId="ADAL" clId="{4D303CE4-36EE-AC43-AF80-D49EA34DF33B}" dt="2025-04-02T13:30:32.186" v="309" actId="14100"/>
          <ac:spMkLst>
            <pc:docMk/>
            <pc:sldMk cId="3856079339" sldId="299"/>
            <ac:spMk id="3" creationId="{4386E9EB-0CCA-4DEC-8B38-339A6B501167}"/>
          </ac:spMkLst>
        </pc:spChg>
        <pc:spChg chg="mod">
          <ac:chgData name="Marie Wilkens" userId="a730ad85-9ea6-4285-8306-810e32427eab" providerId="ADAL" clId="{4D303CE4-36EE-AC43-AF80-D49EA34DF33B}" dt="2025-04-02T13:31:33.489" v="313" actId="1076"/>
          <ac:spMkLst>
            <pc:docMk/>
            <pc:sldMk cId="3856079339" sldId="299"/>
            <ac:spMk id="6" creationId="{CF16CE94-EA1B-BE2B-9BA4-1F66840DFD27}"/>
          </ac:spMkLst>
        </pc:spChg>
        <pc:spChg chg="mod">
          <ac:chgData name="Marie Wilkens" userId="a730ad85-9ea6-4285-8306-810e32427eab" providerId="ADAL" clId="{4D303CE4-36EE-AC43-AF80-D49EA34DF33B}" dt="2025-04-02T13:31:33.489" v="313" actId="1076"/>
          <ac:spMkLst>
            <pc:docMk/>
            <pc:sldMk cId="3856079339" sldId="299"/>
            <ac:spMk id="10" creationId="{E01B7D33-307D-4792-8FD3-E1EAC5BF75E7}"/>
          </ac:spMkLst>
        </pc:spChg>
        <pc:picChg chg="mod">
          <ac:chgData name="Marie Wilkens" userId="a730ad85-9ea6-4285-8306-810e32427eab" providerId="ADAL" clId="{4D303CE4-36EE-AC43-AF80-D49EA34DF33B}" dt="2025-04-02T13:31:37.266" v="314" actId="1076"/>
          <ac:picMkLst>
            <pc:docMk/>
            <pc:sldMk cId="3856079339" sldId="299"/>
            <ac:picMk id="8" creationId="{77F629D9-642F-E011-8F06-2BAAB503AA3F}"/>
          </ac:picMkLst>
        </pc:picChg>
      </pc:sldChg>
      <pc:sldChg chg="modSp mod">
        <pc:chgData name="Marie Wilkens" userId="a730ad85-9ea6-4285-8306-810e32427eab" providerId="ADAL" clId="{4D303CE4-36EE-AC43-AF80-D49EA34DF33B}" dt="2025-04-02T13:35:15.478" v="340" actId="1076"/>
        <pc:sldMkLst>
          <pc:docMk/>
          <pc:sldMk cId="4212705547" sldId="310"/>
        </pc:sldMkLst>
        <pc:spChg chg="mod">
          <ac:chgData name="Marie Wilkens" userId="a730ad85-9ea6-4285-8306-810e32427eab" providerId="ADAL" clId="{4D303CE4-36EE-AC43-AF80-D49EA34DF33B}" dt="2025-04-02T13:34:36.963" v="336" actId="1076"/>
          <ac:spMkLst>
            <pc:docMk/>
            <pc:sldMk cId="4212705547" sldId="310"/>
            <ac:spMk id="10" creationId="{7442BDA6-E1D8-623E-D4BB-40520C4C4279}"/>
          </ac:spMkLst>
        </pc:spChg>
        <pc:spChg chg="mod">
          <ac:chgData name="Marie Wilkens" userId="a730ad85-9ea6-4285-8306-810e32427eab" providerId="ADAL" clId="{4D303CE4-36EE-AC43-AF80-D49EA34DF33B}" dt="2025-04-02T13:35:07.438" v="339" actId="20577"/>
          <ac:spMkLst>
            <pc:docMk/>
            <pc:sldMk cId="4212705547" sldId="310"/>
            <ac:spMk id="12" creationId="{4FDFAFEC-A71B-C7B3-1338-C065E211982A}"/>
          </ac:spMkLst>
        </pc:spChg>
        <pc:spChg chg="mod">
          <ac:chgData name="Marie Wilkens" userId="a730ad85-9ea6-4285-8306-810e32427eab" providerId="ADAL" clId="{4D303CE4-36EE-AC43-AF80-D49EA34DF33B}" dt="2025-04-02T13:35:15.478" v="340" actId="1076"/>
          <ac:spMkLst>
            <pc:docMk/>
            <pc:sldMk cId="4212705547" sldId="310"/>
            <ac:spMk id="17" creationId="{69610FDE-674C-5C92-AF39-2ABABD369F84}"/>
          </ac:spMkLst>
        </pc:spChg>
        <pc:picChg chg="mod">
          <ac:chgData name="Marie Wilkens" userId="a730ad85-9ea6-4285-8306-810e32427eab" providerId="ADAL" clId="{4D303CE4-36EE-AC43-AF80-D49EA34DF33B}" dt="2025-04-02T13:34:44.599" v="338" actId="1076"/>
          <ac:picMkLst>
            <pc:docMk/>
            <pc:sldMk cId="4212705547" sldId="310"/>
            <ac:picMk id="11" creationId="{91781582-94F6-892F-F1E8-86DBAA4BC2A6}"/>
          </ac:picMkLst>
        </pc:picChg>
      </pc:sldChg>
      <pc:sldChg chg="modSp mod">
        <pc:chgData name="Marie Wilkens" userId="a730ad85-9ea6-4285-8306-810e32427eab" providerId="ADAL" clId="{4D303CE4-36EE-AC43-AF80-D49EA34DF33B}" dt="2025-04-02T13:29:20.182" v="301" actId="1035"/>
        <pc:sldMkLst>
          <pc:docMk/>
          <pc:sldMk cId="2201910432" sldId="329"/>
        </pc:sldMkLst>
        <pc:spChg chg="mod">
          <ac:chgData name="Marie Wilkens" userId="a730ad85-9ea6-4285-8306-810e32427eab" providerId="ADAL" clId="{4D303CE4-36EE-AC43-AF80-D49EA34DF33B}" dt="2025-04-02T13:28:18.058" v="288" actId="14100"/>
          <ac:spMkLst>
            <pc:docMk/>
            <pc:sldMk cId="2201910432" sldId="329"/>
            <ac:spMk id="10" creationId="{99328F3A-CD24-165C-DD9A-B98E37E97169}"/>
          </ac:spMkLst>
        </pc:spChg>
        <pc:spChg chg="mod">
          <ac:chgData name="Marie Wilkens" userId="a730ad85-9ea6-4285-8306-810e32427eab" providerId="ADAL" clId="{4D303CE4-36EE-AC43-AF80-D49EA34DF33B}" dt="2025-04-02T13:29:20.182" v="301" actId="1035"/>
          <ac:spMkLst>
            <pc:docMk/>
            <pc:sldMk cId="2201910432" sldId="329"/>
            <ac:spMk id="12" creationId="{62B2CD45-E598-4F38-AC7C-E9B5D78615EA}"/>
          </ac:spMkLst>
        </pc:spChg>
        <pc:picChg chg="mod">
          <ac:chgData name="Marie Wilkens" userId="a730ad85-9ea6-4285-8306-810e32427eab" providerId="ADAL" clId="{4D303CE4-36EE-AC43-AF80-D49EA34DF33B}" dt="2025-04-02T13:28:32.297" v="291" actId="1076"/>
          <ac:picMkLst>
            <pc:docMk/>
            <pc:sldMk cId="2201910432" sldId="329"/>
            <ac:picMk id="6" creationId="{8F22198C-A754-4D02-9581-54EE79828288}"/>
          </ac:picMkLst>
        </pc:picChg>
        <pc:picChg chg="mod">
          <ac:chgData name="Marie Wilkens" userId="a730ad85-9ea6-4285-8306-810e32427eab" providerId="ADAL" clId="{4D303CE4-36EE-AC43-AF80-D49EA34DF33B}" dt="2025-04-02T13:28:51.050" v="296" actId="1076"/>
          <ac:picMkLst>
            <pc:docMk/>
            <pc:sldMk cId="2201910432" sldId="329"/>
            <ac:picMk id="13" creationId="{CDC1938D-8502-4D35-8BFC-49236C8AA05C}"/>
          </ac:picMkLst>
        </pc:picChg>
      </pc:sldChg>
      <pc:sldChg chg="modSp mod">
        <pc:chgData name="Marie Wilkens" userId="a730ad85-9ea6-4285-8306-810e32427eab" providerId="ADAL" clId="{4D303CE4-36EE-AC43-AF80-D49EA34DF33B}" dt="2025-04-02T13:33:56.239" v="331" actId="1076"/>
        <pc:sldMkLst>
          <pc:docMk/>
          <pc:sldMk cId="409559478" sldId="331"/>
        </pc:sldMkLst>
        <pc:spChg chg="mod">
          <ac:chgData name="Marie Wilkens" userId="a730ad85-9ea6-4285-8306-810e32427eab" providerId="ADAL" clId="{4D303CE4-36EE-AC43-AF80-D49EA34DF33B}" dt="2025-04-02T13:33:48.466" v="330" actId="1076"/>
          <ac:spMkLst>
            <pc:docMk/>
            <pc:sldMk cId="409559478" sldId="331"/>
            <ac:spMk id="2" creationId="{0B6E6D49-584E-47A1-895A-4096E1A0F1F4}"/>
          </ac:spMkLst>
        </pc:spChg>
        <pc:spChg chg="mod">
          <ac:chgData name="Marie Wilkens" userId="a730ad85-9ea6-4285-8306-810e32427eab" providerId="ADAL" clId="{4D303CE4-36EE-AC43-AF80-D49EA34DF33B}" dt="2025-04-02T13:33:56.239" v="331" actId="1076"/>
          <ac:spMkLst>
            <pc:docMk/>
            <pc:sldMk cId="409559478" sldId="331"/>
            <ac:spMk id="8" creationId="{A84C9CA7-4A78-3D07-439E-585CD09EC2E4}"/>
          </ac:spMkLst>
        </pc:spChg>
      </pc:sldChg>
      <pc:sldChg chg="modSp mod">
        <pc:chgData name="Marie Wilkens" userId="a730ad85-9ea6-4285-8306-810e32427eab" providerId="ADAL" clId="{4D303CE4-36EE-AC43-AF80-D49EA34DF33B}" dt="2025-04-02T13:33:27.007" v="327" actId="1076"/>
        <pc:sldMkLst>
          <pc:docMk/>
          <pc:sldMk cId="1086144560" sldId="338"/>
        </pc:sldMkLst>
        <pc:spChg chg="mod">
          <ac:chgData name="Marie Wilkens" userId="a730ad85-9ea6-4285-8306-810e32427eab" providerId="ADAL" clId="{4D303CE4-36EE-AC43-AF80-D49EA34DF33B}" dt="2025-04-02T13:33:27.007" v="327" actId="1076"/>
          <ac:spMkLst>
            <pc:docMk/>
            <pc:sldMk cId="1086144560" sldId="338"/>
            <ac:spMk id="9" creationId="{11855494-CDF5-4DA9-9A11-C61F404B6CDD}"/>
          </ac:spMkLst>
        </pc:spChg>
      </pc:sldChg>
      <pc:sldChg chg="modSp mod">
        <pc:chgData name="Marie Wilkens" userId="a730ad85-9ea6-4285-8306-810e32427eab" providerId="ADAL" clId="{4D303CE4-36EE-AC43-AF80-D49EA34DF33B}" dt="2025-04-02T13:38:10.845" v="369" actId="1076"/>
        <pc:sldMkLst>
          <pc:docMk/>
          <pc:sldMk cId="3983732174" sldId="341"/>
        </pc:sldMkLst>
        <pc:spChg chg="mod">
          <ac:chgData name="Marie Wilkens" userId="a730ad85-9ea6-4285-8306-810e32427eab" providerId="ADAL" clId="{4D303CE4-36EE-AC43-AF80-D49EA34DF33B}" dt="2025-04-02T13:37:52.714" v="367" actId="255"/>
          <ac:spMkLst>
            <pc:docMk/>
            <pc:sldMk cId="3983732174" sldId="341"/>
            <ac:spMk id="2" creationId="{98D61012-16F2-40DE-A02F-6E5AAA7ADA8D}"/>
          </ac:spMkLst>
        </pc:spChg>
        <pc:spChg chg="mod">
          <ac:chgData name="Marie Wilkens" userId="a730ad85-9ea6-4285-8306-810e32427eab" providerId="ADAL" clId="{4D303CE4-36EE-AC43-AF80-D49EA34DF33B}" dt="2025-04-02T13:38:10.845" v="369" actId="1076"/>
          <ac:spMkLst>
            <pc:docMk/>
            <pc:sldMk cId="3983732174" sldId="341"/>
            <ac:spMk id="3" creationId="{7D65D332-3108-49D6-B063-47C66420AA3F}"/>
          </ac:spMkLst>
        </pc:spChg>
        <pc:picChg chg="mod">
          <ac:chgData name="Marie Wilkens" userId="a730ad85-9ea6-4285-8306-810e32427eab" providerId="ADAL" clId="{4D303CE4-36EE-AC43-AF80-D49EA34DF33B}" dt="2025-04-02T13:38:01.830" v="368" actId="1076"/>
          <ac:picMkLst>
            <pc:docMk/>
            <pc:sldMk cId="3983732174" sldId="341"/>
            <ac:picMk id="6" creationId="{2DDFF5D5-0709-B879-C0F1-331543B84FE6}"/>
          </ac:picMkLst>
        </pc:picChg>
      </pc:sldChg>
      <pc:sldChg chg="addSp delSp modSp mod">
        <pc:chgData name="Marie Wilkens" userId="a730ad85-9ea6-4285-8306-810e32427eab" providerId="ADAL" clId="{4D303CE4-36EE-AC43-AF80-D49EA34DF33B}" dt="2025-04-02T12:35:08.372" v="4" actId="14100"/>
        <pc:sldMkLst>
          <pc:docMk/>
          <pc:sldMk cId="3534491245" sldId="343"/>
        </pc:sldMkLst>
        <pc:spChg chg="add mod">
          <ac:chgData name="Marie Wilkens" userId="a730ad85-9ea6-4285-8306-810e32427eab" providerId="ADAL" clId="{4D303CE4-36EE-AC43-AF80-D49EA34DF33B}" dt="2025-04-02T12:35:08.372" v="4" actId="14100"/>
          <ac:spMkLst>
            <pc:docMk/>
            <pc:sldMk cId="3534491245" sldId="343"/>
            <ac:spMk id="3" creationId="{C303F8B0-E1EE-2196-D83C-AFD994750712}"/>
          </ac:spMkLst>
        </pc:spChg>
        <pc:spChg chg="del mod">
          <ac:chgData name="Marie Wilkens" userId="a730ad85-9ea6-4285-8306-810e32427eab" providerId="ADAL" clId="{4D303CE4-36EE-AC43-AF80-D49EA34DF33B}" dt="2025-04-02T12:34:22.765" v="1" actId="478"/>
          <ac:spMkLst>
            <pc:docMk/>
            <pc:sldMk cId="3534491245" sldId="343"/>
            <ac:spMk id="7" creationId="{6AAD8614-487F-5A11-C5B3-A1CC4A404EDC}"/>
          </ac:spMkLst>
        </pc:spChg>
        <pc:picChg chg="add mod">
          <ac:chgData name="Marie Wilkens" userId="a730ad85-9ea6-4285-8306-810e32427eab" providerId="ADAL" clId="{4D303CE4-36EE-AC43-AF80-D49EA34DF33B}" dt="2025-04-02T12:34:28.471" v="2"/>
          <ac:picMkLst>
            <pc:docMk/>
            <pc:sldMk cId="3534491245" sldId="343"/>
            <ac:picMk id="4" creationId="{D7EF2518-2325-4897-7499-BF66EBC6F675}"/>
          </ac:picMkLst>
        </pc:picChg>
        <pc:picChg chg="del">
          <ac:chgData name="Marie Wilkens" userId="a730ad85-9ea6-4285-8306-810e32427eab" providerId="ADAL" clId="{4D303CE4-36EE-AC43-AF80-D49EA34DF33B}" dt="2025-04-02T12:34:53.751" v="3" actId="478"/>
          <ac:picMkLst>
            <pc:docMk/>
            <pc:sldMk cId="3534491245" sldId="343"/>
            <ac:picMk id="8" creationId="{B6E84474-EDC3-FCE7-10AB-7716379405B4}"/>
          </ac:picMkLst>
        </pc:picChg>
      </pc:sldChg>
      <pc:sldChg chg="modSp mod">
        <pc:chgData name="Marie Wilkens" userId="a730ad85-9ea6-4285-8306-810e32427eab" providerId="ADAL" clId="{4D303CE4-36EE-AC43-AF80-D49EA34DF33B}" dt="2025-04-02T12:43:06.195" v="89" actId="1076"/>
        <pc:sldMkLst>
          <pc:docMk/>
          <pc:sldMk cId="4252729955" sldId="345"/>
        </pc:sldMkLst>
        <pc:spChg chg="mod">
          <ac:chgData name="Marie Wilkens" userId="a730ad85-9ea6-4285-8306-810e32427eab" providerId="ADAL" clId="{4D303CE4-36EE-AC43-AF80-D49EA34DF33B}" dt="2025-04-02T12:42:59.872" v="88" actId="255"/>
          <ac:spMkLst>
            <pc:docMk/>
            <pc:sldMk cId="4252729955" sldId="345"/>
            <ac:spMk id="26" creationId="{F26A8624-8895-4DBF-ACBF-810E0090B8EF}"/>
          </ac:spMkLst>
        </pc:spChg>
        <pc:picChg chg="mod">
          <ac:chgData name="Marie Wilkens" userId="a730ad85-9ea6-4285-8306-810e32427eab" providerId="ADAL" clId="{4D303CE4-36EE-AC43-AF80-D49EA34DF33B}" dt="2025-04-02T12:43:06.195" v="89" actId="1076"/>
          <ac:picMkLst>
            <pc:docMk/>
            <pc:sldMk cId="4252729955" sldId="345"/>
            <ac:picMk id="28" creationId="{27F93E89-9FEE-4BB9-92DC-4878BF211DA5}"/>
          </ac:picMkLst>
        </pc:picChg>
      </pc:sldChg>
      <pc:sldChg chg="modSp mod">
        <pc:chgData name="Marie Wilkens" userId="a730ad85-9ea6-4285-8306-810e32427eab" providerId="ADAL" clId="{4D303CE4-36EE-AC43-AF80-D49EA34DF33B}" dt="2025-04-02T13:02:40.308" v="195" actId="14100"/>
        <pc:sldMkLst>
          <pc:docMk/>
          <pc:sldMk cId="3319880619" sldId="476"/>
        </pc:sldMkLst>
        <pc:spChg chg="mod">
          <ac:chgData name="Marie Wilkens" userId="a730ad85-9ea6-4285-8306-810e32427eab" providerId="ADAL" clId="{4D303CE4-36EE-AC43-AF80-D49EA34DF33B}" dt="2025-04-02T13:02:02.961" v="189" actId="20577"/>
          <ac:spMkLst>
            <pc:docMk/>
            <pc:sldMk cId="3319880619" sldId="476"/>
            <ac:spMk id="7" creationId="{6BBB4A92-D2FE-4951-B3D4-46C3949C7837}"/>
          </ac:spMkLst>
        </pc:spChg>
        <pc:spChg chg="mod">
          <ac:chgData name="Marie Wilkens" userId="a730ad85-9ea6-4285-8306-810e32427eab" providerId="ADAL" clId="{4D303CE4-36EE-AC43-AF80-D49EA34DF33B}" dt="2025-04-02T13:02:40.308" v="195" actId="14100"/>
          <ac:spMkLst>
            <pc:docMk/>
            <pc:sldMk cId="3319880619" sldId="476"/>
            <ac:spMk id="13" creationId="{BC2AE8CC-7E3B-4B73-B02E-0456E2D170F4}"/>
          </ac:spMkLst>
        </pc:spChg>
        <pc:picChg chg="mod">
          <ac:chgData name="Marie Wilkens" userId="a730ad85-9ea6-4285-8306-810e32427eab" providerId="ADAL" clId="{4D303CE4-36EE-AC43-AF80-D49EA34DF33B}" dt="2025-04-02T13:02:33.719" v="193" actId="1076"/>
          <ac:picMkLst>
            <pc:docMk/>
            <pc:sldMk cId="3319880619" sldId="476"/>
            <ac:picMk id="12" creationId="{AEEB0608-4EDE-6A30-D6CB-B056D1B11744}"/>
          </ac:picMkLst>
        </pc:picChg>
      </pc:sldChg>
      <pc:sldChg chg="modSp mod">
        <pc:chgData name="Marie Wilkens" userId="a730ad85-9ea6-4285-8306-810e32427eab" providerId="ADAL" clId="{4D303CE4-36EE-AC43-AF80-D49EA34DF33B}" dt="2025-04-02T12:50:47.667" v="141" actId="1076"/>
        <pc:sldMkLst>
          <pc:docMk/>
          <pc:sldMk cId="760462753" sldId="482"/>
        </pc:sldMkLst>
        <pc:spChg chg="mod">
          <ac:chgData name="Marie Wilkens" userId="a730ad85-9ea6-4285-8306-810e32427eab" providerId="ADAL" clId="{4D303CE4-36EE-AC43-AF80-D49EA34DF33B}" dt="2025-04-02T12:50:27.631" v="140" actId="12"/>
          <ac:spMkLst>
            <pc:docMk/>
            <pc:sldMk cId="760462753" sldId="482"/>
            <ac:spMk id="2" creationId="{D0E72597-D641-2593-6012-F01235A3AEF4}"/>
          </ac:spMkLst>
        </pc:spChg>
        <pc:spChg chg="mod">
          <ac:chgData name="Marie Wilkens" userId="a730ad85-9ea6-4285-8306-810e32427eab" providerId="ADAL" clId="{4D303CE4-36EE-AC43-AF80-D49EA34DF33B}" dt="2025-04-02T12:50:47.667" v="141" actId="1076"/>
          <ac:spMkLst>
            <pc:docMk/>
            <pc:sldMk cId="760462753" sldId="482"/>
            <ac:spMk id="4" creationId="{00000000-0000-0000-0000-000000000000}"/>
          </ac:spMkLst>
        </pc:spChg>
        <pc:spChg chg="mod">
          <ac:chgData name="Marie Wilkens" userId="a730ad85-9ea6-4285-8306-810e32427eab" providerId="ADAL" clId="{4D303CE4-36EE-AC43-AF80-D49EA34DF33B}" dt="2025-04-02T12:49:33.242" v="131" actId="1076"/>
          <ac:spMkLst>
            <pc:docMk/>
            <pc:sldMk cId="760462753" sldId="482"/>
            <ac:spMk id="6" creationId="{3C4337FD-4F20-09AD-4911-B257029B1CDC}"/>
          </ac:spMkLst>
        </pc:spChg>
        <pc:picChg chg="mod">
          <ac:chgData name="Marie Wilkens" userId="a730ad85-9ea6-4285-8306-810e32427eab" providerId="ADAL" clId="{4D303CE4-36EE-AC43-AF80-D49EA34DF33B}" dt="2025-04-02T12:49:41.976" v="133" actId="1076"/>
          <ac:picMkLst>
            <pc:docMk/>
            <pc:sldMk cId="760462753" sldId="482"/>
            <ac:picMk id="9" creationId="{84DE926E-E931-40F1-A048-03018E79D0F7}"/>
          </ac:picMkLst>
        </pc:picChg>
      </pc:sldChg>
      <pc:sldChg chg="addSp delSp modSp mod">
        <pc:chgData name="Marie Wilkens" userId="a730ad85-9ea6-4285-8306-810e32427eab" providerId="ADAL" clId="{4D303CE4-36EE-AC43-AF80-D49EA34DF33B}" dt="2025-04-02T12:45:27.326" v="105" actId="1076"/>
        <pc:sldMkLst>
          <pc:docMk/>
          <pc:sldMk cId="592183521" sldId="506"/>
        </pc:sldMkLst>
        <pc:spChg chg="add mod">
          <ac:chgData name="Marie Wilkens" userId="a730ad85-9ea6-4285-8306-810e32427eab" providerId="ADAL" clId="{4D303CE4-36EE-AC43-AF80-D49EA34DF33B}" dt="2025-04-02T12:45:27.326" v="105" actId="1076"/>
          <ac:spMkLst>
            <pc:docMk/>
            <pc:sldMk cId="592183521" sldId="506"/>
            <ac:spMk id="2" creationId="{4274A91D-CBF0-F94C-4341-35A594EDBA46}"/>
          </ac:spMkLst>
        </pc:spChg>
        <pc:spChg chg="del">
          <ac:chgData name="Marie Wilkens" userId="a730ad85-9ea6-4285-8306-810e32427eab" providerId="ADAL" clId="{4D303CE4-36EE-AC43-AF80-D49EA34DF33B}" dt="2025-04-02T12:45:01.069" v="100" actId="478"/>
          <ac:spMkLst>
            <pc:docMk/>
            <pc:sldMk cId="592183521" sldId="506"/>
            <ac:spMk id="4" creationId="{E69FF66F-D587-4963-40F7-34CED0EBC258}"/>
          </ac:spMkLst>
        </pc:spChg>
      </pc:sldChg>
      <pc:sldChg chg="modSp mod">
        <pc:chgData name="Marie Wilkens" userId="a730ad85-9ea6-4285-8306-810e32427eab" providerId="ADAL" clId="{4D303CE4-36EE-AC43-AF80-D49EA34DF33B}" dt="2025-04-02T12:59:41.547" v="174" actId="1076"/>
        <pc:sldMkLst>
          <pc:docMk/>
          <pc:sldMk cId="2675994932" sldId="507"/>
        </pc:sldMkLst>
        <pc:spChg chg="mod">
          <ac:chgData name="Marie Wilkens" userId="a730ad85-9ea6-4285-8306-810e32427eab" providerId="ADAL" clId="{4D303CE4-36EE-AC43-AF80-D49EA34DF33B}" dt="2025-04-02T12:58:59.042" v="170" actId="14100"/>
          <ac:spMkLst>
            <pc:docMk/>
            <pc:sldMk cId="2675994932" sldId="507"/>
            <ac:spMk id="8" creationId="{157EC116-E7E8-4629-A9A4-78DF966E40AB}"/>
          </ac:spMkLst>
        </pc:spChg>
        <pc:picChg chg="mod">
          <ac:chgData name="Marie Wilkens" userId="a730ad85-9ea6-4285-8306-810e32427eab" providerId="ADAL" clId="{4D303CE4-36EE-AC43-AF80-D49EA34DF33B}" dt="2025-04-02T12:59:41.547" v="174" actId="1076"/>
          <ac:picMkLst>
            <pc:docMk/>
            <pc:sldMk cId="2675994932" sldId="507"/>
            <ac:picMk id="12" creationId="{0C28368F-1BF2-6139-55AF-2749ABC8FBDD}"/>
          </ac:picMkLst>
        </pc:picChg>
      </pc:sldChg>
      <pc:sldChg chg="modSp">
        <pc:chgData name="Marie Wilkens" userId="a730ad85-9ea6-4285-8306-810e32427eab" providerId="ADAL" clId="{4D303CE4-36EE-AC43-AF80-D49EA34DF33B}" dt="2025-04-02T13:07:36.774" v="247" actId="255"/>
        <pc:sldMkLst>
          <pc:docMk/>
          <pc:sldMk cId="3529051464" sldId="508"/>
        </pc:sldMkLst>
        <pc:spChg chg="mod">
          <ac:chgData name="Marie Wilkens" userId="a730ad85-9ea6-4285-8306-810e32427eab" providerId="ADAL" clId="{4D303CE4-36EE-AC43-AF80-D49EA34DF33B}" dt="2025-04-02T13:07:36.774" v="247" actId="255"/>
          <ac:spMkLst>
            <pc:docMk/>
            <pc:sldMk cId="3529051464" sldId="508"/>
            <ac:spMk id="3" creationId="{93C46D21-AF1E-46E6-8DF0-7EE6261F2A30}"/>
          </ac:spMkLst>
        </pc:spChg>
      </pc:sldChg>
      <pc:sldChg chg="addSp delSp modSp mod">
        <pc:chgData name="Marie Wilkens" userId="a730ad85-9ea6-4285-8306-810e32427eab" providerId="ADAL" clId="{4D303CE4-36EE-AC43-AF80-D49EA34DF33B}" dt="2025-04-02T13:46:48.710" v="437" actId="1076"/>
        <pc:sldMkLst>
          <pc:docMk/>
          <pc:sldMk cId="1626164019" sldId="509"/>
        </pc:sldMkLst>
        <pc:spChg chg="mod">
          <ac:chgData name="Marie Wilkens" userId="a730ad85-9ea6-4285-8306-810e32427eab" providerId="ADAL" clId="{4D303CE4-36EE-AC43-AF80-D49EA34DF33B}" dt="2025-04-02T13:22:08.460" v="267" actId="20577"/>
          <ac:spMkLst>
            <pc:docMk/>
            <pc:sldMk cId="1626164019" sldId="509"/>
            <ac:spMk id="3" creationId="{928D6682-6FFD-4D68-AF25-63340740DA35}"/>
          </ac:spMkLst>
        </pc:spChg>
        <pc:spChg chg="mod">
          <ac:chgData name="Marie Wilkens" userId="a730ad85-9ea6-4285-8306-810e32427eab" providerId="ADAL" clId="{4D303CE4-36EE-AC43-AF80-D49EA34DF33B}" dt="2025-04-02T13:46:22.522" v="400" actId="14100"/>
          <ac:spMkLst>
            <pc:docMk/>
            <pc:sldMk cId="1626164019" sldId="509"/>
            <ac:spMk id="8" creationId="{F78EDC81-AF1A-13ED-7481-58FE8AB1BCB9}"/>
          </ac:spMkLst>
        </pc:spChg>
        <pc:spChg chg="mod">
          <ac:chgData name="Marie Wilkens" userId="a730ad85-9ea6-4285-8306-810e32427eab" providerId="ADAL" clId="{4D303CE4-36EE-AC43-AF80-D49EA34DF33B}" dt="2025-04-02T13:46:12.739" v="397" actId="1076"/>
          <ac:spMkLst>
            <pc:docMk/>
            <pc:sldMk cId="1626164019" sldId="509"/>
            <ac:spMk id="9" creationId="{3978630A-5C0A-4374-BCBC-642C8BC13162}"/>
          </ac:spMkLst>
        </pc:spChg>
        <pc:spChg chg="mod">
          <ac:chgData name="Marie Wilkens" userId="a730ad85-9ea6-4285-8306-810e32427eab" providerId="ADAL" clId="{4D303CE4-36EE-AC43-AF80-D49EA34DF33B}" dt="2025-04-02T13:46:00.394" v="392" actId="14100"/>
          <ac:spMkLst>
            <pc:docMk/>
            <pc:sldMk cId="1626164019" sldId="509"/>
            <ac:spMk id="10" creationId="{A685A414-1B2A-4407-A637-3B6F54EA640B}"/>
          </ac:spMkLst>
        </pc:spChg>
        <pc:picChg chg="del">
          <ac:chgData name="Marie Wilkens" userId="a730ad85-9ea6-4285-8306-810e32427eab" providerId="ADAL" clId="{4D303CE4-36EE-AC43-AF80-D49EA34DF33B}" dt="2025-04-02T13:08:49.068" v="254" actId="478"/>
          <ac:picMkLst>
            <pc:docMk/>
            <pc:sldMk cId="1626164019" sldId="509"/>
            <ac:picMk id="6" creationId="{D25B6D73-1350-358D-7803-11D22C5BF833}"/>
          </ac:picMkLst>
        </pc:picChg>
        <pc:picChg chg="add del mod">
          <ac:chgData name="Marie Wilkens" userId="a730ad85-9ea6-4285-8306-810e32427eab" providerId="ADAL" clId="{4D303CE4-36EE-AC43-AF80-D49EA34DF33B}" dt="2025-04-02T13:46:32.557" v="402" actId="478"/>
          <ac:picMkLst>
            <pc:docMk/>
            <pc:sldMk cId="1626164019" sldId="509"/>
            <ac:picMk id="7" creationId="{50FC88E1-4E75-514A-A88B-A3C01545F87A}"/>
          </ac:picMkLst>
        </pc:picChg>
        <pc:picChg chg="mod">
          <ac:chgData name="Marie Wilkens" userId="a730ad85-9ea6-4285-8306-810e32427eab" providerId="ADAL" clId="{4D303CE4-36EE-AC43-AF80-D49EA34DF33B}" dt="2025-04-02T13:46:48.710" v="437" actId="1076"/>
          <ac:picMkLst>
            <pc:docMk/>
            <pc:sldMk cId="1626164019" sldId="509"/>
            <ac:picMk id="11" creationId="{52CD06A1-EB40-4D10-92BA-8B647D82E558}"/>
          </ac:picMkLst>
        </pc:picChg>
        <pc:picChg chg="add mod">
          <ac:chgData name="Marie Wilkens" userId="a730ad85-9ea6-4285-8306-810e32427eab" providerId="ADAL" clId="{4D303CE4-36EE-AC43-AF80-D49EA34DF33B}" dt="2025-04-02T13:46:44.233" v="436" actId="1076"/>
          <ac:picMkLst>
            <pc:docMk/>
            <pc:sldMk cId="1626164019" sldId="509"/>
            <ac:picMk id="12" creationId="{58ABD863-DAEA-D1A2-FF09-5030A90E4636}"/>
          </ac:picMkLst>
        </pc:picChg>
      </pc:sldChg>
      <pc:sldChg chg="modSp mod">
        <pc:chgData name="Marie Wilkens" userId="a730ad85-9ea6-4285-8306-810e32427eab" providerId="ADAL" clId="{4D303CE4-36EE-AC43-AF80-D49EA34DF33B}" dt="2025-04-02T13:39:35.826" v="382" actId="255"/>
        <pc:sldMkLst>
          <pc:docMk/>
          <pc:sldMk cId="141180269" sldId="514"/>
        </pc:sldMkLst>
        <pc:spChg chg="mod">
          <ac:chgData name="Marie Wilkens" userId="a730ad85-9ea6-4285-8306-810e32427eab" providerId="ADAL" clId="{4D303CE4-36EE-AC43-AF80-D49EA34DF33B}" dt="2025-04-02T13:39:35.826" v="382" actId="255"/>
          <ac:spMkLst>
            <pc:docMk/>
            <pc:sldMk cId="141180269" sldId="514"/>
            <ac:spMk id="3" creationId="{00000000-0000-0000-0000-000000000000}"/>
          </ac:spMkLst>
        </pc:spChg>
      </pc:sldChg>
      <pc:sldChg chg="modSp mod">
        <pc:chgData name="Marie Wilkens" userId="a730ad85-9ea6-4285-8306-810e32427eab" providerId="ADAL" clId="{4D303CE4-36EE-AC43-AF80-D49EA34DF33B}" dt="2025-04-02T12:42:03.639" v="84" actId="20577"/>
        <pc:sldMkLst>
          <pc:docMk/>
          <pc:sldMk cId="2638301423" sldId="519"/>
        </pc:sldMkLst>
        <pc:spChg chg="mod">
          <ac:chgData name="Marie Wilkens" userId="a730ad85-9ea6-4285-8306-810e32427eab" providerId="ADAL" clId="{4D303CE4-36EE-AC43-AF80-D49EA34DF33B}" dt="2025-04-02T12:42:03.639" v="84" actId="20577"/>
          <ac:spMkLst>
            <pc:docMk/>
            <pc:sldMk cId="2638301423" sldId="519"/>
            <ac:spMk id="3" creationId="{606CC669-FE71-4BC6-9351-1346265A6D3A}"/>
          </ac:spMkLst>
        </pc:spChg>
        <pc:spChg chg="mod">
          <ac:chgData name="Marie Wilkens" userId="a730ad85-9ea6-4285-8306-810e32427eab" providerId="ADAL" clId="{4D303CE4-36EE-AC43-AF80-D49EA34DF33B}" dt="2025-04-02T12:41:01.713" v="70" actId="1076"/>
          <ac:spMkLst>
            <pc:docMk/>
            <pc:sldMk cId="2638301423" sldId="519"/>
            <ac:spMk id="8" creationId="{05E9B7CE-2B11-4772-8992-2FEA599820C8}"/>
          </ac:spMkLst>
        </pc:spChg>
        <pc:picChg chg="mod">
          <ac:chgData name="Marie Wilkens" userId="a730ad85-9ea6-4285-8306-810e32427eab" providerId="ADAL" clId="{4D303CE4-36EE-AC43-AF80-D49EA34DF33B}" dt="2025-04-02T12:41:05.818" v="71" actId="1076"/>
          <ac:picMkLst>
            <pc:docMk/>
            <pc:sldMk cId="2638301423" sldId="519"/>
            <ac:picMk id="11" creationId="{BC40EBE8-688A-4A7D-93EC-FEC020B754C3}"/>
          </ac:picMkLst>
        </pc:picChg>
      </pc:sldChg>
      <pc:sldChg chg="modSp mod">
        <pc:chgData name="Marie Wilkens" userId="a730ad85-9ea6-4285-8306-810e32427eab" providerId="ADAL" clId="{4D303CE4-36EE-AC43-AF80-D49EA34DF33B}" dt="2025-04-02T13:24:49.966" v="276" actId="122"/>
        <pc:sldMkLst>
          <pc:docMk/>
          <pc:sldMk cId="1901583376" sldId="522"/>
        </pc:sldMkLst>
        <pc:spChg chg="mod">
          <ac:chgData name="Marie Wilkens" userId="a730ad85-9ea6-4285-8306-810e32427eab" providerId="ADAL" clId="{4D303CE4-36EE-AC43-AF80-D49EA34DF33B}" dt="2025-04-02T13:24:49.966" v="276" actId="122"/>
          <ac:spMkLst>
            <pc:docMk/>
            <pc:sldMk cId="1901583376" sldId="522"/>
            <ac:spMk id="3" creationId="{F0D79FF6-DD6F-5329-9850-422F806CDEDD}"/>
          </ac:spMkLst>
        </pc:spChg>
      </pc:sldChg>
      <pc:sldChg chg="modSp mod">
        <pc:chgData name="Marie Wilkens" userId="a730ad85-9ea6-4285-8306-810e32427eab" providerId="ADAL" clId="{4D303CE4-36EE-AC43-AF80-D49EA34DF33B}" dt="2025-04-02T13:35:25.625" v="341" actId="2710"/>
        <pc:sldMkLst>
          <pc:docMk/>
          <pc:sldMk cId="2821556241" sldId="525"/>
        </pc:sldMkLst>
        <pc:spChg chg="mod">
          <ac:chgData name="Marie Wilkens" userId="a730ad85-9ea6-4285-8306-810e32427eab" providerId="ADAL" clId="{4D303CE4-36EE-AC43-AF80-D49EA34DF33B}" dt="2025-04-02T13:35:25.625" v="341" actId="2710"/>
          <ac:spMkLst>
            <pc:docMk/>
            <pc:sldMk cId="2821556241" sldId="525"/>
            <ac:spMk id="3" creationId="{B1A6B7A1-95A8-48F5-AD4E-FC9166F0B253}"/>
          </ac:spMkLst>
        </pc:spChg>
      </pc:sldChg>
      <pc:sldChg chg="modSp mod">
        <pc:chgData name="Marie Wilkens" userId="a730ad85-9ea6-4285-8306-810e32427eab" providerId="ADAL" clId="{4D303CE4-36EE-AC43-AF80-D49EA34DF33B}" dt="2025-04-02T13:26:14.141" v="284" actId="948"/>
        <pc:sldMkLst>
          <pc:docMk/>
          <pc:sldMk cId="2989875721" sldId="527"/>
        </pc:sldMkLst>
        <pc:spChg chg="mod">
          <ac:chgData name="Marie Wilkens" userId="a730ad85-9ea6-4285-8306-810e32427eab" providerId="ADAL" clId="{4D303CE4-36EE-AC43-AF80-D49EA34DF33B}" dt="2025-04-02T13:25:30.696" v="283" actId="20577"/>
          <ac:spMkLst>
            <pc:docMk/>
            <pc:sldMk cId="2989875721" sldId="527"/>
            <ac:spMk id="9" creationId="{92F7E8B8-81C5-4138-8509-0136F01B6608}"/>
          </ac:spMkLst>
        </pc:spChg>
        <pc:spChg chg="mod">
          <ac:chgData name="Marie Wilkens" userId="a730ad85-9ea6-4285-8306-810e32427eab" providerId="ADAL" clId="{4D303CE4-36EE-AC43-AF80-D49EA34DF33B}" dt="2025-04-02T13:26:14.141" v="284" actId="948"/>
          <ac:spMkLst>
            <pc:docMk/>
            <pc:sldMk cId="2989875721" sldId="527"/>
            <ac:spMk id="19" creationId="{6EA4B7AA-B260-C333-5B4F-831C363F7027}"/>
          </ac:spMkLst>
        </pc:spChg>
      </pc:sldChg>
      <pc:sldChg chg="modSp mod">
        <pc:chgData name="Marie Wilkens" userId="a730ad85-9ea6-4285-8306-810e32427eab" providerId="ADAL" clId="{4D303CE4-36EE-AC43-AF80-D49EA34DF33B}" dt="2025-04-02T12:44:12.661" v="92" actId="20577"/>
        <pc:sldMkLst>
          <pc:docMk/>
          <pc:sldMk cId="3567577542" sldId="528"/>
        </pc:sldMkLst>
        <pc:spChg chg="mod">
          <ac:chgData name="Marie Wilkens" userId="a730ad85-9ea6-4285-8306-810e32427eab" providerId="ADAL" clId="{4D303CE4-36EE-AC43-AF80-D49EA34DF33B}" dt="2025-04-02T12:44:12.661" v="92" actId="20577"/>
          <ac:spMkLst>
            <pc:docMk/>
            <pc:sldMk cId="3567577542" sldId="528"/>
            <ac:spMk id="16" creationId="{CED64196-227D-46E2-E2E0-8392A289976C}"/>
          </ac:spMkLst>
        </pc:spChg>
      </pc:sldChg>
      <pc:sldChg chg="modSp mod">
        <pc:chgData name="Marie Wilkens" userId="a730ad85-9ea6-4285-8306-810e32427eab" providerId="ADAL" clId="{4D303CE4-36EE-AC43-AF80-D49EA34DF33B}" dt="2025-04-02T12:48:58.426" v="126" actId="1076"/>
        <pc:sldMkLst>
          <pc:docMk/>
          <pc:sldMk cId="3136264892" sldId="530"/>
        </pc:sldMkLst>
        <pc:spChg chg="mod">
          <ac:chgData name="Marie Wilkens" userId="a730ad85-9ea6-4285-8306-810e32427eab" providerId="ADAL" clId="{4D303CE4-36EE-AC43-AF80-D49EA34DF33B}" dt="2025-04-02T12:48:58.426" v="126" actId="1076"/>
          <ac:spMkLst>
            <pc:docMk/>
            <pc:sldMk cId="3136264892" sldId="530"/>
            <ac:spMk id="4" creationId="{1BFE51BE-1F02-AFE5-A8B7-AE733A38FF0F}"/>
          </ac:spMkLst>
        </pc:spChg>
        <pc:spChg chg="mod">
          <ac:chgData name="Marie Wilkens" userId="a730ad85-9ea6-4285-8306-810e32427eab" providerId="ADAL" clId="{4D303CE4-36EE-AC43-AF80-D49EA34DF33B}" dt="2025-04-02T12:47:02.022" v="111" actId="20577"/>
          <ac:spMkLst>
            <pc:docMk/>
            <pc:sldMk cId="3136264892" sldId="530"/>
            <ac:spMk id="8" creationId="{B8B66861-E767-2DFA-018F-BA5B699A6577}"/>
          </ac:spMkLst>
        </pc:spChg>
        <pc:spChg chg="mod">
          <ac:chgData name="Marie Wilkens" userId="a730ad85-9ea6-4285-8306-810e32427eab" providerId="ADAL" clId="{4D303CE4-36EE-AC43-AF80-D49EA34DF33B}" dt="2025-04-02T12:48:32.865" v="125" actId="20577"/>
          <ac:spMkLst>
            <pc:docMk/>
            <pc:sldMk cId="3136264892" sldId="530"/>
            <ac:spMk id="10" creationId="{A1554C72-14D7-631F-BF86-D58DEC5D3A0C}"/>
          </ac:spMkLst>
        </pc:spChg>
      </pc:sldChg>
      <pc:sldChg chg="modSp mod">
        <pc:chgData name="Marie Wilkens" userId="a730ad85-9ea6-4285-8306-810e32427eab" providerId="ADAL" clId="{4D303CE4-36EE-AC43-AF80-D49EA34DF33B}" dt="2025-04-02T13:05:17.962" v="235" actId="20577"/>
        <pc:sldMkLst>
          <pc:docMk/>
          <pc:sldMk cId="4190518011" sldId="531"/>
        </pc:sldMkLst>
        <pc:spChg chg="mod">
          <ac:chgData name="Marie Wilkens" userId="a730ad85-9ea6-4285-8306-810e32427eab" providerId="ADAL" clId="{4D303CE4-36EE-AC43-AF80-D49EA34DF33B}" dt="2025-04-02T13:03:45.643" v="200" actId="1076"/>
          <ac:spMkLst>
            <pc:docMk/>
            <pc:sldMk cId="4190518011" sldId="531"/>
            <ac:spMk id="6" creationId="{0071A1D0-1FC2-5F64-B3AD-FFF8C93D0266}"/>
          </ac:spMkLst>
        </pc:spChg>
        <pc:spChg chg="mod">
          <ac:chgData name="Marie Wilkens" userId="a730ad85-9ea6-4285-8306-810e32427eab" providerId="ADAL" clId="{4D303CE4-36EE-AC43-AF80-D49EA34DF33B}" dt="2025-04-02T13:05:17.962" v="235" actId="20577"/>
          <ac:spMkLst>
            <pc:docMk/>
            <pc:sldMk cId="4190518011" sldId="531"/>
            <ac:spMk id="7" creationId="{8B93395E-23C2-BD30-A10F-EE4C80B4B62B}"/>
          </ac:spMkLst>
        </pc:spChg>
        <pc:picChg chg="mod">
          <ac:chgData name="Marie Wilkens" userId="a730ad85-9ea6-4285-8306-810e32427eab" providerId="ADAL" clId="{4D303CE4-36EE-AC43-AF80-D49EA34DF33B}" dt="2025-04-02T13:03:49.883" v="201" actId="1076"/>
          <ac:picMkLst>
            <pc:docMk/>
            <pc:sldMk cId="4190518011" sldId="531"/>
            <ac:picMk id="11" creationId="{17A81E71-1927-8F75-30FA-1BD28B62350F}"/>
          </ac:picMkLst>
        </pc:picChg>
      </pc:sldChg>
      <pc:sldChg chg="modSp mod">
        <pc:chgData name="Marie Wilkens" userId="a730ad85-9ea6-4285-8306-810e32427eab" providerId="ADAL" clId="{4D303CE4-36EE-AC43-AF80-D49EA34DF33B}" dt="2025-04-02T13:45:52.520" v="391" actId="1076"/>
        <pc:sldMkLst>
          <pc:docMk/>
          <pc:sldMk cId="2754593455" sldId="532"/>
        </pc:sldMkLst>
        <pc:spChg chg="mod">
          <ac:chgData name="Marie Wilkens" userId="a730ad85-9ea6-4285-8306-810e32427eab" providerId="ADAL" clId="{4D303CE4-36EE-AC43-AF80-D49EA34DF33B}" dt="2025-04-02T13:45:35.417" v="387" actId="14100"/>
          <ac:spMkLst>
            <pc:docMk/>
            <pc:sldMk cId="2754593455" sldId="532"/>
            <ac:spMk id="3" creationId="{E81B2783-CFBB-6CBB-4608-50E730E480EE}"/>
          </ac:spMkLst>
        </pc:spChg>
        <pc:spChg chg="mod">
          <ac:chgData name="Marie Wilkens" userId="a730ad85-9ea6-4285-8306-810e32427eab" providerId="ADAL" clId="{4D303CE4-36EE-AC43-AF80-D49EA34DF33B}" dt="2025-04-02T13:06:39.268" v="246" actId="20577"/>
          <ac:spMkLst>
            <pc:docMk/>
            <pc:sldMk cId="2754593455" sldId="532"/>
            <ac:spMk id="13" creationId="{0CD3F26C-3179-4FED-7A53-43D4F6D91411}"/>
          </ac:spMkLst>
        </pc:spChg>
        <pc:picChg chg="mod">
          <ac:chgData name="Marie Wilkens" userId="a730ad85-9ea6-4285-8306-810e32427eab" providerId="ADAL" clId="{4D303CE4-36EE-AC43-AF80-D49EA34DF33B}" dt="2025-04-02T13:45:52.520" v="391" actId="1076"/>
          <ac:picMkLst>
            <pc:docMk/>
            <pc:sldMk cId="2754593455" sldId="532"/>
            <ac:picMk id="7" creationId="{E62314F4-1E90-BC50-7B54-EEE90063F55D}"/>
          </ac:picMkLst>
        </pc:picChg>
      </pc:sldChg>
      <pc:sldChg chg="modSp mod">
        <pc:chgData name="Marie Wilkens" userId="a730ad85-9ea6-4285-8306-810e32427eab" providerId="ADAL" clId="{4D303CE4-36EE-AC43-AF80-D49EA34DF33B}" dt="2025-04-02T12:54:32.891" v="156" actId="14100"/>
        <pc:sldMkLst>
          <pc:docMk/>
          <pc:sldMk cId="4230895590" sldId="533"/>
        </pc:sldMkLst>
        <pc:spChg chg="mod">
          <ac:chgData name="Marie Wilkens" userId="a730ad85-9ea6-4285-8306-810e32427eab" providerId="ADAL" clId="{4D303CE4-36EE-AC43-AF80-D49EA34DF33B}" dt="2025-04-02T12:52:04.875" v="152" actId="1076"/>
          <ac:spMkLst>
            <pc:docMk/>
            <pc:sldMk cId="4230895590" sldId="533"/>
            <ac:spMk id="3" creationId="{C695144C-2697-C674-4581-C3B21B268033}"/>
          </ac:spMkLst>
        </pc:spChg>
        <pc:spChg chg="mod">
          <ac:chgData name="Marie Wilkens" userId="a730ad85-9ea6-4285-8306-810e32427eab" providerId="ADAL" clId="{4D303CE4-36EE-AC43-AF80-D49EA34DF33B}" dt="2025-04-02T12:54:32.891" v="156" actId="14100"/>
          <ac:spMkLst>
            <pc:docMk/>
            <pc:sldMk cId="4230895590" sldId="533"/>
            <ac:spMk id="29" creationId="{07AE6491-024B-2D57-EA37-2D28C3E5E582}"/>
          </ac:spMkLst>
        </pc:spChg>
        <pc:spChg chg="mod">
          <ac:chgData name="Marie Wilkens" userId="a730ad85-9ea6-4285-8306-810e32427eab" providerId="ADAL" clId="{4D303CE4-36EE-AC43-AF80-D49EA34DF33B}" dt="2025-04-02T12:53:01.938" v="155" actId="1076"/>
          <ac:spMkLst>
            <pc:docMk/>
            <pc:sldMk cId="4230895590" sldId="533"/>
            <ac:spMk id="31" creationId="{9A631CEB-6A25-26F5-4EF7-DB1567C8823F}"/>
          </ac:spMkLst>
        </pc:spChg>
      </pc:sldChg>
      <pc:sldChg chg="modSp mod">
        <pc:chgData name="Marie Wilkens" userId="a730ad85-9ea6-4285-8306-810e32427eab" providerId="ADAL" clId="{4D303CE4-36EE-AC43-AF80-D49EA34DF33B}" dt="2025-04-02T12:36:17.072" v="6" actId="2711"/>
        <pc:sldMkLst>
          <pc:docMk/>
          <pc:sldMk cId="2060553130" sldId="539"/>
        </pc:sldMkLst>
        <pc:spChg chg="mod">
          <ac:chgData name="Marie Wilkens" userId="a730ad85-9ea6-4285-8306-810e32427eab" providerId="ADAL" clId="{4D303CE4-36EE-AC43-AF80-D49EA34DF33B}" dt="2025-04-02T12:36:17.072" v="6" actId="2711"/>
          <ac:spMkLst>
            <pc:docMk/>
            <pc:sldMk cId="2060553130" sldId="539"/>
            <ac:spMk id="13" creationId="{00000000-0000-0000-0000-000000000000}"/>
          </ac:spMkLst>
        </pc:spChg>
      </pc:sldChg>
      <pc:sldChg chg="addSp delSp modSp mod">
        <pc:chgData name="Marie Wilkens" userId="a730ad85-9ea6-4285-8306-810e32427eab" providerId="ADAL" clId="{4D303CE4-36EE-AC43-AF80-D49EA34DF33B}" dt="2025-04-02T12:40:16.527" v="63" actId="14100"/>
        <pc:sldMkLst>
          <pc:docMk/>
          <pc:sldMk cId="948795242" sldId="541"/>
        </pc:sldMkLst>
        <pc:spChg chg="add mod">
          <ac:chgData name="Marie Wilkens" userId="a730ad85-9ea6-4285-8306-810e32427eab" providerId="ADAL" clId="{4D303CE4-36EE-AC43-AF80-D49EA34DF33B}" dt="2025-04-02T12:40:16.527" v="63" actId="14100"/>
          <ac:spMkLst>
            <pc:docMk/>
            <pc:sldMk cId="948795242" sldId="541"/>
            <ac:spMk id="3" creationId="{D3BFF841-C9A9-6A43-E144-C938E69F2879}"/>
          </ac:spMkLst>
        </pc:spChg>
        <pc:spChg chg="add del mod">
          <ac:chgData name="Marie Wilkens" userId="a730ad85-9ea6-4285-8306-810e32427eab" providerId="ADAL" clId="{4D303CE4-36EE-AC43-AF80-D49EA34DF33B}" dt="2025-04-02T12:39:59.933" v="59" actId="478"/>
          <ac:spMkLst>
            <pc:docMk/>
            <pc:sldMk cId="948795242" sldId="541"/>
            <ac:spMk id="7" creationId="{6AAD8614-487F-5A11-C5B3-A1CC4A404EDC}"/>
          </ac:spMkLst>
        </pc:spChg>
        <pc:picChg chg="add mod">
          <ac:chgData name="Marie Wilkens" userId="a730ad85-9ea6-4285-8306-810e32427eab" providerId="ADAL" clId="{4D303CE4-36EE-AC43-AF80-D49EA34DF33B}" dt="2025-04-02T12:40:08.315" v="62" actId="14100"/>
          <ac:picMkLst>
            <pc:docMk/>
            <pc:sldMk cId="948795242" sldId="541"/>
            <ac:picMk id="6" creationId="{647CA68D-D85D-FF4E-91EC-7C53508B5AF2}"/>
          </ac:picMkLst>
        </pc:picChg>
        <pc:picChg chg="add del">
          <ac:chgData name="Marie Wilkens" userId="a730ad85-9ea6-4285-8306-810e32427eab" providerId="ADAL" clId="{4D303CE4-36EE-AC43-AF80-D49EA34DF33B}" dt="2025-04-02T12:40:00.372" v="60" actId="478"/>
          <ac:picMkLst>
            <pc:docMk/>
            <pc:sldMk cId="948795242" sldId="541"/>
            <ac:picMk id="8" creationId="{B6E84474-EDC3-FCE7-10AB-7716379405B4}"/>
          </ac:picMkLst>
        </pc:picChg>
      </pc:sldChg>
      <pc:sldChg chg="addSp delSp modSp mod">
        <pc:chgData name="Marie Wilkens" userId="a730ad85-9ea6-4285-8306-810e32427eab" providerId="ADAL" clId="{4D303CE4-36EE-AC43-AF80-D49EA34DF33B}" dt="2025-04-02T13:24:12.079" v="271"/>
        <pc:sldMkLst>
          <pc:docMk/>
          <pc:sldMk cId="775401276" sldId="542"/>
        </pc:sldMkLst>
        <pc:spChg chg="add mod">
          <ac:chgData name="Marie Wilkens" userId="a730ad85-9ea6-4285-8306-810e32427eab" providerId="ADAL" clId="{4D303CE4-36EE-AC43-AF80-D49EA34DF33B}" dt="2025-04-02T13:24:12.079" v="271"/>
          <ac:spMkLst>
            <pc:docMk/>
            <pc:sldMk cId="775401276" sldId="542"/>
            <ac:spMk id="3" creationId="{CA369CEF-25F4-FE03-4736-D0DF12F29B91}"/>
          </ac:spMkLst>
        </pc:spChg>
        <pc:spChg chg="del mod">
          <ac:chgData name="Marie Wilkens" userId="a730ad85-9ea6-4285-8306-810e32427eab" providerId="ADAL" clId="{4D303CE4-36EE-AC43-AF80-D49EA34DF33B}" dt="2025-04-02T13:24:07.320" v="269" actId="478"/>
          <ac:spMkLst>
            <pc:docMk/>
            <pc:sldMk cId="775401276" sldId="542"/>
            <ac:spMk id="7" creationId="{6AAD8614-487F-5A11-C5B3-A1CC4A404EDC}"/>
          </ac:spMkLst>
        </pc:spChg>
        <pc:picChg chg="add mod">
          <ac:chgData name="Marie Wilkens" userId="a730ad85-9ea6-4285-8306-810e32427eab" providerId="ADAL" clId="{4D303CE4-36EE-AC43-AF80-D49EA34DF33B}" dt="2025-04-02T13:24:12.079" v="271"/>
          <ac:picMkLst>
            <pc:docMk/>
            <pc:sldMk cId="775401276" sldId="542"/>
            <ac:picMk id="4" creationId="{278AD2B3-FE8D-3528-C104-EB101A676683}"/>
          </ac:picMkLst>
        </pc:picChg>
        <pc:picChg chg="del">
          <ac:chgData name="Marie Wilkens" userId="a730ad85-9ea6-4285-8306-810e32427eab" providerId="ADAL" clId="{4D303CE4-36EE-AC43-AF80-D49EA34DF33B}" dt="2025-04-02T13:24:07.873" v="270" actId="478"/>
          <ac:picMkLst>
            <pc:docMk/>
            <pc:sldMk cId="775401276" sldId="542"/>
            <ac:picMk id="8" creationId="{B6E84474-EDC3-FCE7-10AB-7716379405B4}"/>
          </ac:picMkLst>
        </pc:picChg>
      </pc:sldChg>
      <pc:sldChg chg="modSp mod">
        <pc:chgData name="Marie Wilkens" userId="a730ad85-9ea6-4285-8306-810e32427eab" providerId="ADAL" clId="{4D303CE4-36EE-AC43-AF80-D49EA34DF33B}" dt="2025-04-02T12:38:39.662" v="46" actId="2710"/>
        <pc:sldMkLst>
          <pc:docMk/>
          <pc:sldMk cId="688819734" sldId="602"/>
        </pc:sldMkLst>
        <pc:spChg chg="mod">
          <ac:chgData name="Marie Wilkens" userId="a730ad85-9ea6-4285-8306-810e32427eab" providerId="ADAL" clId="{4D303CE4-36EE-AC43-AF80-D49EA34DF33B}" dt="2025-04-02T12:38:39.662" v="46" actId="2710"/>
          <ac:spMkLst>
            <pc:docMk/>
            <pc:sldMk cId="688819734" sldId="602"/>
            <ac:spMk id="3" creationId="{DBE2C160-271F-40A6-BA15-2D82E28965B8}"/>
          </ac:spMkLst>
        </pc:spChg>
      </pc:sldChg>
      <pc:sldChg chg="addSp delSp modSp mod">
        <pc:chgData name="Marie Wilkens" userId="a730ad85-9ea6-4285-8306-810e32427eab" providerId="ADAL" clId="{4D303CE4-36EE-AC43-AF80-D49EA34DF33B}" dt="2025-04-02T13:45:13.815" v="386" actId="14100"/>
        <pc:sldMkLst>
          <pc:docMk/>
          <pc:sldMk cId="65915020" sldId="603"/>
        </pc:sldMkLst>
        <pc:spChg chg="add mod">
          <ac:chgData name="Marie Wilkens" userId="a730ad85-9ea6-4285-8306-810e32427eab" providerId="ADAL" clId="{4D303CE4-36EE-AC43-AF80-D49EA34DF33B}" dt="2025-04-02T12:56:15.203" v="159"/>
          <ac:spMkLst>
            <pc:docMk/>
            <pc:sldMk cId="65915020" sldId="603"/>
            <ac:spMk id="2" creationId="{C55373F4-B506-D0CA-F476-BD69A24D4548}"/>
          </ac:spMkLst>
        </pc:spChg>
        <pc:spChg chg="mod">
          <ac:chgData name="Marie Wilkens" userId="a730ad85-9ea6-4285-8306-810e32427eab" providerId="ADAL" clId="{4D303CE4-36EE-AC43-AF80-D49EA34DF33B}" dt="2025-04-02T13:45:03.594" v="383" actId="14100"/>
          <ac:spMkLst>
            <pc:docMk/>
            <pc:sldMk cId="65915020" sldId="603"/>
            <ac:spMk id="10" creationId="{986A30C4-2377-4E53-8A2D-2D8835A06DE8}"/>
          </ac:spMkLst>
        </pc:spChg>
        <pc:spChg chg="del mod">
          <ac:chgData name="Marie Wilkens" userId="a730ad85-9ea6-4285-8306-810e32427eab" providerId="ADAL" clId="{4D303CE4-36EE-AC43-AF80-D49EA34DF33B}" dt="2025-04-02T12:56:13.340" v="158" actId="478"/>
          <ac:spMkLst>
            <pc:docMk/>
            <pc:sldMk cId="65915020" sldId="603"/>
            <ac:spMk id="12" creationId="{ADA73763-4F7E-D1B7-D927-5FDD4A8982F2}"/>
          </ac:spMkLst>
        </pc:spChg>
        <pc:spChg chg="mod">
          <ac:chgData name="Marie Wilkens" userId="a730ad85-9ea6-4285-8306-810e32427eab" providerId="ADAL" clId="{4D303CE4-36EE-AC43-AF80-D49EA34DF33B}" dt="2025-04-02T13:45:08.418" v="384" actId="14100"/>
          <ac:spMkLst>
            <pc:docMk/>
            <pc:sldMk cId="65915020" sldId="603"/>
            <ac:spMk id="17" creationId="{D39F92EA-D6D7-48FB-8C72-A341E5A7ACE9}"/>
          </ac:spMkLst>
        </pc:spChg>
        <pc:picChg chg="mod">
          <ac:chgData name="Marie Wilkens" userId="a730ad85-9ea6-4285-8306-810e32427eab" providerId="ADAL" clId="{4D303CE4-36EE-AC43-AF80-D49EA34DF33B}" dt="2025-04-02T13:45:13.815" v="386" actId="14100"/>
          <ac:picMkLst>
            <pc:docMk/>
            <pc:sldMk cId="65915020" sldId="603"/>
            <ac:picMk id="19" creationId="{A1A50B29-FD2D-49EF-8D59-B50D974E3C88}"/>
          </ac:picMkLst>
        </pc:picChg>
      </pc:sldChg>
      <pc:sldChg chg="modSp mod">
        <pc:chgData name="Marie Wilkens" userId="a730ad85-9ea6-4285-8306-810e32427eab" providerId="ADAL" clId="{4D303CE4-36EE-AC43-AF80-D49EA34DF33B}" dt="2025-04-02T12:42:42.947" v="87" actId="1076"/>
        <pc:sldMkLst>
          <pc:docMk/>
          <pc:sldMk cId="1538869774" sldId="605"/>
        </pc:sldMkLst>
        <pc:spChg chg="mod">
          <ac:chgData name="Marie Wilkens" userId="a730ad85-9ea6-4285-8306-810e32427eab" providerId="ADAL" clId="{4D303CE4-36EE-AC43-AF80-D49EA34DF33B}" dt="2025-04-02T12:42:37.306" v="86" actId="14100"/>
          <ac:spMkLst>
            <pc:docMk/>
            <pc:sldMk cId="1538869774" sldId="605"/>
            <ac:spMk id="7" creationId="{C9F4F22F-EA89-2FFB-8B3E-1B848E92E09A}"/>
          </ac:spMkLst>
        </pc:spChg>
        <pc:picChg chg="mod">
          <ac:chgData name="Marie Wilkens" userId="a730ad85-9ea6-4285-8306-810e32427eab" providerId="ADAL" clId="{4D303CE4-36EE-AC43-AF80-D49EA34DF33B}" dt="2025-04-02T12:42:42.947" v="87" actId="1076"/>
          <ac:picMkLst>
            <pc:docMk/>
            <pc:sldMk cId="1538869774" sldId="605"/>
            <ac:picMk id="8" creationId="{421A420B-3734-DB2F-D2D7-66B48482A2D6}"/>
          </ac:picMkLst>
        </pc:picChg>
      </pc:sldChg>
      <pc:sldChg chg="modSp mod">
        <pc:chgData name="Marie Wilkens" userId="a730ad85-9ea6-4285-8306-810e32427eab" providerId="ADAL" clId="{4D303CE4-36EE-AC43-AF80-D49EA34DF33B}" dt="2025-04-02T13:39:27.188" v="381" actId="1076"/>
        <pc:sldMkLst>
          <pc:docMk/>
          <pc:sldMk cId="2405506566" sldId="606"/>
        </pc:sldMkLst>
        <pc:spChg chg="mod">
          <ac:chgData name="Marie Wilkens" userId="a730ad85-9ea6-4285-8306-810e32427eab" providerId="ADAL" clId="{4D303CE4-36EE-AC43-AF80-D49EA34DF33B}" dt="2025-04-02T13:39:27.188" v="381" actId="1076"/>
          <ac:spMkLst>
            <pc:docMk/>
            <pc:sldMk cId="2405506566" sldId="606"/>
            <ac:spMk id="3" creationId="{02A775C3-6AD1-5FB2-0624-9F18280311DB}"/>
          </ac:spMkLst>
        </pc:spChg>
        <pc:spChg chg="mod">
          <ac:chgData name="Marie Wilkens" userId="a730ad85-9ea6-4285-8306-810e32427eab" providerId="ADAL" clId="{4D303CE4-36EE-AC43-AF80-D49EA34DF33B}" dt="2025-04-02T13:38:34.716" v="376" actId="20577"/>
          <ac:spMkLst>
            <pc:docMk/>
            <pc:sldMk cId="2405506566" sldId="606"/>
            <ac:spMk id="6" creationId="{12E86FCC-54BF-395C-2CAC-C6EA4D82A923}"/>
          </ac:spMkLst>
        </pc:spChg>
      </pc:sldChg>
      <pc:sldChg chg="delSp modSp mod">
        <pc:chgData name="Marie Wilkens" userId="a730ad85-9ea6-4285-8306-810e32427eab" providerId="ADAL" clId="{4D303CE4-36EE-AC43-AF80-D49EA34DF33B}" dt="2025-04-02T13:47:52.632" v="450" actId="1076"/>
        <pc:sldMkLst>
          <pc:docMk/>
          <pc:sldMk cId="830757261" sldId="607"/>
        </pc:sldMkLst>
        <pc:spChg chg="del">
          <ac:chgData name="Marie Wilkens" userId="a730ad85-9ea6-4285-8306-810e32427eab" providerId="ADAL" clId="{4D303CE4-36EE-AC43-AF80-D49EA34DF33B}" dt="2025-04-02T13:47:25.139" v="444" actId="478"/>
          <ac:spMkLst>
            <pc:docMk/>
            <pc:sldMk cId="830757261" sldId="607"/>
            <ac:spMk id="8" creationId="{84B9CF44-1372-4579-88D6-A7F4A2503C4D}"/>
          </ac:spMkLst>
        </pc:spChg>
        <pc:spChg chg="mod">
          <ac:chgData name="Marie Wilkens" userId="a730ad85-9ea6-4285-8306-810e32427eab" providerId="ADAL" clId="{4D303CE4-36EE-AC43-AF80-D49EA34DF33B}" dt="2025-04-02T13:47:33.049" v="446" actId="14100"/>
          <ac:spMkLst>
            <pc:docMk/>
            <pc:sldMk cId="830757261" sldId="607"/>
            <ac:spMk id="15" creationId="{7BC6A127-9363-42AF-892B-02041E26292E}"/>
          </ac:spMkLst>
        </pc:spChg>
        <pc:spChg chg="mod">
          <ac:chgData name="Marie Wilkens" userId="a730ad85-9ea6-4285-8306-810e32427eab" providerId="ADAL" clId="{4D303CE4-36EE-AC43-AF80-D49EA34DF33B}" dt="2025-04-02T13:47:10.945" v="441" actId="1076"/>
          <ac:spMkLst>
            <pc:docMk/>
            <pc:sldMk cId="830757261" sldId="607"/>
            <ac:spMk id="20" creationId="{7502AC6F-0B06-4A53-B451-3F8704128229}"/>
          </ac:spMkLst>
        </pc:spChg>
        <pc:picChg chg="mod">
          <ac:chgData name="Marie Wilkens" userId="a730ad85-9ea6-4285-8306-810e32427eab" providerId="ADAL" clId="{4D303CE4-36EE-AC43-AF80-D49EA34DF33B}" dt="2025-04-02T13:47:52.632" v="450" actId="1076"/>
          <ac:picMkLst>
            <pc:docMk/>
            <pc:sldMk cId="830757261" sldId="607"/>
            <ac:picMk id="11" creationId="{1243B2A1-69A4-4864-9786-A511ACC8F0E1}"/>
          </ac:picMkLst>
        </pc:picChg>
        <pc:picChg chg="mod">
          <ac:chgData name="Marie Wilkens" userId="a730ad85-9ea6-4285-8306-810e32427eab" providerId="ADAL" clId="{4D303CE4-36EE-AC43-AF80-D49EA34DF33B}" dt="2025-04-02T13:47:42.560" v="447" actId="1076"/>
          <ac:picMkLst>
            <pc:docMk/>
            <pc:sldMk cId="830757261" sldId="607"/>
            <ac:picMk id="16" creationId="{FC41FF1F-7070-4CB3-8F27-260057AEE823}"/>
          </ac:picMkLst>
        </pc:picChg>
        <pc:picChg chg="del mod">
          <ac:chgData name="Marie Wilkens" userId="a730ad85-9ea6-4285-8306-810e32427eab" providerId="ADAL" clId="{4D303CE4-36EE-AC43-AF80-D49EA34DF33B}" dt="2025-04-02T13:47:50.842" v="449" actId="478"/>
          <ac:picMkLst>
            <pc:docMk/>
            <pc:sldMk cId="830757261" sldId="607"/>
            <ac:picMk id="19" creationId="{41478C3E-5A78-4401-8A81-240A149130C5}"/>
          </ac:picMkLst>
        </pc:picChg>
        <pc:picChg chg="mod">
          <ac:chgData name="Marie Wilkens" userId="a730ad85-9ea6-4285-8306-810e32427eab" providerId="ADAL" clId="{4D303CE4-36EE-AC43-AF80-D49EA34DF33B}" dt="2025-04-02T13:47:15.567" v="442" actId="1076"/>
          <ac:picMkLst>
            <pc:docMk/>
            <pc:sldMk cId="830757261" sldId="607"/>
            <ac:picMk id="21" creationId="{36EA7572-EDF0-49AD-98E5-44A1549A1713}"/>
          </ac:picMkLst>
        </pc:picChg>
      </pc:sldChg>
    </pc:docChg>
  </pc:docChgLst>
  <pc:docChgLst>
    <pc:chgData name="Juno Hensel" userId="c67bf21f-d046-4fef-b9e1-3f2e24d51e95" providerId="ADAL" clId="{EEDB09A4-2749-41A2-AFB9-3C741A00DBF9}"/>
    <pc:docChg chg="undo redo custSel modSld">
      <pc:chgData name="Juno Hensel" userId="c67bf21f-d046-4fef-b9e1-3f2e24d51e95" providerId="ADAL" clId="{EEDB09A4-2749-41A2-AFB9-3C741A00DBF9}" dt="2025-04-03T13:59:26.073" v="114" actId="1076"/>
      <pc:docMkLst>
        <pc:docMk/>
      </pc:docMkLst>
      <pc:sldChg chg="addSp delSp modSp mod">
        <pc:chgData name="Juno Hensel" userId="c67bf21f-d046-4fef-b9e1-3f2e24d51e95" providerId="ADAL" clId="{EEDB09A4-2749-41A2-AFB9-3C741A00DBF9}" dt="2025-04-03T11:04:54.430" v="35" actId="1076"/>
        <pc:sldMkLst>
          <pc:docMk/>
          <pc:sldMk cId="3534491245" sldId="343"/>
        </pc:sldMkLst>
        <pc:spChg chg="del">
          <ac:chgData name="Juno Hensel" userId="c67bf21f-d046-4fef-b9e1-3f2e24d51e95" providerId="ADAL" clId="{EEDB09A4-2749-41A2-AFB9-3C741A00DBF9}" dt="2025-04-03T10:39:15.315" v="0" actId="478"/>
          <ac:spMkLst>
            <pc:docMk/>
            <pc:sldMk cId="3534491245" sldId="343"/>
            <ac:spMk id="3" creationId="{C303F8B0-E1EE-2196-D83C-AFD994750712}"/>
          </ac:spMkLst>
        </pc:spChg>
        <pc:spChg chg="add mod">
          <ac:chgData name="Juno Hensel" userId="c67bf21f-d046-4fef-b9e1-3f2e24d51e95" providerId="ADAL" clId="{EEDB09A4-2749-41A2-AFB9-3C741A00DBF9}" dt="2025-04-03T10:39:26.894" v="6"/>
          <ac:spMkLst>
            <pc:docMk/>
            <pc:sldMk cId="3534491245" sldId="343"/>
            <ac:spMk id="7" creationId="{D05849B9-D1DA-DC37-8D95-5BA05BE3D914}"/>
          </ac:spMkLst>
        </pc:spChg>
        <pc:spChg chg="del">
          <ac:chgData name="Juno Hensel" userId="c67bf21f-d046-4fef-b9e1-3f2e24d51e95" providerId="ADAL" clId="{EEDB09A4-2749-41A2-AFB9-3C741A00DBF9}" dt="2025-04-03T11:04:39.149" v="31" actId="478"/>
          <ac:spMkLst>
            <pc:docMk/>
            <pc:sldMk cId="3534491245" sldId="343"/>
            <ac:spMk id="12" creationId="{00000000-0000-0000-0000-000000000000}"/>
          </ac:spMkLst>
        </pc:spChg>
        <pc:spChg chg="add mod">
          <ac:chgData name="Juno Hensel" userId="c67bf21f-d046-4fef-b9e1-3f2e24d51e95" providerId="ADAL" clId="{EEDB09A4-2749-41A2-AFB9-3C741A00DBF9}" dt="2025-04-03T10:39:26.894" v="6"/>
          <ac:spMkLst>
            <pc:docMk/>
            <pc:sldMk cId="3534491245" sldId="343"/>
            <ac:spMk id="14" creationId="{C3C9CD42-AAE9-8F69-E988-E8F7E8B07B95}"/>
          </ac:spMkLst>
        </pc:spChg>
        <pc:spChg chg="del">
          <ac:chgData name="Juno Hensel" userId="c67bf21f-d046-4fef-b9e1-3f2e24d51e95" providerId="ADAL" clId="{EEDB09A4-2749-41A2-AFB9-3C741A00DBF9}" dt="2025-04-03T11:04:42.858" v="32" actId="478"/>
          <ac:spMkLst>
            <pc:docMk/>
            <pc:sldMk cId="3534491245" sldId="343"/>
            <ac:spMk id="15" creationId="{391ED293-7ECA-4D69-B248-383D19C9CE54}"/>
          </ac:spMkLst>
        </pc:spChg>
        <pc:spChg chg="del">
          <ac:chgData name="Juno Hensel" userId="c67bf21f-d046-4fef-b9e1-3f2e24d51e95" providerId="ADAL" clId="{EEDB09A4-2749-41A2-AFB9-3C741A00DBF9}" dt="2025-04-03T10:39:23.890" v="4" actId="478"/>
          <ac:spMkLst>
            <pc:docMk/>
            <pc:sldMk cId="3534491245" sldId="343"/>
            <ac:spMk id="19" creationId="{505F92EE-0A8C-43F7-AAA8-D30E61BB49BE}"/>
          </ac:spMkLst>
        </pc:spChg>
        <pc:spChg chg="add mod">
          <ac:chgData name="Juno Hensel" userId="c67bf21f-d046-4fef-b9e1-3f2e24d51e95" providerId="ADAL" clId="{EEDB09A4-2749-41A2-AFB9-3C741A00DBF9}" dt="2025-04-03T11:04:54.430" v="35" actId="1076"/>
          <ac:spMkLst>
            <pc:docMk/>
            <pc:sldMk cId="3534491245" sldId="343"/>
            <ac:spMk id="20" creationId="{C00D3BB3-8762-CF1C-637B-B7451A0292E6}"/>
          </ac:spMkLst>
        </pc:spChg>
        <pc:spChg chg="add mod">
          <ac:chgData name="Juno Hensel" userId="c67bf21f-d046-4fef-b9e1-3f2e24d51e95" providerId="ADAL" clId="{EEDB09A4-2749-41A2-AFB9-3C741A00DBF9}" dt="2025-04-03T11:04:54.430" v="35" actId="1076"/>
          <ac:spMkLst>
            <pc:docMk/>
            <pc:sldMk cId="3534491245" sldId="343"/>
            <ac:spMk id="21" creationId="{3334535C-C3FF-BBDA-4190-506AFDD1D30D}"/>
          </ac:spMkLst>
        </pc:spChg>
        <pc:picChg chg="del">
          <ac:chgData name="Juno Hensel" userId="c67bf21f-d046-4fef-b9e1-3f2e24d51e95" providerId="ADAL" clId="{EEDB09A4-2749-41A2-AFB9-3C741A00DBF9}" dt="2025-04-03T10:39:17.303" v="1" actId="478"/>
          <ac:picMkLst>
            <pc:docMk/>
            <pc:sldMk cId="3534491245" sldId="343"/>
            <ac:picMk id="4" creationId="{D7EF2518-2325-4897-7499-BF66EBC6F675}"/>
          </ac:picMkLst>
        </pc:picChg>
        <pc:picChg chg="add del">
          <ac:chgData name="Juno Hensel" userId="c67bf21f-d046-4fef-b9e1-3f2e24d51e95" providerId="ADAL" clId="{EEDB09A4-2749-41A2-AFB9-3C741A00DBF9}" dt="2025-04-03T10:39:36.392" v="8" actId="478"/>
          <ac:picMkLst>
            <pc:docMk/>
            <pc:sldMk cId="3534491245" sldId="343"/>
            <ac:picMk id="5" creationId="{730EABC1-8EDD-BC14-242E-9FD44626466F}"/>
          </ac:picMkLst>
        </pc:picChg>
        <pc:picChg chg="add mod">
          <ac:chgData name="Juno Hensel" userId="c67bf21f-d046-4fef-b9e1-3f2e24d51e95" providerId="ADAL" clId="{EEDB09A4-2749-41A2-AFB9-3C741A00DBF9}" dt="2025-04-03T10:39:26.894" v="6"/>
          <ac:picMkLst>
            <pc:docMk/>
            <pc:sldMk cId="3534491245" sldId="343"/>
            <ac:picMk id="6" creationId="{6CC93FEA-8E25-DE3F-3C0F-636B951136DE}"/>
          </ac:picMkLst>
        </pc:picChg>
        <pc:picChg chg="add mod">
          <ac:chgData name="Juno Hensel" userId="c67bf21f-d046-4fef-b9e1-3f2e24d51e95" providerId="ADAL" clId="{EEDB09A4-2749-41A2-AFB9-3C741A00DBF9}" dt="2025-04-03T10:39:26.894" v="6"/>
          <ac:picMkLst>
            <pc:docMk/>
            <pc:sldMk cId="3534491245" sldId="343"/>
            <ac:picMk id="8" creationId="{1AA9224A-81B2-246D-7080-60929EE45888}"/>
          </ac:picMkLst>
        </pc:picChg>
        <pc:picChg chg="add mod">
          <ac:chgData name="Juno Hensel" userId="c67bf21f-d046-4fef-b9e1-3f2e24d51e95" providerId="ADAL" clId="{EEDB09A4-2749-41A2-AFB9-3C741A00DBF9}" dt="2025-04-03T10:39:26.894" v="6"/>
          <ac:picMkLst>
            <pc:docMk/>
            <pc:sldMk cId="3534491245" sldId="343"/>
            <ac:picMk id="11" creationId="{F8A9E965-3455-6E7B-7D03-CB7DC4EAF52E}"/>
          </ac:picMkLst>
        </pc:picChg>
        <pc:picChg chg="del">
          <ac:chgData name="Juno Hensel" userId="c67bf21f-d046-4fef-b9e1-3f2e24d51e95" providerId="ADAL" clId="{EEDB09A4-2749-41A2-AFB9-3C741A00DBF9}" dt="2025-04-03T11:04:39.149" v="31" actId="478"/>
          <ac:picMkLst>
            <pc:docMk/>
            <pc:sldMk cId="3534491245" sldId="343"/>
            <ac:picMk id="16" creationId="{59FAF9A8-4FBD-452C-8E4F-EB32BE4D3C20}"/>
          </ac:picMkLst>
        </pc:picChg>
        <pc:picChg chg="del">
          <ac:chgData name="Juno Hensel" userId="c67bf21f-d046-4fef-b9e1-3f2e24d51e95" providerId="ADAL" clId="{EEDB09A4-2749-41A2-AFB9-3C741A00DBF9}" dt="2025-04-03T10:39:20.620" v="3" actId="478"/>
          <ac:picMkLst>
            <pc:docMk/>
            <pc:sldMk cId="3534491245" sldId="343"/>
            <ac:picMk id="17" creationId="{655646E3-5E97-46EA-9F29-A2E638733C9F}"/>
          </ac:picMkLst>
        </pc:picChg>
        <pc:picChg chg="del">
          <ac:chgData name="Juno Hensel" userId="c67bf21f-d046-4fef-b9e1-3f2e24d51e95" providerId="ADAL" clId="{EEDB09A4-2749-41A2-AFB9-3C741A00DBF9}" dt="2025-04-03T10:39:18.946" v="2" actId="478"/>
          <ac:picMkLst>
            <pc:docMk/>
            <pc:sldMk cId="3534491245" sldId="343"/>
            <ac:picMk id="18" creationId="{7CC98F09-1B0A-43C6-8861-B6FA54DE55BE}"/>
          </ac:picMkLst>
        </pc:picChg>
        <pc:picChg chg="add mod">
          <ac:chgData name="Juno Hensel" userId="c67bf21f-d046-4fef-b9e1-3f2e24d51e95" providerId="ADAL" clId="{EEDB09A4-2749-41A2-AFB9-3C741A00DBF9}" dt="2025-04-03T11:04:54.430" v="35" actId="1076"/>
          <ac:picMkLst>
            <pc:docMk/>
            <pc:sldMk cId="3534491245" sldId="343"/>
            <ac:picMk id="22" creationId="{DB507337-10DC-494E-F74B-2D8A4031CCA3}"/>
          </ac:picMkLst>
        </pc:picChg>
      </pc:sldChg>
      <pc:sldChg chg="modSp mod">
        <pc:chgData name="Juno Hensel" userId="c67bf21f-d046-4fef-b9e1-3f2e24d51e95" providerId="ADAL" clId="{EEDB09A4-2749-41A2-AFB9-3C741A00DBF9}" dt="2025-04-03T13:51:59.058" v="42" actId="1076"/>
        <pc:sldMkLst>
          <pc:docMk/>
          <pc:sldMk cId="4252729955" sldId="345"/>
        </pc:sldMkLst>
        <pc:spChg chg="mod">
          <ac:chgData name="Juno Hensel" userId="c67bf21f-d046-4fef-b9e1-3f2e24d51e95" providerId="ADAL" clId="{EEDB09A4-2749-41A2-AFB9-3C741A00DBF9}" dt="2025-04-03T13:51:49.407" v="39" actId="1076"/>
          <ac:spMkLst>
            <pc:docMk/>
            <pc:sldMk cId="4252729955" sldId="345"/>
            <ac:spMk id="26" creationId="{F26A8624-8895-4DBF-ACBF-810E0090B8EF}"/>
          </ac:spMkLst>
        </pc:spChg>
        <pc:picChg chg="mod">
          <ac:chgData name="Juno Hensel" userId="c67bf21f-d046-4fef-b9e1-3f2e24d51e95" providerId="ADAL" clId="{EEDB09A4-2749-41A2-AFB9-3C741A00DBF9}" dt="2025-04-03T13:51:59.058" v="42" actId="1076"/>
          <ac:picMkLst>
            <pc:docMk/>
            <pc:sldMk cId="4252729955" sldId="345"/>
            <ac:picMk id="28" creationId="{27F93E89-9FEE-4BB9-92DC-4878BF211DA5}"/>
          </ac:picMkLst>
        </pc:picChg>
        <pc:picChg chg="mod">
          <ac:chgData name="Juno Hensel" userId="c67bf21f-d046-4fef-b9e1-3f2e24d51e95" providerId="ADAL" clId="{EEDB09A4-2749-41A2-AFB9-3C741A00DBF9}" dt="2025-04-03T13:51:54.841" v="41" actId="1076"/>
          <ac:picMkLst>
            <pc:docMk/>
            <pc:sldMk cId="4252729955" sldId="345"/>
            <ac:picMk id="30" creationId="{F588DAF7-E6E6-4A65-8090-95AD82A5DE84}"/>
          </ac:picMkLst>
        </pc:picChg>
      </pc:sldChg>
      <pc:sldChg chg="modSp mod">
        <pc:chgData name="Juno Hensel" userId="c67bf21f-d046-4fef-b9e1-3f2e24d51e95" providerId="ADAL" clId="{EEDB09A4-2749-41A2-AFB9-3C741A00DBF9}" dt="2025-04-03T13:53:01.306" v="50" actId="1076"/>
        <pc:sldMkLst>
          <pc:docMk/>
          <pc:sldMk cId="592183521" sldId="506"/>
        </pc:sldMkLst>
        <pc:spChg chg="mod">
          <ac:chgData name="Juno Hensel" userId="c67bf21f-d046-4fef-b9e1-3f2e24d51e95" providerId="ADAL" clId="{EEDB09A4-2749-41A2-AFB9-3C741A00DBF9}" dt="2025-04-03T13:52:34.762" v="46" actId="1076"/>
          <ac:spMkLst>
            <pc:docMk/>
            <pc:sldMk cId="592183521" sldId="506"/>
            <ac:spMk id="2" creationId="{4274A91D-CBF0-F94C-4341-35A594EDBA46}"/>
          </ac:spMkLst>
        </pc:spChg>
        <pc:spChg chg="mod">
          <ac:chgData name="Juno Hensel" userId="c67bf21f-d046-4fef-b9e1-3f2e24d51e95" providerId="ADAL" clId="{EEDB09A4-2749-41A2-AFB9-3C741A00DBF9}" dt="2025-04-03T13:52:47.004" v="47" actId="1076"/>
          <ac:spMkLst>
            <pc:docMk/>
            <pc:sldMk cId="592183521" sldId="506"/>
            <ac:spMk id="8" creationId="{8116F801-60A3-4D2A-9356-67E88C90A39E}"/>
          </ac:spMkLst>
        </pc:spChg>
        <pc:spChg chg="mod">
          <ac:chgData name="Juno Hensel" userId="c67bf21f-d046-4fef-b9e1-3f2e24d51e95" providerId="ADAL" clId="{EEDB09A4-2749-41A2-AFB9-3C741A00DBF9}" dt="2025-04-03T13:53:01.306" v="50" actId="1076"/>
          <ac:spMkLst>
            <pc:docMk/>
            <pc:sldMk cId="592183521" sldId="506"/>
            <ac:spMk id="10" creationId="{E1C06224-3BC8-4902-A66F-A2C0F5D16305}"/>
          </ac:spMkLst>
        </pc:spChg>
      </pc:sldChg>
      <pc:sldChg chg="modSp mod">
        <pc:chgData name="Juno Hensel" userId="c67bf21f-d046-4fef-b9e1-3f2e24d51e95" providerId="ADAL" clId="{EEDB09A4-2749-41A2-AFB9-3C741A00DBF9}" dt="2025-04-03T13:56:33.931" v="84" actId="14100"/>
        <pc:sldMkLst>
          <pc:docMk/>
          <pc:sldMk cId="2675994932" sldId="507"/>
        </pc:sldMkLst>
        <pc:spChg chg="mod">
          <ac:chgData name="Juno Hensel" userId="c67bf21f-d046-4fef-b9e1-3f2e24d51e95" providerId="ADAL" clId="{EEDB09A4-2749-41A2-AFB9-3C741A00DBF9}" dt="2025-04-03T13:56:33.931" v="84" actId="14100"/>
          <ac:spMkLst>
            <pc:docMk/>
            <pc:sldMk cId="2675994932" sldId="507"/>
            <ac:spMk id="2" creationId="{4AEB1E17-2AE3-88F2-5493-7A6CB6B1909A}"/>
          </ac:spMkLst>
        </pc:spChg>
        <pc:spChg chg="mod">
          <ac:chgData name="Juno Hensel" userId="c67bf21f-d046-4fef-b9e1-3f2e24d51e95" providerId="ADAL" clId="{EEDB09A4-2749-41A2-AFB9-3C741A00DBF9}" dt="2025-04-03T13:55:45.714" v="72" actId="14100"/>
          <ac:spMkLst>
            <pc:docMk/>
            <pc:sldMk cId="2675994932" sldId="507"/>
            <ac:spMk id="8" creationId="{157EC116-E7E8-4629-A9A4-78DF966E40AB}"/>
          </ac:spMkLst>
        </pc:spChg>
        <pc:picChg chg="mod modCrop">
          <ac:chgData name="Juno Hensel" userId="c67bf21f-d046-4fef-b9e1-3f2e24d51e95" providerId="ADAL" clId="{EEDB09A4-2749-41A2-AFB9-3C741A00DBF9}" dt="2025-04-03T13:56:26.666" v="82" actId="1076"/>
          <ac:picMkLst>
            <pc:docMk/>
            <pc:sldMk cId="2675994932" sldId="507"/>
            <ac:picMk id="6" creationId="{22BF65A2-1009-4B5C-8EE8-00421F1E56A7}"/>
          </ac:picMkLst>
        </pc:picChg>
      </pc:sldChg>
      <pc:sldChg chg="modSp mod">
        <pc:chgData name="Juno Hensel" userId="c67bf21f-d046-4fef-b9e1-3f2e24d51e95" providerId="ADAL" clId="{EEDB09A4-2749-41A2-AFB9-3C741A00DBF9}" dt="2025-04-03T13:57:57.913" v="99" actId="1076"/>
        <pc:sldMkLst>
          <pc:docMk/>
          <pc:sldMk cId="1626164019" sldId="509"/>
        </pc:sldMkLst>
        <pc:spChg chg="mod">
          <ac:chgData name="Juno Hensel" userId="c67bf21f-d046-4fef-b9e1-3f2e24d51e95" providerId="ADAL" clId="{EEDB09A4-2749-41A2-AFB9-3C741A00DBF9}" dt="2025-04-03T13:57:57.913" v="99" actId="1076"/>
          <ac:spMkLst>
            <pc:docMk/>
            <pc:sldMk cId="1626164019" sldId="509"/>
            <ac:spMk id="2" creationId="{1D77963E-F7AA-4A2F-9B3E-21BC543C2EB3}"/>
          </ac:spMkLst>
        </pc:spChg>
        <pc:spChg chg="mod">
          <ac:chgData name="Juno Hensel" userId="c67bf21f-d046-4fef-b9e1-3f2e24d51e95" providerId="ADAL" clId="{EEDB09A4-2749-41A2-AFB9-3C741A00DBF9}" dt="2025-04-03T13:57:50.927" v="98" actId="14100"/>
          <ac:spMkLst>
            <pc:docMk/>
            <pc:sldMk cId="1626164019" sldId="509"/>
            <ac:spMk id="3" creationId="{928D6682-6FFD-4D68-AF25-63340740DA35}"/>
          </ac:spMkLst>
        </pc:spChg>
        <pc:picChg chg="mod">
          <ac:chgData name="Juno Hensel" userId="c67bf21f-d046-4fef-b9e1-3f2e24d51e95" providerId="ADAL" clId="{EEDB09A4-2749-41A2-AFB9-3C741A00DBF9}" dt="2025-04-03T13:57:12.959" v="90" actId="1076"/>
          <ac:picMkLst>
            <pc:docMk/>
            <pc:sldMk cId="1626164019" sldId="509"/>
            <ac:picMk id="11" creationId="{52CD06A1-EB40-4D10-92BA-8B647D82E558}"/>
          </ac:picMkLst>
        </pc:picChg>
        <pc:picChg chg="mod">
          <ac:chgData name="Juno Hensel" userId="c67bf21f-d046-4fef-b9e1-3f2e24d51e95" providerId="ADAL" clId="{EEDB09A4-2749-41A2-AFB9-3C741A00DBF9}" dt="2025-04-03T13:57:19.535" v="96" actId="1038"/>
          <ac:picMkLst>
            <pc:docMk/>
            <pc:sldMk cId="1626164019" sldId="509"/>
            <ac:picMk id="12" creationId="{58ABD863-DAEA-D1A2-FF09-5030A90E4636}"/>
          </ac:picMkLst>
        </pc:picChg>
      </pc:sldChg>
      <pc:sldChg chg="modSp mod">
        <pc:chgData name="Juno Hensel" userId="c67bf21f-d046-4fef-b9e1-3f2e24d51e95" providerId="ADAL" clId="{EEDB09A4-2749-41A2-AFB9-3C741A00DBF9}" dt="2025-04-03T13:59:26.073" v="114" actId="1076"/>
        <pc:sldMkLst>
          <pc:docMk/>
          <pc:sldMk cId="2989875721" sldId="527"/>
        </pc:sldMkLst>
        <pc:spChg chg="mod">
          <ac:chgData name="Juno Hensel" userId="c67bf21f-d046-4fef-b9e1-3f2e24d51e95" providerId="ADAL" clId="{EEDB09A4-2749-41A2-AFB9-3C741A00DBF9}" dt="2025-04-03T13:59:14.551" v="111" actId="1076"/>
          <ac:spMkLst>
            <pc:docMk/>
            <pc:sldMk cId="2989875721" sldId="527"/>
            <ac:spMk id="6" creationId="{CD342F18-8FC9-F19B-63A0-E77402CCDB3D}"/>
          </ac:spMkLst>
        </pc:spChg>
        <pc:spChg chg="mod">
          <ac:chgData name="Juno Hensel" userId="c67bf21f-d046-4fef-b9e1-3f2e24d51e95" providerId="ADAL" clId="{EEDB09A4-2749-41A2-AFB9-3C741A00DBF9}" dt="2025-04-03T13:59:20.217" v="112" actId="1076"/>
          <ac:spMkLst>
            <pc:docMk/>
            <pc:sldMk cId="2989875721" sldId="527"/>
            <ac:spMk id="9" creationId="{92F7E8B8-81C5-4138-8509-0136F01B6608}"/>
          </ac:spMkLst>
        </pc:spChg>
        <pc:spChg chg="mod">
          <ac:chgData name="Juno Hensel" userId="c67bf21f-d046-4fef-b9e1-3f2e24d51e95" providerId="ADAL" clId="{EEDB09A4-2749-41A2-AFB9-3C741A00DBF9}" dt="2025-04-03T13:59:08.201" v="110" actId="14100"/>
          <ac:spMkLst>
            <pc:docMk/>
            <pc:sldMk cId="2989875721" sldId="527"/>
            <ac:spMk id="19" creationId="{6EA4B7AA-B260-C333-5B4F-831C363F7027}"/>
          </ac:spMkLst>
        </pc:spChg>
        <pc:picChg chg="mod">
          <ac:chgData name="Juno Hensel" userId="c67bf21f-d046-4fef-b9e1-3f2e24d51e95" providerId="ADAL" clId="{EEDB09A4-2749-41A2-AFB9-3C741A00DBF9}" dt="2025-04-03T13:59:26.073" v="114" actId="1076"/>
          <ac:picMkLst>
            <pc:docMk/>
            <pc:sldMk cId="2989875721" sldId="527"/>
            <ac:picMk id="8" creationId="{DA0C9EAD-C2A3-440D-8D63-E7F116CF3DA7}"/>
          </ac:picMkLst>
        </pc:picChg>
        <pc:picChg chg="mod">
          <ac:chgData name="Juno Hensel" userId="c67bf21f-d046-4fef-b9e1-3f2e24d51e95" providerId="ADAL" clId="{EEDB09A4-2749-41A2-AFB9-3C741A00DBF9}" dt="2025-04-03T13:59:23.745" v="113" actId="1076"/>
          <ac:picMkLst>
            <pc:docMk/>
            <pc:sldMk cId="2989875721" sldId="527"/>
            <ac:picMk id="10" creationId="{B96EB695-88A2-4313-80C8-B5DFC8784B1F}"/>
          </ac:picMkLst>
        </pc:picChg>
      </pc:sldChg>
      <pc:sldChg chg="modSp mod">
        <pc:chgData name="Juno Hensel" userId="c67bf21f-d046-4fef-b9e1-3f2e24d51e95" providerId="ADAL" clId="{EEDB09A4-2749-41A2-AFB9-3C741A00DBF9}" dt="2025-04-03T13:53:42.145" v="61" actId="1076"/>
        <pc:sldMkLst>
          <pc:docMk/>
          <pc:sldMk cId="3136264892" sldId="530"/>
        </pc:sldMkLst>
        <pc:spChg chg="mod">
          <ac:chgData name="Juno Hensel" userId="c67bf21f-d046-4fef-b9e1-3f2e24d51e95" providerId="ADAL" clId="{EEDB09A4-2749-41A2-AFB9-3C741A00DBF9}" dt="2025-04-03T13:53:31.934" v="59" actId="1076"/>
          <ac:spMkLst>
            <pc:docMk/>
            <pc:sldMk cId="3136264892" sldId="530"/>
            <ac:spMk id="4" creationId="{1BFE51BE-1F02-AFE5-A8B7-AE733A38FF0F}"/>
          </ac:spMkLst>
        </pc:spChg>
        <pc:spChg chg="mod">
          <ac:chgData name="Juno Hensel" userId="c67bf21f-d046-4fef-b9e1-3f2e24d51e95" providerId="ADAL" clId="{EEDB09A4-2749-41A2-AFB9-3C741A00DBF9}" dt="2025-04-03T13:53:42.145" v="61" actId="1076"/>
          <ac:spMkLst>
            <pc:docMk/>
            <pc:sldMk cId="3136264892" sldId="530"/>
            <ac:spMk id="8" creationId="{B8B66861-E767-2DFA-018F-BA5B699A6577}"/>
          </ac:spMkLst>
        </pc:spChg>
        <pc:spChg chg="mod">
          <ac:chgData name="Juno Hensel" userId="c67bf21f-d046-4fef-b9e1-3f2e24d51e95" providerId="ADAL" clId="{EEDB09A4-2749-41A2-AFB9-3C741A00DBF9}" dt="2025-04-03T13:53:37.019" v="60" actId="1076"/>
          <ac:spMkLst>
            <pc:docMk/>
            <pc:sldMk cId="3136264892" sldId="530"/>
            <ac:spMk id="10" creationId="{A1554C72-14D7-631F-BF86-D58DEC5D3A0C}"/>
          </ac:spMkLst>
        </pc:spChg>
      </pc:sldChg>
      <pc:sldChg chg="modSp mod">
        <pc:chgData name="Juno Hensel" userId="c67bf21f-d046-4fef-b9e1-3f2e24d51e95" providerId="ADAL" clId="{EEDB09A4-2749-41A2-AFB9-3C741A00DBF9}" dt="2025-04-03T13:56:56.097" v="89" actId="1038"/>
        <pc:sldMkLst>
          <pc:docMk/>
          <pc:sldMk cId="4190518011" sldId="531"/>
        </pc:sldMkLst>
        <pc:spChg chg="mod">
          <ac:chgData name="Juno Hensel" userId="c67bf21f-d046-4fef-b9e1-3f2e24d51e95" providerId="ADAL" clId="{EEDB09A4-2749-41A2-AFB9-3C741A00DBF9}" dt="2025-04-03T13:56:48.791" v="85" actId="1076"/>
          <ac:spMkLst>
            <pc:docMk/>
            <pc:sldMk cId="4190518011" sldId="531"/>
            <ac:spMk id="6" creationId="{0071A1D0-1FC2-5F64-B3AD-FFF8C93D0266}"/>
          </ac:spMkLst>
        </pc:spChg>
        <pc:picChg chg="mod">
          <ac:chgData name="Juno Hensel" userId="c67bf21f-d046-4fef-b9e1-3f2e24d51e95" providerId="ADAL" clId="{EEDB09A4-2749-41A2-AFB9-3C741A00DBF9}" dt="2025-04-03T13:56:56.097" v="89" actId="1038"/>
          <ac:picMkLst>
            <pc:docMk/>
            <pc:sldMk cId="4190518011" sldId="531"/>
            <ac:picMk id="11" creationId="{17A81E71-1927-8F75-30FA-1BD28B62350F}"/>
          </ac:picMkLst>
        </pc:picChg>
      </pc:sldChg>
      <pc:sldChg chg="modSp mod modAnim">
        <pc:chgData name="Juno Hensel" userId="c67bf21f-d046-4fef-b9e1-3f2e24d51e95" providerId="ADAL" clId="{EEDB09A4-2749-41A2-AFB9-3C741A00DBF9}" dt="2025-04-03T13:54:29.289" v="64"/>
        <pc:sldMkLst>
          <pc:docMk/>
          <pc:sldMk cId="4230895590" sldId="533"/>
        </pc:sldMkLst>
        <pc:spChg chg="mod">
          <ac:chgData name="Juno Hensel" userId="c67bf21f-d046-4fef-b9e1-3f2e24d51e95" providerId="ADAL" clId="{EEDB09A4-2749-41A2-AFB9-3C741A00DBF9}" dt="2025-04-03T13:54:09.529" v="63" actId="14100"/>
          <ac:spMkLst>
            <pc:docMk/>
            <pc:sldMk cId="4230895590" sldId="533"/>
            <ac:spMk id="3" creationId="{C695144C-2697-C674-4581-C3B21B268033}"/>
          </ac:spMkLst>
        </pc:spChg>
        <pc:spChg chg="mod">
          <ac:chgData name="Juno Hensel" userId="c67bf21f-d046-4fef-b9e1-3f2e24d51e95" providerId="ADAL" clId="{EEDB09A4-2749-41A2-AFB9-3C741A00DBF9}" dt="2025-04-03T13:53:59.278" v="62" actId="1076"/>
          <ac:spMkLst>
            <pc:docMk/>
            <pc:sldMk cId="4230895590" sldId="533"/>
            <ac:spMk id="31" creationId="{9A631CEB-6A25-26F5-4EF7-DB1567C8823F}"/>
          </ac:spMkLst>
        </pc:spChg>
      </pc:sldChg>
      <pc:sldChg chg="addSp delSp modSp mod">
        <pc:chgData name="Juno Hensel" userId="c67bf21f-d046-4fef-b9e1-3f2e24d51e95" providerId="ADAL" clId="{EEDB09A4-2749-41A2-AFB9-3C741A00DBF9}" dt="2025-04-03T10:58:38.422" v="28" actId="404"/>
        <pc:sldMkLst>
          <pc:docMk/>
          <pc:sldMk cId="948795242" sldId="541"/>
        </pc:sldMkLst>
        <pc:spChg chg="mod">
          <ac:chgData name="Juno Hensel" userId="c67bf21f-d046-4fef-b9e1-3f2e24d51e95" providerId="ADAL" clId="{EEDB09A4-2749-41A2-AFB9-3C741A00DBF9}" dt="2025-04-03T10:57:54.695" v="20" actId="20577"/>
          <ac:spMkLst>
            <pc:docMk/>
            <pc:sldMk cId="948795242" sldId="541"/>
            <ac:spMk id="2" creationId="{00000000-0000-0000-0000-000000000000}"/>
          </ac:spMkLst>
        </pc:spChg>
        <pc:spChg chg="del">
          <ac:chgData name="Juno Hensel" userId="c67bf21f-d046-4fef-b9e1-3f2e24d51e95" providerId="ADAL" clId="{EEDB09A4-2749-41A2-AFB9-3C741A00DBF9}" dt="2025-04-03T10:39:51.842" v="9" actId="478"/>
          <ac:spMkLst>
            <pc:docMk/>
            <pc:sldMk cId="948795242" sldId="541"/>
            <ac:spMk id="3" creationId="{D3BFF841-C9A9-6A43-E144-C938E69F2879}"/>
          </ac:spMkLst>
        </pc:spChg>
        <pc:spChg chg="add mod">
          <ac:chgData name="Juno Hensel" userId="c67bf21f-d046-4fef-b9e1-3f2e24d51e95" providerId="ADAL" clId="{EEDB09A4-2749-41A2-AFB9-3C741A00DBF9}" dt="2025-04-03T10:39:57.219" v="12"/>
          <ac:spMkLst>
            <pc:docMk/>
            <pc:sldMk cId="948795242" sldId="541"/>
            <ac:spMk id="8" creationId="{085F40FA-C6FC-B08C-E427-B4AACDC4C499}"/>
          </ac:spMkLst>
        </pc:spChg>
        <pc:spChg chg="mod">
          <ac:chgData name="Juno Hensel" userId="c67bf21f-d046-4fef-b9e1-3f2e24d51e95" providerId="ADAL" clId="{EEDB09A4-2749-41A2-AFB9-3C741A00DBF9}" dt="2025-04-03T10:58:38.422" v="28" actId="404"/>
          <ac:spMkLst>
            <pc:docMk/>
            <pc:sldMk cId="948795242" sldId="541"/>
            <ac:spMk id="15" creationId="{391ED293-7ECA-4D69-B248-383D19C9CE54}"/>
          </ac:spMkLst>
        </pc:spChg>
        <pc:spChg chg="add mod">
          <ac:chgData name="Juno Hensel" userId="c67bf21f-d046-4fef-b9e1-3f2e24d51e95" providerId="ADAL" clId="{EEDB09A4-2749-41A2-AFB9-3C741A00DBF9}" dt="2025-04-03T10:39:57.219" v="12"/>
          <ac:spMkLst>
            <pc:docMk/>
            <pc:sldMk cId="948795242" sldId="541"/>
            <ac:spMk id="17" creationId="{87DB6F0E-4FF6-32C2-9FCE-4EAC659EC48C}"/>
          </ac:spMkLst>
        </pc:spChg>
        <pc:picChg chg="del">
          <ac:chgData name="Juno Hensel" userId="c67bf21f-d046-4fef-b9e1-3f2e24d51e95" providerId="ADAL" clId="{EEDB09A4-2749-41A2-AFB9-3C741A00DBF9}" dt="2025-04-03T10:39:56.488" v="11" actId="478"/>
          <ac:picMkLst>
            <pc:docMk/>
            <pc:sldMk cId="948795242" sldId="541"/>
            <ac:picMk id="5" creationId="{730EABC1-8EDD-BC14-242E-9FD44626466F}"/>
          </ac:picMkLst>
        </pc:picChg>
        <pc:picChg chg="del">
          <ac:chgData name="Juno Hensel" userId="c67bf21f-d046-4fef-b9e1-3f2e24d51e95" providerId="ADAL" clId="{EEDB09A4-2749-41A2-AFB9-3C741A00DBF9}" dt="2025-04-03T10:39:54.524" v="10" actId="478"/>
          <ac:picMkLst>
            <pc:docMk/>
            <pc:sldMk cId="948795242" sldId="541"/>
            <ac:picMk id="6" creationId="{647CA68D-D85D-FF4E-91EC-7C53508B5AF2}"/>
          </ac:picMkLst>
        </pc:picChg>
        <pc:picChg chg="add mod">
          <ac:chgData name="Juno Hensel" userId="c67bf21f-d046-4fef-b9e1-3f2e24d51e95" providerId="ADAL" clId="{EEDB09A4-2749-41A2-AFB9-3C741A00DBF9}" dt="2025-04-03T10:39:57.219" v="12"/>
          <ac:picMkLst>
            <pc:docMk/>
            <pc:sldMk cId="948795242" sldId="541"/>
            <ac:picMk id="7" creationId="{3F2A0257-08BB-0BC4-9197-4CBF5F99B71F}"/>
          </ac:picMkLst>
        </pc:picChg>
        <pc:picChg chg="add mod">
          <ac:chgData name="Juno Hensel" userId="c67bf21f-d046-4fef-b9e1-3f2e24d51e95" providerId="ADAL" clId="{EEDB09A4-2749-41A2-AFB9-3C741A00DBF9}" dt="2025-04-03T10:39:57.219" v="12"/>
          <ac:picMkLst>
            <pc:docMk/>
            <pc:sldMk cId="948795242" sldId="541"/>
            <ac:picMk id="11" creationId="{A267BA05-FC70-BE66-F4E3-E39B73AFE055}"/>
          </ac:picMkLst>
        </pc:picChg>
        <pc:picChg chg="mod">
          <ac:chgData name="Juno Hensel" userId="c67bf21f-d046-4fef-b9e1-3f2e24d51e95" providerId="ADAL" clId="{EEDB09A4-2749-41A2-AFB9-3C741A00DBF9}" dt="2025-04-03T10:58:00.006" v="21" actId="1076"/>
          <ac:picMkLst>
            <pc:docMk/>
            <pc:sldMk cId="948795242" sldId="541"/>
            <ac:picMk id="14" creationId="{B35F879F-1227-4172-9BD1-32BC0462B1DA}"/>
          </ac:picMkLst>
        </pc:picChg>
        <pc:picChg chg="add mod">
          <ac:chgData name="Juno Hensel" userId="c67bf21f-d046-4fef-b9e1-3f2e24d51e95" providerId="ADAL" clId="{EEDB09A4-2749-41A2-AFB9-3C741A00DBF9}" dt="2025-04-03T10:39:57.219" v="12"/>
          <ac:picMkLst>
            <pc:docMk/>
            <pc:sldMk cId="948795242" sldId="541"/>
            <ac:picMk id="16" creationId="{22738F58-FF81-8A28-3002-C067D09AA5B6}"/>
          </ac:picMkLst>
        </pc:picChg>
      </pc:sldChg>
      <pc:sldChg chg="addSp delSp modSp mod">
        <pc:chgData name="Juno Hensel" userId="c67bf21f-d046-4fef-b9e1-3f2e24d51e95" providerId="ADAL" clId="{EEDB09A4-2749-41A2-AFB9-3C741A00DBF9}" dt="2025-04-03T10:59:02.965" v="30" actId="1076"/>
        <pc:sldMkLst>
          <pc:docMk/>
          <pc:sldMk cId="775401276" sldId="542"/>
        </pc:sldMkLst>
        <pc:spChg chg="del">
          <ac:chgData name="Juno Hensel" userId="c67bf21f-d046-4fef-b9e1-3f2e24d51e95" providerId="ADAL" clId="{EEDB09A4-2749-41A2-AFB9-3C741A00DBF9}" dt="2025-04-03T10:40:11.919" v="13" actId="478"/>
          <ac:spMkLst>
            <pc:docMk/>
            <pc:sldMk cId="775401276" sldId="542"/>
            <ac:spMk id="3" creationId="{CA369CEF-25F4-FE03-4736-D0DF12F29B91}"/>
          </ac:spMkLst>
        </pc:spChg>
        <pc:spChg chg="add mod">
          <ac:chgData name="Juno Hensel" userId="c67bf21f-d046-4fef-b9e1-3f2e24d51e95" providerId="ADAL" clId="{EEDB09A4-2749-41A2-AFB9-3C741A00DBF9}" dt="2025-04-03T10:40:18.103" v="16"/>
          <ac:spMkLst>
            <pc:docMk/>
            <pc:sldMk cId="775401276" sldId="542"/>
            <ac:spMk id="8" creationId="{126A2A47-AD41-C4DF-6BF1-7D1E7E62DDFF}"/>
          </ac:spMkLst>
        </pc:spChg>
        <pc:spChg chg="mod">
          <ac:chgData name="Juno Hensel" userId="c67bf21f-d046-4fef-b9e1-3f2e24d51e95" providerId="ADAL" clId="{EEDB09A4-2749-41A2-AFB9-3C741A00DBF9}" dt="2025-04-03T10:59:02.965" v="30" actId="1076"/>
          <ac:spMkLst>
            <pc:docMk/>
            <pc:sldMk cId="775401276" sldId="542"/>
            <ac:spMk id="15" creationId="{391ED293-7ECA-4D69-B248-383D19C9CE54}"/>
          </ac:spMkLst>
        </pc:spChg>
        <pc:spChg chg="add mod">
          <ac:chgData name="Juno Hensel" userId="c67bf21f-d046-4fef-b9e1-3f2e24d51e95" providerId="ADAL" clId="{EEDB09A4-2749-41A2-AFB9-3C741A00DBF9}" dt="2025-04-03T10:40:18.103" v="16"/>
          <ac:spMkLst>
            <pc:docMk/>
            <pc:sldMk cId="775401276" sldId="542"/>
            <ac:spMk id="16" creationId="{7B968D14-9B8D-93A8-EE38-BA2823BC5621}"/>
          </ac:spMkLst>
        </pc:spChg>
        <pc:picChg chg="del">
          <ac:chgData name="Juno Hensel" userId="c67bf21f-d046-4fef-b9e1-3f2e24d51e95" providerId="ADAL" clId="{EEDB09A4-2749-41A2-AFB9-3C741A00DBF9}" dt="2025-04-03T10:40:14.586" v="14" actId="478"/>
          <ac:picMkLst>
            <pc:docMk/>
            <pc:sldMk cId="775401276" sldId="542"/>
            <ac:picMk id="4" creationId="{278AD2B3-FE8D-3528-C104-EB101A676683}"/>
          </ac:picMkLst>
        </pc:picChg>
        <pc:picChg chg="del">
          <ac:chgData name="Juno Hensel" userId="c67bf21f-d046-4fef-b9e1-3f2e24d51e95" providerId="ADAL" clId="{EEDB09A4-2749-41A2-AFB9-3C741A00DBF9}" dt="2025-04-03T10:40:17.111" v="15" actId="478"/>
          <ac:picMkLst>
            <pc:docMk/>
            <pc:sldMk cId="775401276" sldId="542"/>
            <ac:picMk id="5" creationId="{730EABC1-8EDD-BC14-242E-9FD44626466F}"/>
          </ac:picMkLst>
        </pc:picChg>
        <pc:picChg chg="mod">
          <ac:chgData name="Juno Hensel" userId="c67bf21f-d046-4fef-b9e1-3f2e24d51e95" providerId="ADAL" clId="{EEDB09A4-2749-41A2-AFB9-3C741A00DBF9}" dt="2025-04-03T10:58:51.654" v="29" actId="1076"/>
          <ac:picMkLst>
            <pc:docMk/>
            <pc:sldMk cId="775401276" sldId="542"/>
            <ac:picMk id="6" creationId="{A44D621C-7C16-4005-B4AD-DC3573561AB4}"/>
          </ac:picMkLst>
        </pc:picChg>
        <pc:picChg chg="add mod">
          <ac:chgData name="Juno Hensel" userId="c67bf21f-d046-4fef-b9e1-3f2e24d51e95" providerId="ADAL" clId="{EEDB09A4-2749-41A2-AFB9-3C741A00DBF9}" dt="2025-04-03T10:40:18.103" v="16"/>
          <ac:picMkLst>
            <pc:docMk/>
            <pc:sldMk cId="775401276" sldId="542"/>
            <ac:picMk id="7" creationId="{B4C1069E-195D-3B33-CEC2-AF31EAFA6D6C}"/>
          </ac:picMkLst>
        </pc:picChg>
        <pc:picChg chg="add mod">
          <ac:chgData name="Juno Hensel" userId="c67bf21f-d046-4fef-b9e1-3f2e24d51e95" providerId="ADAL" clId="{EEDB09A4-2749-41A2-AFB9-3C741A00DBF9}" dt="2025-04-03T10:40:18.103" v="16"/>
          <ac:picMkLst>
            <pc:docMk/>
            <pc:sldMk cId="775401276" sldId="542"/>
            <ac:picMk id="11" creationId="{00278121-40EF-E8C3-EEBC-F6C4A819E456}"/>
          </ac:picMkLst>
        </pc:picChg>
        <pc:picChg chg="add mod">
          <ac:chgData name="Juno Hensel" userId="c67bf21f-d046-4fef-b9e1-3f2e24d51e95" providerId="ADAL" clId="{EEDB09A4-2749-41A2-AFB9-3C741A00DBF9}" dt="2025-04-03T10:40:18.103" v="16"/>
          <ac:picMkLst>
            <pc:docMk/>
            <pc:sldMk cId="775401276" sldId="542"/>
            <ac:picMk id="14" creationId="{AEF9E8D1-87CD-AE97-CAF8-BDAA602C762E}"/>
          </ac:picMkLst>
        </pc:picChg>
      </pc:sldChg>
      <pc:sldChg chg="modSp mod">
        <pc:chgData name="Juno Hensel" userId="c67bf21f-d046-4fef-b9e1-3f2e24d51e95" providerId="ADAL" clId="{EEDB09A4-2749-41A2-AFB9-3C741A00DBF9}" dt="2025-04-03T13:55:31.076" v="70" actId="1076"/>
        <pc:sldMkLst>
          <pc:docMk/>
          <pc:sldMk cId="65915020" sldId="603"/>
        </pc:sldMkLst>
        <pc:spChg chg="mod">
          <ac:chgData name="Juno Hensel" userId="c67bf21f-d046-4fef-b9e1-3f2e24d51e95" providerId="ADAL" clId="{EEDB09A4-2749-41A2-AFB9-3C741A00DBF9}" dt="2025-04-03T13:55:11.257" v="68" actId="1076"/>
          <ac:spMkLst>
            <pc:docMk/>
            <pc:sldMk cId="65915020" sldId="603"/>
            <ac:spMk id="10" creationId="{986A30C4-2377-4E53-8A2D-2D8835A06DE8}"/>
          </ac:spMkLst>
        </pc:spChg>
        <pc:spChg chg="mod">
          <ac:chgData name="Juno Hensel" userId="c67bf21f-d046-4fef-b9e1-3f2e24d51e95" providerId="ADAL" clId="{EEDB09A4-2749-41A2-AFB9-3C741A00DBF9}" dt="2025-04-03T13:55:07.907" v="67" actId="14100"/>
          <ac:spMkLst>
            <pc:docMk/>
            <pc:sldMk cId="65915020" sldId="603"/>
            <ac:spMk id="16" creationId="{7B674DE7-474C-DEE3-C3DD-4E2A28B55B52}"/>
          </ac:spMkLst>
        </pc:spChg>
        <pc:spChg chg="mod">
          <ac:chgData name="Juno Hensel" userId="c67bf21f-d046-4fef-b9e1-3f2e24d51e95" providerId="ADAL" clId="{EEDB09A4-2749-41A2-AFB9-3C741A00DBF9}" dt="2025-04-03T13:55:16.025" v="69" actId="1076"/>
          <ac:spMkLst>
            <pc:docMk/>
            <pc:sldMk cId="65915020" sldId="603"/>
            <ac:spMk id="17" creationId="{D39F92EA-D6D7-48FB-8C72-A341E5A7ACE9}"/>
          </ac:spMkLst>
        </pc:spChg>
        <pc:picChg chg="mod">
          <ac:chgData name="Juno Hensel" userId="c67bf21f-d046-4fef-b9e1-3f2e24d51e95" providerId="ADAL" clId="{EEDB09A4-2749-41A2-AFB9-3C741A00DBF9}" dt="2025-04-03T13:55:31.076" v="70" actId="1076"/>
          <ac:picMkLst>
            <pc:docMk/>
            <pc:sldMk cId="65915020" sldId="603"/>
            <ac:picMk id="19" creationId="{A1A50B29-FD2D-49EF-8D59-B50D974E3C88}"/>
          </ac:picMkLst>
        </pc:picChg>
      </pc:sldChg>
      <pc:sldChg chg="modSp mod">
        <pc:chgData name="Juno Hensel" userId="c67bf21f-d046-4fef-b9e1-3f2e24d51e95" providerId="ADAL" clId="{EEDB09A4-2749-41A2-AFB9-3C741A00DBF9}" dt="2025-04-03T13:51:31.682" v="38" actId="14100"/>
        <pc:sldMkLst>
          <pc:docMk/>
          <pc:sldMk cId="1538869774" sldId="605"/>
        </pc:sldMkLst>
        <pc:spChg chg="mod">
          <ac:chgData name="Juno Hensel" userId="c67bf21f-d046-4fef-b9e1-3f2e24d51e95" providerId="ADAL" clId="{EEDB09A4-2749-41A2-AFB9-3C741A00DBF9}" dt="2025-04-03T13:51:18.882" v="36" actId="14100"/>
          <ac:spMkLst>
            <pc:docMk/>
            <pc:sldMk cId="1538869774" sldId="605"/>
            <ac:spMk id="7" creationId="{C9F4F22F-EA89-2FFB-8B3E-1B848E92E09A}"/>
          </ac:spMkLst>
        </pc:spChg>
        <pc:spChg chg="mod">
          <ac:chgData name="Juno Hensel" userId="c67bf21f-d046-4fef-b9e1-3f2e24d51e95" providerId="ADAL" clId="{EEDB09A4-2749-41A2-AFB9-3C741A00DBF9}" dt="2025-04-03T13:51:31.682" v="38" actId="14100"/>
          <ac:spMkLst>
            <pc:docMk/>
            <pc:sldMk cId="1538869774" sldId="605"/>
            <ac:spMk id="9" creationId="{BA00B2A0-CE8F-D762-9F68-328898DA63FC}"/>
          </ac:spMkLst>
        </pc:spChg>
        <pc:picChg chg="mod">
          <ac:chgData name="Juno Hensel" userId="c67bf21f-d046-4fef-b9e1-3f2e24d51e95" providerId="ADAL" clId="{EEDB09A4-2749-41A2-AFB9-3C741A00DBF9}" dt="2025-04-03T13:51:23.514" v="37" actId="1076"/>
          <ac:picMkLst>
            <pc:docMk/>
            <pc:sldMk cId="1538869774" sldId="605"/>
            <ac:picMk id="8" creationId="{421A420B-3734-DB2F-D2D7-66B48482A2D6}"/>
          </ac:picMkLst>
        </pc:picChg>
      </pc:sldChg>
    </pc:docChg>
  </pc:docChgLst>
  <pc:docChgLst>
    <pc:chgData name="Marie Wilkens" userId="S::marie.wilkens@stud.leuphana.de::a730ad85-9ea6-4285-8306-810e32427eab" providerId="AD" clId="Web-{46FC6199-C0FF-9A58-D955-3563A4762D6C}"/>
    <pc:docChg chg="modSld">
      <pc:chgData name="Marie Wilkens" userId="S::marie.wilkens@stud.leuphana.de::a730ad85-9ea6-4285-8306-810e32427eab" providerId="AD" clId="Web-{46FC6199-C0FF-9A58-D955-3563A4762D6C}" dt="2025-04-02T13:44:13.393" v="11" actId="20577"/>
      <pc:docMkLst>
        <pc:docMk/>
      </pc:docMkLst>
      <pc:sldChg chg="modSp">
        <pc:chgData name="Marie Wilkens" userId="S::marie.wilkens@stud.leuphana.de::a730ad85-9ea6-4285-8306-810e32427eab" providerId="AD" clId="Web-{46FC6199-C0FF-9A58-D955-3563A4762D6C}" dt="2025-04-02T13:43:32.485" v="6" actId="20577"/>
        <pc:sldMkLst>
          <pc:docMk/>
          <pc:sldMk cId="1626164019" sldId="509"/>
        </pc:sldMkLst>
        <pc:spChg chg="mod">
          <ac:chgData name="Marie Wilkens" userId="S::marie.wilkens@stud.leuphana.de::a730ad85-9ea6-4285-8306-810e32427eab" providerId="AD" clId="Web-{46FC6199-C0FF-9A58-D955-3563A4762D6C}" dt="2025-04-02T13:43:32.485" v="6" actId="20577"/>
          <ac:spMkLst>
            <pc:docMk/>
            <pc:sldMk cId="1626164019" sldId="509"/>
            <ac:spMk id="8" creationId="{F78EDC81-AF1A-13ED-7481-58FE8AB1BCB9}"/>
          </ac:spMkLst>
        </pc:spChg>
        <pc:spChg chg="mod">
          <ac:chgData name="Marie Wilkens" userId="S::marie.wilkens@stud.leuphana.de::a730ad85-9ea6-4285-8306-810e32427eab" providerId="AD" clId="Web-{46FC6199-C0FF-9A58-D955-3563A4762D6C}" dt="2025-04-02T13:43:26.375" v="5" actId="20577"/>
          <ac:spMkLst>
            <pc:docMk/>
            <pc:sldMk cId="1626164019" sldId="509"/>
            <ac:spMk id="10" creationId="{A685A414-1B2A-4407-A637-3B6F54EA640B}"/>
          </ac:spMkLst>
        </pc:spChg>
      </pc:sldChg>
      <pc:sldChg chg="modSp">
        <pc:chgData name="Marie Wilkens" userId="S::marie.wilkens@stud.leuphana.de::a730ad85-9ea6-4285-8306-810e32427eab" providerId="AD" clId="Web-{46FC6199-C0FF-9A58-D955-3563A4762D6C}" dt="2025-04-02T13:43:12.140" v="4" actId="20577"/>
        <pc:sldMkLst>
          <pc:docMk/>
          <pc:sldMk cId="2754593455" sldId="532"/>
        </pc:sldMkLst>
        <pc:spChg chg="mod">
          <ac:chgData name="Marie Wilkens" userId="S::marie.wilkens@stud.leuphana.de::a730ad85-9ea6-4285-8306-810e32427eab" providerId="AD" clId="Web-{46FC6199-C0FF-9A58-D955-3563A4762D6C}" dt="2025-04-02T13:43:12.140" v="4" actId="20577"/>
          <ac:spMkLst>
            <pc:docMk/>
            <pc:sldMk cId="2754593455" sldId="532"/>
            <ac:spMk id="3" creationId="{E81B2783-CFBB-6CBB-4608-50E730E480EE}"/>
          </ac:spMkLst>
        </pc:spChg>
      </pc:sldChg>
      <pc:sldChg chg="modSp">
        <pc:chgData name="Marie Wilkens" userId="S::marie.wilkens@stud.leuphana.de::a730ad85-9ea6-4285-8306-810e32427eab" providerId="AD" clId="Web-{46FC6199-C0FF-9A58-D955-3563A4762D6C}" dt="2025-04-02T13:41:36.715" v="1" actId="1076"/>
        <pc:sldMkLst>
          <pc:docMk/>
          <pc:sldMk cId="948795242" sldId="541"/>
        </pc:sldMkLst>
        <pc:spChg chg="mod">
          <ac:chgData name="Marie Wilkens" userId="S::marie.wilkens@stud.leuphana.de::a730ad85-9ea6-4285-8306-810e32427eab" providerId="AD" clId="Web-{46FC6199-C0FF-9A58-D955-3563A4762D6C}" dt="2025-04-02T13:41:36.715" v="1" actId="1076"/>
          <ac:spMkLst>
            <pc:docMk/>
            <pc:sldMk cId="948795242" sldId="541"/>
            <ac:spMk id="15" creationId="{391ED293-7ECA-4D69-B248-383D19C9CE54}"/>
          </ac:spMkLst>
        </pc:spChg>
      </pc:sldChg>
      <pc:sldChg chg="modSp">
        <pc:chgData name="Marie Wilkens" userId="S::marie.wilkens@stud.leuphana.de::a730ad85-9ea6-4285-8306-810e32427eab" providerId="AD" clId="Web-{46FC6199-C0FF-9A58-D955-3563A4762D6C}" dt="2025-04-02T13:42:40.936" v="3" actId="20577"/>
        <pc:sldMkLst>
          <pc:docMk/>
          <pc:sldMk cId="65915020" sldId="603"/>
        </pc:sldMkLst>
        <pc:spChg chg="mod">
          <ac:chgData name="Marie Wilkens" userId="S::marie.wilkens@stud.leuphana.de::a730ad85-9ea6-4285-8306-810e32427eab" providerId="AD" clId="Web-{46FC6199-C0FF-9A58-D955-3563A4762D6C}" dt="2025-04-02T13:42:28.623" v="2" actId="20577"/>
          <ac:spMkLst>
            <pc:docMk/>
            <pc:sldMk cId="65915020" sldId="603"/>
            <ac:spMk id="10" creationId="{986A30C4-2377-4E53-8A2D-2D8835A06DE8}"/>
          </ac:spMkLst>
        </pc:spChg>
        <pc:spChg chg="mod">
          <ac:chgData name="Marie Wilkens" userId="S::marie.wilkens@stud.leuphana.de::a730ad85-9ea6-4285-8306-810e32427eab" providerId="AD" clId="Web-{46FC6199-C0FF-9A58-D955-3563A4762D6C}" dt="2025-04-02T13:42:40.936" v="3" actId="20577"/>
          <ac:spMkLst>
            <pc:docMk/>
            <pc:sldMk cId="65915020" sldId="603"/>
            <ac:spMk id="17" creationId="{D39F92EA-D6D7-48FB-8C72-A341E5A7ACE9}"/>
          </ac:spMkLst>
        </pc:spChg>
      </pc:sldChg>
      <pc:sldChg chg="modSp">
        <pc:chgData name="Marie Wilkens" userId="S::marie.wilkens@stud.leuphana.de::a730ad85-9ea6-4285-8306-810e32427eab" providerId="AD" clId="Web-{46FC6199-C0FF-9A58-D955-3563A4762D6C}" dt="2025-04-02T13:41:21.667" v="0" actId="20577"/>
        <pc:sldMkLst>
          <pc:docMk/>
          <pc:sldMk cId="1538869774" sldId="605"/>
        </pc:sldMkLst>
        <pc:spChg chg="mod">
          <ac:chgData name="Marie Wilkens" userId="S::marie.wilkens@stud.leuphana.de::a730ad85-9ea6-4285-8306-810e32427eab" providerId="AD" clId="Web-{46FC6199-C0FF-9A58-D955-3563A4762D6C}" dt="2025-04-02T13:41:21.667" v="0" actId="20577"/>
          <ac:spMkLst>
            <pc:docMk/>
            <pc:sldMk cId="1538869774" sldId="605"/>
            <ac:spMk id="9" creationId="{BA00B2A0-CE8F-D762-9F68-328898DA63FC}"/>
          </ac:spMkLst>
        </pc:spChg>
      </pc:sldChg>
      <pc:sldChg chg="delSp modSp">
        <pc:chgData name="Marie Wilkens" userId="S::marie.wilkens@stud.leuphana.de::a730ad85-9ea6-4285-8306-810e32427eab" providerId="AD" clId="Web-{46FC6199-C0FF-9A58-D955-3563A4762D6C}" dt="2025-04-02T13:44:13.393" v="11" actId="20577"/>
        <pc:sldMkLst>
          <pc:docMk/>
          <pc:sldMk cId="830757261" sldId="607"/>
        </pc:sldMkLst>
        <pc:spChg chg="mod">
          <ac:chgData name="Marie Wilkens" userId="S::marie.wilkens@stud.leuphana.de::a730ad85-9ea6-4285-8306-810e32427eab" providerId="AD" clId="Web-{46FC6199-C0FF-9A58-D955-3563A4762D6C}" dt="2025-04-02T13:44:13.393" v="11" actId="20577"/>
          <ac:spMkLst>
            <pc:docMk/>
            <pc:sldMk cId="830757261" sldId="607"/>
            <ac:spMk id="15" creationId="{7BC6A127-9363-42AF-892B-02041E26292E}"/>
          </ac:spMkLst>
        </pc:spChg>
        <pc:spChg chg="del mod">
          <ac:chgData name="Marie Wilkens" userId="S::marie.wilkens@stud.leuphana.de::a730ad85-9ea6-4285-8306-810e32427eab" providerId="AD" clId="Web-{46FC6199-C0FF-9A58-D955-3563A4762D6C}" dt="2025-04-02T13:44:00.971" v="10"/>
          <ac:spMkLst>
            <pc:docMk/>
            <pc:sldMk cId="830757261" sldId="607"/>
            <ac:spMk id="17" creationId="{59BCB9A6-A8C1-48A0-89A1-EAAA6442443A}"/>
          </ac:spMkLst>
        </pc:spChg>
        <pc:spChg chg="mod">
          <ac:chgData name="Marie Wilkens" userId="S::marie.wilkens@stud.leuphana.de::a730ad85-9ea6-4285-8306-810e32427eab" providerId="AD" clId="Web-{46FC6199-C0FF-9A58-D955-3563A4762D6C}" dt="2025-04-02T13:43:56.501" v="8" actId="20577"/>
          <ac:spMkLst>
            <pc:docMk/>
            <pc:sldMk cId="830757261" sldId="607"/>
            <ac:spMk id="20" creationId="{7502AC6F-0B06-4A53-B451-3F8704128229}"/>
          </ac:spMkLst>
        </pc:spChg>
      </pc:sldChg>
    </pc:docChg>
  </pc:docChgLst>
  <pc:docChgLst>
    <pc:chgData name="Marie Wilkens" userId="S::marie.wilkens@stud.leuphana.de::a730ad85-9ea6-4285-8306-810e32427eab" providerId="AD" clId="Web-{A1E2708F-B1C6-4394-AE6F-6832DA7A4E66}"/>
    <pc:docChg chg="modSld">
      <pc:chgData name="Marie Wilkens" userId="S::marie.wilkens@stud.leuphana.de::a730ad85-9ea6-4285-8306-810e32427eab" providerId="AD" clId="Web-{A1E2708F-B1C6-4394-AE6F-6832DA7A4E66}" dt="2025-04-02T13:57:10.710" v="2" actId="20577"/>
      <pc:docMkLst>
        <pc:docMk/>
      </pc:docMkLst>
      <pc:sldChg chg="modSp">
        <pc:chgData name="Marie Wilkens" userId="S::marie.wilkens@stud.leuphana.de::a730ad85-9ea6-4285-8306-810e32427eab" providerId="AD" clId="Web-{A1E2708F-B1C6-4394-AE6F-6832DA7A4E66}" dt="2025-04-02T13:57:10.710" v="2" actId="20577"/>
        <pc:sldMkLst>
          <pc:docMk/>
          <pc:sldMk cId="3534491245" sldId="343"/>
        </pc:sldMkLst>
        <pc:spChg chg="mod">
          <ac:chgData name="Marie Wilkens" userId="S::marie.wilkens@stud.leuphana.de::a730ad85-9ea6-4285-8306-810e32427eab" providerId="AD" clId="Web-{A1E2708F-B1C6-4394-AE6F-6832DA7A4E66}" dt="2025-04-02T13:57:10.710" v="2" actId="20577"/>
          <ac:spMkLst>
            <pc:docMk/>
            <pc:sldMk cId="3534491245" sldId="343"/>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D1491-ADAA-4FFD-A116-56D17BA8DBB8}" type="datetimeFigureOut">
              <a:rPr lang="de-DE" smtClean="0"/>
              <a:t>07.04.2025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DFB31-0F00-42EA-B050-9BAE453EAE95}" type="slidenum">
              <a:rPr lang="de-DE" smtClean="0"/>
              <a:t>‹Nr.›</a:t>
            </a:fld>
            <a:endParaRPr lang="de-DE"/>
          </a:p>
        </p:txBody>
      </p:sp>
    </p:spTree>
    <p:extLst>
      <p:ext uri="{BB962C8B-B14F-4D97-AF65-F5344CB8AC3E}">
        <p14:creationId xmlns:p14="http://schemas.microsoft.com/office/powerpoint/2010/main" val="3284376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agesschau.de/inland/innenpolitik/kommunen-verschuldung-entlastung-100.html"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s://www.klimaschutz.de/sites/default/files/SKKK_Factsheet_finanzschwache_Kommunen_barrierefrei.pdf" TargetMode="External"/><Relationship Id="rId4" Type="http://schemas.openxmlformats.org/officeDocument/2006/relationships/hyperlink" Target="https://www.ioew.de/publikation/klimaschutz_in_finanzschwachen_kommunen"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kommunalwiki.boell.de/index.php/Daseinsvorsorge#cite_note-1" TargetMode="External"/><Relationship Id="rId3" Type="http://schemas.openxmlformats.org/officeDocument/2006/relationships/hyperlink" Target="https://de.wikipedia.org/wiki/Niedersachsen" TargetMode="External"/><Relationship Id="rId7" Type="http://schemas.openxmlformats.org/officeDocument/2006/relationships/hyperlink" Target="https://kommunalwiki.boell.de/w/index.php?title=Sozialstaatsprinzip&amp;action=edit&amp;redlink=1"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bpb.de/kurz-knapp/lexika/politiklexikon/296413/koerperschaft-des-oeffentlichen-rechts-kdoer/" TargetMode="External"/><Relationship Id="rId5" Type="http://schemas.openxmlformats.org/officeDocument/2006/relationships/hyperlink" Target="https://de.wikipedia.org/wiki/Gemeinde_(Deutschland)" TargetMode="External"/><Relationship Id="rId4" Type="http://schemas.openxmlformats.org/officeDocument/2006/relationships/hyperlink" Target="https://de.wikipedia.org/wiki/Gemeindeverband_(Deutschland)" TargetMode="External"/><Relationship Id="rId9" Type="http://schemas.openxmlformats.org/officeDocument/2006/relationships/hyperlink" Target="https://kommunalwiki.boell.de/index.php/Kommunale_Selbstverwaltung"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pb.de/kurz-knapp/lexika/politiklexikon/296413/koerperschaft-des-oeffentlichen-rechts-kdoer/"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kommunalwiki.boell.de/index.php/Kommunale_Selbstverwaltung" TargetMode="External"/><Relationship Id="rId5" Type="http://schemas.openxmlformats.org/officeDocument/2006/relationships/hyperlink" Target="https://kommunalwiki.boell.de/index.php/Daseinsvorsorge#cite_note-1" TargetMode="External"/><Relationship Id="rId4" Type="http://schemas.openxmlformats.org/officeDocument/2006/relationships/hyperlink" Target="https://kommunalwiki.boell.de/w/index.php?title=Sozialstaatsprinzip&amp;action=edit&amp;redlink=1"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pb.de/kurz-knapp/lexika/politiklexikon/296413/koerperschaft-des-oeffentlichen-rechts-kdoer/"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kommunalwiki.boell.de/index.php/Kommunale_Selbstverwaltung" TargetMode="External"/><Relationship Id="rId5" Type="http://schemas.openxmlformats.org/officeDocument/2006/relationships/hyperlink" Target="https://kommunalwiki.boell.de/index.php/Daseinsvorsorge#cite_note-1" TargetMode="External"/><Relationship Id="rId4" Type="http://schemas.openxmlformats.org/officeDocument/2006/relationships/hyperlink" Target="https://kommunalwiki.boell.de/w/index.php?title=Sozialstaatsprinzip&amp;action=edit&amp;redlink=1"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a:t>
            </a:fld>
            <a:endParaRPr lang="de-DE"/>
          </a:p>
        </p:txBody>
      </p:sp>
    </p:spTree>
    <p:extLst>
      <p:ext uri="{BB962C8B-B14F-4D97-AF65-F5344CB8AC3E}">
        <p14:creationId xmlns:p14="http://schemas.microsoft.com/office/powerpoint/2010/main" val="789079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lnSpc>
                <a:spcPct val="120000"/>
              </a:lnSpc>
              <a:spcBef>
                <a:spcPts val="0"/>
              </a:spcBef>
              <a:buFont typeface="Arial" panose="020B0604020202020204" pitchFamily="34" charset="0"/>
              <a:buChar char="•"/>
            </a:pPr>
            <a:r>
              <a:rPr lang="de-DE" sz="1200" b="1" dirty="0"/>
              <a:t>Rückgänge der Einnahmen bei der Gewerbesteuer: </a:t>
            </a:r>
            <a:r>
              <a:rPr lang="de-DE" sz="1200" dirty="0"/>
              <a:t>Das ist für viele Gemeinden und Städte, deren wichtigste </a:t>
            </a:r>
            <a:r>
              <a:rPr lang="de-DE" sz="1200" dirty="0" err="1"/>
              <a:t>Steuereinnahmequelle.</a:t>
            </a:r>
            <a:r>
              <a:rPr lang="de-DE" sz="1200" u="sng" dirty="0" err="1"/>
              <a:t>Herausforderung</a:t>
            </a:r>
            <a:r>
              <a:rPr lang="de-DE" sz="1200" dirty="0"/>
              <a:t>: Die Kommunen müssen auf die Ansprüche und Einkommen ihrer Einwohner berücksichtigen und gleichzeitig dem Grundsatz der Gleichbehandlung Rechnung tragen. Also genügend Einnahmen generieren und gleichzeitig auf die Bedürfnisse und Möglichkeiten ihrer Bewohner eingeben. </a:t>
            </a:r>
          </a:p>
          <a:p>
            <a:pPr marL="171450" indent="-171450">
              <a:lnSpc>
                <a:spcPct val="120000"/>
              </a:lnSpc>
              <a:spcBef>
                <a:spcPts val="0"/>
              </a:spcBef>
              <a:buFont typeface="Arial" panose="020B0604020202020204" pitchFamily="34" charset="0"/>
              <a:buChar char="•"/>
            </a:pPr>
            <a:r>
              <a:rPr lang="de-DE" sz="1200" dirty="0"/>
              <a:t>Kommunale Finanzprobleme dürften mit den Folgen der </a:t>
            </a:r>
            <a:r>
              <a:rPr lang="de-DE" sz="1200" b="1" dirty="0"/>
              <a:t>Corona-Krise</a:t>
            </a:r>
            <a:r>
              <a:rPr lang="de-DE" sz="1200" dirty="0"/>
              <a:t> seit 2020 zusammenhängen: Finanzen gingen mehr in die akute Bekämpfung der Ausbreitung der Pandemie, als in den Klimaschutz (Quelle: Buch: Brennpunkte der Kommunalpolitik in Deutschland, S. 82, Fiskalische Lage vor der Corona-Pandemie 2.1)</a:t>
            </a:r>
          </a:p>
          <a:p>
            <a:pPr marL="171450" indent="-171450">
              <a:lnSpc>
                <a:spcPct val="120000"/>
              </a:lnSpc>
              <a:spcBef>
                <a:spcPts val="0"/>
              </a:spcBef>
              <a:buFont typeface="Arial" panose="020B0604020202020204" pitchFamily="34" charset="0"/>
              <a:buChar char="•"/>
            </a:pPr>
            <a:r>
              <a:rPr lang="de-DE" sz="1200" dirty="0"/>
              <a:t>Die Verschuldung der deutschen Kommunen stieg im ersten Quartal 2022, im Vergleich zum Jahresende um 2,7 Milliarden Euro (Quelle: </a:t>
            </a:r>
            <a:r>
              <a:rPr lang="de-DE" sz="1200" dirty="0">
                <a:hlinkClick r:id="rId3"/>
              </a:rPr>
              <a:t>https://www.tagesschau.de/inland/innenpolitik/kommunen-verschuldung-entlastung-100.html</a:t>
            </a:r>
            <a:r>
              <a:rPr lang="de-DE" sz="1200" dirty="0"/>
              <a:t>)</a:t>
            </a:r>
          </a:p>
          <a:p>
            <a:pPr marL="171450" indent="-171450">
              <a:lnSpc>
                <a:spcPct val="120000"/>
              </a:lnSpc>
              <a:spcBef>
                <a:spcPts val="0"/>
              </a:spcBef>
              <a:buFont typeface="Arial" panose="020B0604020202020204" pitchFamily="34" charset="0"/>
              <a:buChar char="•"/>
            </a:pPr>
            <a:r>
              <a:rPr lang="de-DE" sz="1200" b="1" dirty="0"/>
              <a:t>Kommunale Finanzindikatoren: </a:t>
            </a:r>
            <a:r>
              <a:rPr lang="de-DE" sz="1200" dirty="0"/>
              <a:t>Finanzierungssaldo, Gemeindesteuer, Personalausgaben, Sozialleistungen, </a:t>
            </a:r>
            <a:r>
              <a:rPr lang="de-DE" sz="1200" dirty="0" err="1"/>
              <a:t>Investion</a:t>
            </a:r>
            <a:r>
              <a:rPr lang="de-DE" sz="1200" dirty="0"/>
              <a:t>, Zinsen, Kassenkredite, Rücklagen (Quelle: kommunaler Finanzreport, S. 40, Tabelle 1. kommunale Finanzindikatoren)</a:t>
            </a:r>
          </a:p>
          <a:p>
            <a:pPr marL="171450" indent="-171450">
              <a:lnSpc>
                <a:spcPct val="120000"/>
              </a:lnSpc>
              <a:spcBef>
                <a:spcPts val="0"/>
              </a:spcBef>
              <a:buFont typeface="Arial" panose="020B0604020202020204" pitchFamily="34" charset="0"/>
              <a:buChar char="•"/>
            </a:pPr>
            <a:r>
              <a:rPr lang="de-DE" sz="1200" dirty="0"/>
              <a:t>Klimaschutz zählt zu den freiwilligen Aufgaben der Kommunen: In hohem Maße abhängig von den personellen und finanziellen Kapazitäten in der jeweiligen Stadt oder Gemeinde. </a:t>
            </a:r>
            <a:r>
              <a:rPr lang="de-DE" sz="1200" u="sng" dirty="0"/>
              <a:t>Herausforderung</a:t>
            </a:r>
            <a:r>
              <a:rPr lang="de-DE" sz="1200" dirty="0"/>
              <a:t>: finanzschwache Kommunen, sind oft nicht in der Lage lediglich ihren jährlichen Haushalt aus Eigenmitteln auszugleichen (Quelle:  </a:t>
            </a:r>
            <a:r>
              <a:rPr lang="de-DE" sz="1200" dirty="0">
                <a:hlinkClick r:id="rId4"/>
              </a:rPr>
              <a:t>https://www.ioew.de/publikation/klimaschutz_in_finanzschwachen_kommunen</a:t>
            </a:r>
            <a:r>
              <a:rPr lang="de-DE" sz="1200" dirty="0"/>
              <a:t> &amp; </a:t>
            </a:r>
            <a:r>
              <a:rPr lang="de-DE" sz="1200" dirty="0">
                <a:hlinkClick r:id="rId5"/>
              </a:rPr>
              <a:t>https://www.klimaschutz.de/sites/default/files/SKKK_Factsheet_finanzschwache_Kommunen_barrierefrei.pdf</a:t>
            </a:r>
            <a:r>
              <a:rPr lang="de-DE" sz="1200" dirty="0"/>
              <a:t>)</a:t>
            </a:r>
          </a:p>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17</a:t>
            </a:fld>
            <a:endParaRPr lang="de-DE"/>
          </a:p>
        </p:txBody>
      </p:sp>
    </p:spTree>
    <p:extLst>
      <p:ext uri="{BB962C8B-B14F-4D97-AF65-F5344CB8AC3E}">
        <p14:creationId xmlns:p14="http://schemas.microsoft.com/office/powerpoint/2010/main" val="875172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93FCA-AF98-17BC-58DE-3886F160F3A3}"/>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42E9394E-744B-8464-EE54-992F494BE25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79E6419-0F13-5594-5A3E-3894E29D2B1E}"/>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01AA3777-20B9-645A-9C4B-3F6101E9173F}"/>
              </a:ext>
            </a:extLst>
          </p:cNvPr>
          <p:cNvSpPr>
            <a:spLocks noGrp="1"/>
          </p:cNvSpPr>
          <p:nvPr>
            <p:ph type="sldNum" sz="quarter" idx="5"/>
          </p:nvPr>
        </p:nvSpPr>
        <p:spPr/>
        <p:txBody>
          <a:bodyPr/>
          <a:lstStyle/>
          <a:p>
            <a:fld id="{265DFB31-0F00-42EA-B050-9BAE453EAE95}" type="slidenum">
              <a:rPr lang="de-DE" smtClean="0"/>
              <a:t>18</a:t>
            </a:fld>
            <a:endParaRPr lang="de-DE"/>
          </a:p>
        </p:txBody>
      </p:sp>
    </p:spTree>
    <p:extLst>
      <p:ext uri="{BB962C8B-B14F-4D97-AF65-F5344CB8AC3E}">
        <p14:creationId xmlns:p14="http://schemas.microsoft.com/office/powerpoint/2010/main" val="3797045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FF5F2D-36F4-1469-FF01-A7CAE564161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A9E2A9F-0A95-2D13-8A3F-72E965B1803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09D41C1-3E23-8BD4-CB58-26E0114AE660}"/>
              </a:ext>
            </a:extLst>
          </p:cNvPr>
          <p:cNvSpPr>
            <a:spLocks noGrp="1"/>
          </p:cNvSpPr>
          <p:nvPr>
            <p:ph type="body" idx="1"/>
          </p:nvPr>
        </p:nvSpPr>
        <p:spPr/>
        <p:txBody>
          <a:bodyPr/>
          <a:lstStyle/>
          <a:p>
            <a:endParaRPr lang="de-DE"/>
          </a:p>
          <a:p>
            <a:endParaRPr lang="de-DE"/>
          </a:p>
        </p:txBody>
      </p:sp>
      <p:sp>
        <p:nvSpPr>
          <p:cNvPr id="4" name="Foliennummernplatzhalter 3">
            <a:extLst>
              <a:ext uri="{FF2B5EF4-FFF2-40B4-BE49-F238E27FC236}">
                <a16:creationId xmlns:a16="http://schemas.microsoft.com/office/drawing/2014/main" id="{84711A3C-1A06-7C0A-8930-EA6BAC4DEC45}"/>
              </a:ext>
            </a:extLst>
          </p:cNvPr>
          <p:cNvSpPr>
            <a:spLocks noGrp="1"/>
          </p:cNvSpPr>
          <p:nvPr>
            <p:ph type="sldNum" sz="quarter" idx="5"/>
          </p:nvPr>
        </p:nvSpPr>
        <p:spPr/>
        <p:txBody>
          <a:bodyPr/>
          <a:lstStyle/>
          <a:p>
            <a:fld id="{265DFB31-0F00-42EA-B050-9BAE453EAE95}" type="slidenum">
              <a:rPr lang="de-DE" smtClean="0"/>
              <a:t>19</a:t>
            </a:fld>
            <a:endParaRPr lang="de-DE"/>
          </a:p>
        </p:txBody>
      </p:sp>
    </p:spTree>
    <p:extLst>
      <p:ext uri="{BB962C8B-B14F-4D97-AF65-F5344CB8AC3E}">
        <p14:creationId xmlns:p14="http://schemas.microsoft.com/office/powerpoint/2010/main" val="1884333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20</a:t>
            </a:fld>
            <a:endParaRPr lang="de-DE"/>
          </a:p>
        </p:txBody>
      </p:sp>
    </p:spTree>
    <p:extLst>
      <p:ext uri="{BB962C8B-B14F-4D97-AF65-F5344CB8AC3E}">
        <p14:creationId xmlns:p14="http://schemas.microsoft.com/office/powerpoint/2010/main" val="3156188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21</a:t>
            </a:fld>
            <a:endParaRPr lang="de-DE"/>
          </a:p>
        </p:txBody>
      </p:sp>
    </p:spTree>
    <p:extLst>
      <p:ext uri="{BB962C8B-B14F-4D97-AF65-F5344CB8AC3E}">
        <p14:creationId xmlns:p14="http://schemas.microsoft.com/office/powerpoint/2010/main" val="601365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22</a:t>
            </a:fld>
            <a:endParaRPr lang="de-DE"/>
          </a:p>
        </p:txBody>
      </p:sp>
    </p:spTree>
    <p:extLst>
      <p:ext uri="{BB962C8B-B14F-4D97-AF65-F5344CB8AC3E}">
        <p14:creationId xmlns:p14="http://schemas.microsoft.com/office/powerpoint/2010/main" val="1125248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23</a:t>
            </a:fld>
            <a:endParaRPr lang="de-DE"/>
          </a:p>
        </p:txBody>
      </p:sp>
    </p:spTree>
    <p:extLst>
      <p:ext uri="{BB962C8B-B14F-4D97-AF65-F5344CB8AC3E}">
        <p14:creationId xmlns:p14="http://schemas.microsoft.com/office/powerpoint/2010/main" val="39619045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7E90B-BD6A-86BD-C59E-5FA3C73A67F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8BDF29A-4C56-8A8B-231C-A83686280C7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4DA10583-5F0D-2ABB-A32D-3524D768DBCE}"/>
              </a:ext>
            </a:extLst>
          </p:cNvPr>
          <p:cNvSpPr>
            <a:spLocks noGrp="1"/>
          </p:cNvSpPr>
          <p:nvPr>
            <p:ph type="body" idx="1"/>
          </p:nvPr>
        </p:nvSpPr>
        <p:spPr/>
        <p:txBody>
          <a:bodyPr/>
          <a:lstStyle/>
          <a:p>
            <a:r>
              <a:rPr lang="de-DE" dirty="0"/>
              <a:t>Wald: 1713, Hans Carl von Carlowitz, Im Kern gab sie vor, dass nicht mehr Holz genutzt werden dürfe, als auf Dauer nachwächst. </a:t>
            </a:r>
          </a:p>
          <a:p>
            <a:endParaRPr lang="de-DE" dirty="0"/>
          </a:p>
          <a:p>
            <a:r>
              <a:rPr lang="de-DE" dirty="0"/>
              <a:t>3 Säulen Modell: Das Drei-Säulen-Modell der nachhaltigen Entwicklung geht von der Vorstellung aus, dass nachhaltige Entwicklung nur durch das gleichzeitige und gleichberechtigte Umsetzen von umweltbezogenen, wirtschaftlichen und sozialen Zielen erreicht werden kann.</a:t>
            </a:r>
          </a:p>
          <a:p>
            <a:r>
              <a:rPr lang="de-DE" dirty="0"/>
              <a:t>Starke Nachhaltigkeit: Keine Wirtschaft ohne eine Gesellschaft und keine </a:t>
            </a:r>
            <a:r>
              <a:rPr lang="de-DE" dirty="0" err="1"/>
              <a:t>Gesellscahft</a:t>
            </a:r>
            <a:r>
              <a:rPr lang="de-DE" dirty="0"/>
              <a:t> ohne Ökologie</a:t>
            </a:r>
          </a:p>
        </p:txBody>
      </p:sp>
      <p:sp>
        <p:nvSpPr>
          <p:cNvPr id="4" name="Foliennummernplatzhalter 3">
            <a:extLst>
              <a:ext uri="{FF2B5EF4-FFF2-40B4-BE49-F238E27FC236}">
                <a16:creationId xmlns:a16="http://schemas.microsoft.com/office/drawing/2014/main" id="{1C647C4E-D533-DEF8-61B1-DDC532B49126}"/>
              </a:ext>
            </a:extLst>
          </p:cNvPr>
          <p:cNvSpPr>
            <a:spLocks noGrp="1"/>
          </p:cNvSpPr>
          <p:nvPr>
            <p:ph type="sldNum" sz="quarter" idx="5"/>
          </p:nvPr>
        </p:nvSpPr>
        <p:spPr/>
        <p:txBody>
          <a:bodyPr/>
          <a:lstStyle/>
          <a:p>
            <a:fld id="{265DFB31-0F00-42EA-B050-9BAE453EAE95}" type="slidenum">
              <a:rPr lang="de-DE" smtClean="0"/>
              <a:t>24</a:t>
            </a:fld>
            <a:endParaRPr lang="de-DE"/>
          </a:p>
        </p:txBody>
      </p:sp>
    </p:spTree>
    <p:extLst>
      <p:ext uri="{BB962C8B-B14F-4D97-AF65-F5344CB8AC3E}">
        <p14:creationId xmlns:p14="http://schemas.microsoft.com/office/powerpoint/2010/main" val="2055590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27</a:t>
            </a:fld>
            <a:endParaRPr lang="de-DE"/>
          </a:p>
        </p:txBody>
      </p:sp>
    </p:spTree>
    <p:extLst>
      <p:ext uri="{BB962C8B-B14F-4D97-AF65-F5344CB8AC3E}">
        <p14:creationId xmlns:p14="http://schemas.microsoft.com/office/powerpoint/2010/main" val="32630604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28</a:t>
            </a:fld>
            <a:endParaRPr lang="de-DE"/>
          </a:p>
        </p:txBody>
      </p:sp>
    </p:spTree>
    <p:extLst>
      <p:ext uri="{BB962C8B-B14F-4D97-AF65-F5344CB8AC3E}">
        <p14:creationId xmlns:p14="http://schemas.microsoft.com/office/powerpoint/2010/main" val="2079151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2</a:t>
            </a:fld>
            <a:endParaRPr lang="de-DE"/>
          </a:p>
        </p:txBody>
      </p:sp>
    </p:spTree>
    <p:extLst>
      <p:ext uri="{BB962C8B-B14F-4D97-AF65-F5344CB8AC3E}">
        <p14:creationId xmlns:p14="http://schemas.microsoft.com/office/powerpoint/2010/main" val="16013834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29</a:t>
            </a:fld>
            <a:endParaRPr lang="de-DE"/>
          </a:p>
        </p:txBody>
      </p:sp>
    </p:spTree>
    <p:extLst>
      <p:ext uri="{BB962C8B-B14F-4D97-AF65-F5344CB8AC3E}">
        <p14:creationId xmlns:p14="http://schemas.microsoft.com/office/powerpoint/2010/main" val="28742190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30</a:t>
            </a:fld>
            <a:endParaRPr lang="de-DE"/>
          </a:p>
        </p:txBody>
      </p:sp>
    </p:spTree>
    <p:extLst>
      <p:ext uri="{BB962C8B-B14F-4D97-AF65-F5344CB8AC3E}">
        <p14:creationId xmlns:p14="http://schemas.microsoft.com/office/powerpoint/2010/main" val="9362551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 unterschiedliche Rollen eingehen </a:t>
            </a:r>
          </a:p>
        </p:txBody>
      </p:sp>
      <p:sp>
        <p:nvSpPr>
          <p:cNvPr id="4" name="Foliennummernplatzhalter 3"/>
          <p:cNvSpPr>
            <a:spLocks noGrp="1"/>
          </p:cNvSpPr>
          <p:nvPr>
            <p:ph type="sldNum" sz="quarter" idx="5"/>
          </p:nvPr>
        </p:nvSpPr>
        <p:spPr/>
        <p:txBody>
          <a:bodyPr/>
          <a:lstStyle/>
          <a:p>
            <a:fld id="{265DFB31-0F00-42EA-B050-9BAE453EAE95}" type="slidenum">
              <a:rPr lang="de-DE" smtClean="0"/>
              <a:t>32</a:t>
            </a:fld>
            <a:endParaRPr lang="de-DE"/>
          </a:p>
        </p:txBody>
      </p:sp>
    </p:spTree>
    <p:extLst>
      <p:ext uri="{BB962C8B-B14F-4D97-AF65-F5344CB8AC3E}">
        <p14:creationId xmlns:p14="http://schemas.microsoft.com/office/powerpoint/2010/main" val="1307392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39</a:t>
            </a:fld>
            <a:endParaRPr lang="de-DE"/>
          </a:p>
        </p:txBody>
      </p:sp>
    </p:spTree>
    <p:extLst>
      <p:ext uri="{BB962C8B-B14F-4D97-AF65-F5344CB8AC3E}">
        <p14:creationId xmlns:p14="http://schemas.microsoft.com/office/powerpoint/2010/main" val="3215138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6</a:t>
            </a:fld>
            <a:endParaRPr lang="de-DE"/>
          </a:p>
        </p:txBody>
      </p:sp>
    </p:spTree>
    <p:extLst>
      <p:ext uri="{BB962C8B-B14F-4D97-AF65-F5344CB8AC3E}">
        <p14:creationId xmlns:p14="http://schemas.microsoft.com/office/powerpoint/2010/main" val="1932114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Aufgaben: innere Verwaltung, allgemeine Staatsaufgaben, Soziales, Gesundheit, Förderung der Wirtschaft, Mobilität und öffentliche Einrichtungen </a:t>
            </a:r>
          </a:p>
          <a:p>
            <a:endParaRPr lang="de-DE" sz="1200" kern="1200" dirty="0">
              <a:solidFill>
                <a:schemeClr val="tx1"/>
              </a:solidFill>
              <a:effectLst/>
              <a:latin typeface="+mn-lt"/>
              <a:ea typeface="+mn-ea"/>
              <a:cs typeface="+mn-cs"/>
            </a:endParaRPr>
          </a:p>
          <a:p>
            <a:r>
              <a:rPr lang="de-DE" dirty="0"/>
              <a:t>Eine </a:t>
            </a:r>
            <a:r>
              <a:rPr lang="de-DE" b="1" dirty="0"/>
              <a:t>Samtgemeinde</a:t>
            </a:r>
            <a:r>
              <a:rPr lang="de-DE" dirty="0"/>
              <a:t> (von „gesamt“, „zusammen“) ist in </a:t>
            </a:r>
            <a:r>
              <a:rPr lang="de-DE" dirty="0">
                <a:hlinkClick r:id="rId3" tooltip="Niedersachsen"/>
              </a:rPr>
              <a:t>Niedersachsen</a:t>
            </a:r>
            <a:r>
              <a:rPr lang="de-DE" dirty="0"/>
              <a:t> ein </a:t>
            </a:r>
            <a:r>
              <a:rPr lang="de-DE" dirty="0">
                <a:hlinkClick r:id="rId4" tooltip="Gemeindeverband (Deutschland)"/>
              </a:rPr>
              <a:t>Gemeindeverband</a:t>
            </a:r>
            <a:r>
              <a:rPr lang="de-DE" dirty="0"/>
              <a:t>, der bestimmte öffentliche Aufgaben anstelle seiner Mitglieds</a:t>
            </a:r>
            <a:r>
              <a:rPr lang="de-DE" dirty="0">
                <a:hlinkClick r:id="rId5" tooltip="Gemeinde (Deutschland)"/>
              </a:rPr>
              <a:t>gemeinden</a:t>
            </a:r>
            <a:r>
              <a:rPr lang="de-DE" dirty="0"/>
              <a:t> ausführt. Die Mitgliedsgemeinden bleiben dabei selbständige Körperschaften und führen auch weiterhin einen eigenen Aufgabenkreis selbstverantwortlich durch. Von den 943 Gemeinden in Niedersachsen sind 653 Mitgliedsgemeinden von insgesamt 116 Samtgemeinden. </a:t>
            </a:r>
          </a:p>
          <a:p>
            <a:endParaRPr lang="de-DE" dirty="0"/>
          </a:p>
          <a:p>
            <a:r>
              <a:rPr lang="de-DE" dirty="0"/>
              <a:t>Das </a:t>
            </a:r>
            <a:r>
              <a:rPr lang="de-DE" b="1" dirty="0"/>
              <a:t>Konnexitätsprinzip</a:t>
            </a:r>
            <a:r>
              <a:rPr lang="de-DE" dirty="0"/>
              <a:t> (Konnexität = Zusammenhang) ist ein Grundsatz im Staatsrecht, der besagt, dass Aufgaben- und Finanzverantwortung jeweils zusammengehören. Die Instanz (Staatsebene), die über eine Aufgabe entscheidet, ist auch für die Finanzierung zuständig. Vereinfacht wird dies oft ausgedrückt mit dem Satz "Wer bestellt, bezahlt".</a:t>
            </a:r>
          </a:p>
          <a:p>
            <a:endParaRPr lang="de-DE" dirty="0"/>
          </a:p>
          <a:p>
            <a:r>
              <a:rPr lang="de-DE" dirty="0">
                <a:sym typeface="Wingdings" panose="05000000000000000000" pitchFamily="2" charset="2"/>
              </a:rPr>
              <a:t>=&gt; </a:t>
            </a:r>
            <a:r>
              <a:rPr lang="de-DE" dirty="0"/>
              <a:t>die </a:t>
            </a:r>
            <a:r>
              <a:rPr lang="de-DE" b="1" dirty="0"/>
              <a:t>unterste staatliche Verwaltungseinheit</a:t>
            </a:r>
            <a:r>
              <a:rPr lang="de-DE" dirty="0"/>
              <a:t>, die als </a:t>
            </a:r>
            <a:r>
              <a:rPr lang="de-DE" dirty="0">
                <a:hlinkClick r:id="rId6"/>
              </a:rPr>
              <a:t>Körperschaft des öffentlichen Rechts (</a:t>
            </a:r>
            <a:r>
              <a:rPr lang="de-DE" dirty="0" err="1">
                <a:hlinkClick r:id="rId6"/>
              </a:rPr>
              <a:t>KdöR</a:t>
            </a:r>
            <a:r>
              <a:rPr lang="de-DE" dirty="0">
                <a:hlinkClick r:id="rId6"/>
              </a:rPr>
              <a:t>)</a:t>
            </a:r>
            <a:r>
              <a:rPr lang="de-DE" dirty="0"/>
              <a:t> mit Selbstverwaltungsaufgaben betraut ist.</a:t>
            </a:r>
          </a:p>
          <a:p>
            <a:pPr marL="171450" indent="-171450">
              <a:buFont typeface="Symbol" panose="05050102010706020507" pitchFamily="18" charset="2"/>
              <a:buChar char="Þ"/>
            </a:pPr>
            <a:r>
              <a:rPr lang="de-DE" dirty="0"/>
              <a:t>Schwierigkeit in der Abgrenzung, unterschiedliche Rechtslage (Süddeutsche Ratsverfassung und Magistratsverfassung, seit 1990er eher erstes)</a:t>
            </a:r>
          </a:p>
          <a:p>
            <a:pPr marL="171450" indent="-171450">
              <a:buFont typeface="Symbol" panose="05050102010706020507" pitchFamily="18" charset="2"/>
              <a:buChar char="Þ"/>
            </a:pPr>
            <a:r>
              <a:rPr lang="de-DE" dirty="0"/>
              <a:t>10.994 </a:t>
            </a:r>
            <a:r>
              <a:rPr lang="de-DE" b="1" dirty="0"/>
              <a:t>Gemeinden mit 16 unterschiedlichen </a:t>
            </a:r>
            <a:r>
              <a:rPr lang="de-DE" b="1" dirty="0" err="1"/>
              <a:t>Kommuanlverfassungen</a:t>
            </a:r>
            <a:endParaRPr lang="de-DE" b="1" dirty="0"/>
          </a:p>
          <a:p>
            <a:r>
              <a:rPr lang="de-DE" b="1" dirty="0"/>
              <a:t>Daseinsvorsorge: </a:t>
            </a:r>
            <a:r>
              <a:rPr lang="de-DE" dirty="0"/>
              <a:t>Der Begriff der kommunalen </a:t>
            </a:r>
            <a:r>
              <a:rPr lang="de-DE" b="1" dirty="0"/>
              <a:t>Daseinsvorsorge</a:t>
            </a:r>
            <a:r>
              <a:rPr lang="de-DE" dirty="0"/>
              <a:t> meint, dass die Gemeinde wirtschaftliche, soziale und kulturelle Dienstleistungen für alle BürgerInnen bereitstellt, ursprünglich mittels eigener Einrichtungen; sie ist dazu durch das </a:t>
            </a:r>
            <a:r>
              <a:rPr lang="de-DE" dirty="0">
                <a:hlinkClick r:id="rId7" tooltip="Sozialstaatsprinzip (Seite nicht vorhanden)"/>
              </a:rPr>
              <a:t>Sozialstaatsprinzip</a:t>
            </a:r>
            <a:r>
              <a:rPr lang="de-DE" dirty="0"/>
              <a:t> (Art. 20 I Grundgesetz) verpflichtet.</a:t>
            </a:r>
            <a:r>
              <a:rPr lang="de-DE" baseline="30000" dirty="0">
                <a:hlinkClick r:id="rId8"/>
              </a:rPr>
              <a:t>[1]</a:t>
            </a:r>
            <a:r>
              <a:rPr lang="de-DE" dirty="0"/>
              <a:t> Die kommunale Daseinsvorsorge einschließlich der dafür geschaffenen Einrichtungen (Ämter, Betriebe und privatrechtliche Unternehmen) gehört zum Wesen der </a:t>
            </a:r>
            <a:r>
              <a:rPr lang="de-DE" dirty="0">
                <a:hlinkClick r:id="rId9" tooltip="Kommunale Selbstverwaltung"/>
              </a:rPr>
              <a:t>kommunalen Selbstverwaltung</a:t>
            </a:r>
            <a:r>
              <a:rPr lang="de-DE" dirty="0"/>
              <a:t> (so die herrschende verfassungsrechtliche Sicht).  Die Schwierigkeit der Begriffsdefinition liegt darin, </a:t>
            </a:r>
            <a:r>
              <a:rPr lang="de-DE" dirty="0" err="1"/>
              <a:t>daß</a:t>
            </a:r>
            <a:r>
              <a:rPr lang="de-DE" dirty="0"/>
              <a:t> der Begriff gleichzeitig ein politischer und ein rechtlicher ist: Was zur Daseinsvorsorge zählt, ist Gegenstand gesellschaftlicher und politischer Auseinandersetzungen; "Daseinsvorsorge" ist aber auch ein Rechtsbegriff, aus dem Verpflichtungen für die Gemeinde einerseits und Ansprüche der BürgerInnen andererseits ableitbar sind. </a:t>
            </a:r>
          </a:p>
          <a:p>
            <a:endParaRPr lang="de-DE" dirty="0"/>
          </a:p>
          <a:p>
            <a:endParaRPr lang="de-DE" dirty="0"/>
          </a:p>
          <a:p>
            <a:r>
              <a:rPr lang="de-DE" dirty="0"/>
              <a:t>Länder: </a:t>
            </a:r>
            <a:r>
              <a:rPr lang="de-DE" b="1" dirty="0"/>
              <a:t>Die Kommunen sind staatsorganisationsrechtlich Teil der Länder und daher keine "dritte Ebene" im föderalen Staatsaufbau</a:t>
            </a:r>
            <a:r>
              <a:rPr lang="de-DE" dirty="0"/>
              <a:t>. Mit dem verfassungsrechtlich garantierten Recht der Selbstverwaltung haben sie gleichwohl eine gewisse Eigenständigkeit.</a:t>
            </a:r>
          </a:p>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8</a:t>
            </a:fld>
            <a:endParaRPr lang="de-DE"/>
          </a:p>
        </p:txBody>
      </p:sp>
    </p:spTree>
    <p:extLst>
      <p:ext uri="{BB962C8B-B14F-4D97-AF65-F5344CB8AC3E}">
        <p14:creationId xmlns:p14="http://schemas.microsoft.com/office/powerpoint/2010/main" val="4093941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6BB180-D67B-407C-0D93-FEDECEE14E4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6B5057D-D7CA-3A97-FCA3-83C9DEE40AC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15074E5-AE99-E33F-5D47-DC198347FFC8}"/>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153FA5A2-F02F-952D-C1CC-FB0CFD980525}"/>
              </a:ext>
            </a:extLst>
          </p:cNvPr>
          <p:cNvSpPr>
            <a:spLocks noGrp="1"/>
          </p:cNvSpPr>
          <p:nvPr>
            <p:ph type="sldNum" sz="quarter" idx="5"/>
          </p:nvPr>
        </p:nvSpPr>
        <p:spPr/>
        <p:txBody>
          <a:bodyPr/>
          <a:lstStyle/>
          <a:p>
            <a:fld id="{265DFB31-0F00-42EA-B050-9BAE453EAE95}" type="slidenum">
              <a:rPr lang="de-DE" smtClean="0"/>
              <a:t>9</a:t>
            </a:fld>
            <a:endParaRPr lang="de-DE"/>
          </a:p>
        </p:txBody>
      </p:sp>
    </p:spTree>
    <p:extLst>
      <p:ext uri="{BB962C8B-B14F-4D97-AF65-F5344CB8AC3E}">
        <p14:creationId xmlns:p14="http://schemas.microsoft.com/office/powerpoint/2010/main" val="1468755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Als Wandbild gemeinsam zeichnen =&gt; Moderationskoffer </a:t>
            </a:r>
          </a:p>
          <a:p>
            <a:r>
              <a:rPr lang="de-DE" dirty="0">
                <a:sym typeface="Wingdings" panose="05000000000000000000" pitchFamily="2" charset="2"/>
              </a:rPr>
              <a:t>=&gt; </a:t>
            </a:r>
            <a:r>
              <a:rPr lang="de-DE" dirty="0"/>
              <a:t>die </a:t>
            </a:r>
            <a:r>
              <a:rPr lang="de-DE" b="1" dirty="0"/>
              <a:t>unterste staatliche Verwaltungseinheit</a:t>
            </a:r>
            <a:r>
              <a:rPr lang="de-DE" dirty="0"/>
              <a:t>, die als </a:t>
            </a:r>
            <a:r>
              <a:rPr lang="de-DE" dirty="0">
                <a:hlinkClick r:id="rId3"/>
              </a:rPr>
              <a:t>Körperschaft des öffentlichen Rechts (</a:t>
            </a:r>
            <a:r>
              <a:rPr lang="de-DE" dirty="0" err="1">
                <a:hlinkClick r:id="rId3"/>
              </a:rPr>
              <a:t>KdöR</a:t>
            </a:r>
            <a:r>
              <a:rPr lang="de-DE" dirty="0">
                <a:hlinkClick r:id="rId3"/>
              </a:rPr>
              <a:t>)</a:t>
            </a:r>
            <a:r>
              <a:rPr lang="de-DE" dirty="0"/>
              <a:t> mit Selbstverwaltungsaufgaben betraut ist.</a:t>
            </a:r>
          </a:p>
          <a:p>
            <a:pPr marL="171450" indent="-171450">
              <a:buFont typeface="Symbol" panose="05050102010706020507" pitchFamily="18" charset="2"/>
              <a:buChar char="Þ"/>
            </a:pPr>
            <a:r>
              <a:rPr lang="de-DE" dirty="0"/>
              <a:t>Schwierigkeit in der Abgrenzung, unterschiedliche Rechtslage (Süddeutsche Ratsverfassung und Magistratsverfassung, seit 1990er eher erstes)</a:t>
            </a:r>
          </a:p>
          <a:p>
            <a:pPr marL="171450" indent="-171450">
              <a:buFont typeface="Symbol" panose="05050102010706020507" pitchFamily="18" charset="2"/>
              <a:buChar char="Þ"/>
            </a:pPr>
            <a:r>
              <a:rPr lang="de-DE" dirty="0"/>
              <a:t>10.994 </a:t>
            </a:r>
            <a:r>
              <a:rPr lang="de-DE" b="1" dirty="0"/>
              <a:t>Gemeinden mit 16 unterschiedlichen </a:t>
            </a:r>
            <a:r>
              <a:rPr lang="de-DE" b="1" dirty="0" err="1"/>
              <a:t>Kommuanlverfassungen</a:t>
            </a:r>
            <a:endParaRPr lang="de-DE" b="1" dirty="0"/>
          </a:p>
          <a:p>
            <a:r>
              <a:rPr lang="de-DE" b="1" dirty="0"/>
              <a:t>Daseinsvorsorge: </a:t>
            </a:r>
            <a:r>
              <a:rPr lang="de-DE" dirty="0"/>
              <a:t>Der Begriff der kommunalen </a:t>
            </a:r>
            <a:r>
              <a:rPr lang="de-DE" b="1" dirty="0"/>
              <a:t>Daseinsvorsorge</a:t>
            </a:r>
            <a:r>
              <a:rPr lang="de-DE" dirty="0"/>
              <a:t> meint, dass die Gemeinde wirtschaftliche, soziale und kulturelle Dienstleistungen für alle BürgerInnen bereitstellt, ursprünglich mittels eigener Einrichtungen; sie ist dazu durch das </a:t>
            </a:r>
            <a:r>
              <a:rPr lang="de-DE" dirty="0">
                <a:hlinkClick r:id="rId4" tooltip="Sozialstaatsprinzip (Seite nicht vorhanden)"/>
              </a:rPr>
              <a:t>Sozialstaatsprinzip</a:t>
            </a:r>
            <a:r>
              <a:rPr lang="de-DE" dirty="0"/>
              <a:t> (Art. 20 I Grundgesetz) verpflichtet.</a:t>
            </a:r>
            <a:r>
              <a:rPr lang="de-DE" baseline="30000" dirty="0">
                <a:hlinkClick r:id="rId5"/>
              </a:rPr>
              <a:t>[1]</a:t>
            </a:r>
            <a:r>
              <a:rPr lang="de-DE" dirty="0"/>
              <a:t> Die kommunale Daseinsvorsorge einschließlich der dafür geschaffenen Einrichtungen (Ämter, Betriebe und privatrechtliche Unternehmen) gehört zum Wesen der </a:t>
            </a:r>
            <a:r>
              <a:rPr lang="de-DE" dirty="0">
                <a:hlinkClick r:id="rId6" tooltip="Kommunale Selbstverwaltung"/>
              </a:rPr>
              <a:t>kommunalen Selbstverwaltung</a:t>
            </a:r>
            <a:r>
              <a:rPr lang="de-DE" dirty="0"/>
              <a:t> (so die herrschende verfassungsrechtliche Sicht).  Die Schwierigkeit der Begriffsdefinition liegt darin, </a:t>
            </a:r>
            <a:r>
              <a:rPr lang="de-DE" dirty="0" err="1"/>
              <a:t>daß</a:t>
            </a:r>
            <a:r>
              <a:rPr lang="de-DE" dirty="0"/>
              <a:t> der Begriff gleichzeitig ein politischer und ein rechtlicher ist: Was zur Daseinsvorsorge zählt, ist Gegenstand gesellschaftlicher und politischer Auseinandersetzungen; "Daseinsvorsorge" ist aber auch ein Rechtsbegriff, aus dem Verpflichtungen für die Gemeinde einerseits und Ansprüche der BürgerInnen andererseits ableitbar sind. </a:t>
            </a:r>
          </a:p>
          <a:p>
            <a:pPr marL="171450" indent="-171450">
              <a:buFont typeface="Symbol" panose="05050102010706020507" pitchFamily="18" charset="2"/>
              <a:buChar char="Þ"/>
            </a:pP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10</a:t>
            </a:fld>
            <a:endParaRPr lang="de-DE"/>
          </a:p>
        </p:txBody>
      </p:sp>
    </p:spTree>
    <p:extLst>
      <p:ext uri="{BB962C8B-B14F-4D97-AF65-F5344CB8AC3E}">
        <p14:creationId xmlns:p14="http://schemas.microsoft.com/office/powerpoint/2010/main" val="3342085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A57822-EB53-D254-0928-5ED80F32199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8803B50-7D1A-3B8F-D694-B2F95BD5114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ACDA9CE-A823-0020-4D96-D018ECD3182A}"/>
              </a:ext>
            </a:extLst>
          </p:cNvPr>
          <p:cNvSpPr>
            <a:spLocks noGrp="1"/>
          </p:cNvSpPr>
          <p:nvPr>
            <p:ph type="body" idx="1"/>
          </p:nvPr>
        </p:nvSpPr>
        <p:spPr/>
        <p:txBody>
          <a:bodyPr/>
          <a:lstStyle/>
          <a:p>
            <a:r>
              <a:rPr lang="de-DE" dirty="0"/>
              <a:t>Als Wandbild gemeinsam zeichnen =&gt; Moderationskoffer </a:t>
            </a:r>
          </a:p>
          <a:p>
            <a:r>
              <a:rPr lang="de-DE" dirty="0">
                <a:sym typeface="Wingdings" panose="05000000000000000000" pitchFamily="2" charset="2"/>
              </a:rPr>
              <a:t>=&gt; </a:t>
            </a:r>
            <a:r>
              <a:rPr lang="de-DE" dirty="0"/>
              <a:t>die </a:t>
            </a:r>
            <a:r>
              <a:rPr lang="de-DE" b="1" dirty="0"/>
              <a:t>unterste staatliche Verwaltungseinheit</a:t>
            </a:r>
            <a:r>
              <a:rPr lang="de-DE" dirty="0"/>
              <a:t>, die als </a:t>
            </a:r>
            <a:r>
              <a:rPr lang="de-DE" dirty="0">
                <a:hlinkClick r:id="rId3"/>
              </a:rPr>
              <a:t>Körperschaft des öffentlichen Rechts (</a:t>
            </a:r>
            <a:r>
              <a:rPr lang="de-DE" dirty="0" err="1">
                <a:hlinkClick r:id="rId3"/>
              </a:rPr>
              <a:t>KdöR</a:t>
            </a:r>
            <a:r>
              <a:rPr lang="de-DE" dirty="0">
                <a:hlinkClick r:id="rId3"/>
              </a:rPr>
              <a:t>)</a:t>
            </a:r>
            <a:r>
              <a:rPr lang="de-DE" dirty="0"/>
              <a:t> mit Selbstverwaltungsaufgaben betraut ist.</a:t>
            </a:r>
          </a:p>
          <a:p>
            <a:pPr marL="171450" indent="-171450">
              <a:buFont typeface="Symbol" panose="05050102010706020507" pitchFamily="18" charset="2"/>
              <a:buChar char="Þ"/>
            </a:pPr>
            <a:r>
              <a:rPr lang="de-DE" dirty="0"/>
              <a:t>Schwierigkeit in der Abgrenzung, unterschiedliche Rechtslage (Süddeutsche Ratsverfassung und Magistratsverfassung, seit 1990er eher erstes)</a:t>
            </a:r>
          </a:p>
          <a:p>
            <a:pPr marL="171450" indent="-171450">
              <a:buFont typeface="Symbol" panose="05050102010706020507" pitchFamily="18" charset="2"/>
              <a:buChar char="Þ"/>
            </a:pPr>
            <a:r>
              <a:rPr lang="de-DE" dirty="0"/>
              <a:t>10.994 </a:t>
            </a:r>
            <a:r>
              <a:rPr lang="de-DE" b="1" dirty="0"/>
              <a:t>Gemeinden mit 16 unterschiedlichen </a:t>
            </a:r>
            <a:r>
              <a:rPr lang="de-DE" b="1" dirty="0" err="1"/>
              <a:t>Kommuanlverfassungen</a:t>
            </a:r>
            <a:endParaRPr lang="de-DE" b="1" dirty="0"/>
          </a:p>
          <a:p>
            <a:r>
              <a:rPr lang="de-DE" b="1" dirty="0"/>
              <a:t>Daseinsvorsorge: </a:t>
            </a:r>
            <a:r>
              <a:rPr lang="de-DE" dirty="0"/>
              <a:t>Der Begriff der kommunalen </a:t>
            </a:r>
            <a:r>
              <a:rPr lang="de-DE" b="1" dirty="0"/>
              <a:t>Daseinsvorsorge</a:t>
            </a:r>
            <a:r>
              <a:rPr lang="de-DE" dirty="0"/>
              <a:t> meint, dass die Gemeinde wirtschaftliche, soziale und kulturelle Dienstleistungen für alle BürgerInnen bereitstellt, ursprünglich mittels eigener Einrichtungen; sie ist dazu durch das </a:t>
            </a:r>
            <a:r>
              <a:rPr lang="de-DE" dirty="0">
                <a:hlinkClick r:id="rId4" tooltip="Sozialstaatsprinzip (Seite nicht vorhanden)"/>
              </a:rPr>
              <a:t>Sozialstaatsprinzip</a:t>
            </a:r>
            <a:r>
              <a:rPr lang="de-DE" dirty="0"/>
              <a:t> (Art. 20 I Grundgesetz) verpflichtet.</a:t>
            </a:r>
            <a:r>
              <a:rPr lang="de-DE" baseline="30000" dirty="0">
                <a:hlinkClick r:id="rId5"/>
              </a:rPr>
              <a:t>[1]</a:t>
            </a:r>
            <a:r>
              <a:rPr lang="de-DE" dirty="0"/>
              <a:t> Die kommunale Daseinsvorsorge einschließlich der dafür geschaffenen Einrichtungen (Ämter, Betriebe und privatrechtliche Unternehmen) gehört zum Wesen der </a:t>
            </a:r>
            <a:r>
              <a:rPr lang="de-DE" dirty="0">
                <a:hlinkClick r:id="rId6" tooltip="Kommunale Selbstverwaltung"/>
              </a:rPr>
              <a:t>kommunalen Selbstverwaltung</a:t>
            </a:r>
            <a:r>
              <a:rPr lang="de-DE" dirty="0"/>
              <a:t> (so die herrschende verfassungsrechtliche Sicht).  Die Schwierigkeit der Begriffsdefinition liegt darin, </a:t>
            </a:r>
            <a:r>
              <a:rPr lang="de-DE" dirty="0" err="1"/>
              <a:t>daß</a:t>
            </a:r>
            <a:r>
              <a:rPr lang="de-DE" dirty="0"/>
              <a:t> der Begriff gleichzeitig ein politischer und ein rechtlicher ist: Was zur Daseinsvorsorge zählt, ist Gegenstand gesellschaftlicher und politischer Auseinandersetzungen; "Daseinsvorsorge" ist aber auch ein Rechtsbegriff, aus dem Verpflichtungen für die Gemeinde einerseits und Ansprüche der BürgerInnen andererseits ableitbar sind. </a:t>
            </a:r>
          </a:p>
          <a:p>
            <a:pPr marL="171450" indent="-171450">
              <a:buFont typeface="Symbol" panose="05050102010706020507" pitchFamily="18" charset="2"/>
              <a:buChar char="Þ"/>
            </a:pPr>
            <a:endParaRPr lang="de-DE" dirty="0"/>
          </a:p>
        </p:txBody>
      </p:sp>
      <p:sp>
        <p:nvSpPr>
          <p:cNvPr id="4" name="Foliennummernplatzhalter 3">
            <a:extLst>
              <a:ext uri="{FF2B5EF4-FFF2-40B4-BE49-F238E27FC236}">
                <a16:creationId xmlns:a16="http://schemas.microsoft.com/office/drawing/2014/main" id="{CFC2A383-E9B5-DC6B-AB3E-95F5163E65DE}"/>
              </a:ext>
            </a:extLst>
          </p:cNvPr>
          <p:cNvSpPr>
            <a:spLocks noGrp="1"/>
          </p:cNvSpPr>
          <p:nvPr>
            <p:ph type="sldNum" sz="quarter" idx="5"/>
          </p:nvPr>
        </p:nvSpPr>
        <p:spPr/>
        <p:txBody>
          <a:bodyPr/>
          <a:lstStyle/>
          <a:p>
            <a:fld id="{265DFB31-0F00-42EA-B050-9BAE453EAE95}" type="slidenum">
              <a:rPr lang="de-DE" smtClean="0"/>
              <a:t>11</a:t>
            </a:fld>
            <a:endParaRPr lang="de-DE"/>
          </a:p>
        </p:txBody>
      </p:sp>
    </p:spTree>
    <p:extLst>
      <p:ext uri="{BB962C8B-B14F-4D97-AF65-F5344CB8AC3E}">
        <p14:creationId xmlns:p14="http://schemas.microsoft.com/office/powerpoint/2010/main" val="3027884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dirty="0">
                <a:solidFill>
                  <a:srgbClr val="000000"/>
                </a:solidFill>
                <a:effectLst/>
                <a:latin typeface="-webkit-standard"/>
              </a:rPr>
              <a:t>Projekttitel, Name, Datum</a:t>
            </a:r>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13</a:t>
            </a:fld>
            <a:endParaRPr lang="de-DE"/>
          </a:p>
        </p:txBody>
      </p:sp>
    </p:spTree>
    <p:extLst>
      <p:ext uri="{BB962C8B-B14F-4D97-AF65-F5344CB8AC3E}">
        <p14:creationId xmlns:p14="http://schemas.microsoft.com/office/powerpoint/2010/main" val="3663108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ctr"/>
            <a:endParaRPr lang="de-DE" sz="1200" dirty="0"/>
          </a:p>
        </p:txBody>
      </p:sp>
      <p:sp>
        <p:nvSpPr>
          <p:cNvPr id="4" name="Foliennummernplatzhalter 3"/>
          <p:cNvSpPr>
            <a:spLocks noGrp="1"/>
          </p:cNvSpPr>
          <p:nvPr>
            <p:ph type="sldNum" sz="quarter" idx="5"/>
          </p:nvPr>
        </p:nvSpPr>
        <p:spPr/>
        <p:txBody>
          <a:bodyPr/>
          <a:lstStyle/>
          <a:p>
            <a:fld id="{265DFB31-0F00-42EA-B050-9BAE453EAE95}" type="slidenum">
              <a:rPr lang="de-DE" smtClean="0"/>
              <a:t>16</a:t>
            </a:fld>
            <a:endParaRPr lang="de-DE"/>
          </a:p>
        </p:txBody>
      </p:sp>
    </p:spTree>
    <p:extLst>
      <p:ext uri="{BB962C8B-B14F-4D97-AF65-F5344CB8AC3E}">
        <p14:creationId xmlns:p14="http://schemas.microsoft.com/office/powerpoint/2010/main" val="3824369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59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Nur Fußzeile">
    <p:spTree>
      <p:nvGrpSpPr>
        <p:cNvPr id="1" name=""/>
        <p:cNvGrpSpPr/>
        <p:nvPr/>
      </p:nvGrpSpPr>
      <p:grpSpPr>
        <a:xfrm>
          <a:off x="0" y="0"/>
          <a:ext cx="0" cy="0"/>
          <a:chOff x="0" y="0"/>
          <a:chExt cx="0" cy="0"/>
        </a:xfrm>
      </p:grpSpPr>
      <p:sp>
        <p:nvSpPr>
          <p:cNvPr id="10"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1"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Grundlagen Kommune</a:t>
            </a:r>
          </a:p>
        </p:txBody>
      </p:sp>
    </p:spTree>
    <p:extLst>
      <p:ext uri="{BB962C8B-B14F-4D97-AF65-F5344CB8AC3E}">
        <p14:creationId xmlns:p14="http://schemas.microsoft.com/office/powerpoint/2010/main" val="371200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6"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9" name="Textplatzhalter 15"/>
          <p:cNvSpPr>
            <a:spLocks noGrp="1"/>
          </p:cNvSpPr>
          <p:nvPr>
            <p:ph type="body" sz="quarter" idx="11"/>
          </p:nvPr>
        </p:nvSpPr>
        <p:spPr>
          <a:xfrm>
            <a:off x="635000" y="2159000"/>
            <a:ext cx="109220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2"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3"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dirty="0"/>
              <a:t>Kommunale Klimaanpassung</a:t>
            </a:r>
            <a:r>
              <a:rPr lang="de-DE" dirty="0"/>
              <a:t>| Grundlagen Kommune</a:t>
            </a:r>
          </a:p>
        </p:txBody>
      </p:sp>
    </p:spTree>
    <p:extLst>
      <p:ext uri="{BB962C8B-B14F-4D97-AF65-F5344CB8AC3E}">
        <p14:creationId xmlns:p14="http://schemas.microsoft.com/office/powerpoint/2010/main" val="1125237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ext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347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Textplatzhalter 15"/>
          <p:cNvSpPr>
            <a:spLocks noGrp="1"/>
          </p:cNvSpPr>
          <p:nvPr>
            <p:ph type="body" sz="quarter" idx="13"/>
          </p:nvPr>
        </p:nvSpPr>
        <p:spPr>
          <a:xfrm>
            <a:off x="64643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0"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dirty="0"/>
              <a:t>Kommunale Klimaanpassung</a:t>
            </a:r>
            <a:r>
              <a:rPr lang="de-DE" dirty="0"/>
              <a:t>| Grundlagen Kommune</a:t>
            </a:r>
          </a:p>
        </p:txBody>
      </p:sp>
    </p:spTree>
    <p:extLst>
      <p:ext uri="{BB962C8B-B14F-4D97-AF65-F5344CB8AC3E}">
        <p14:creationId xmlns:p14="http://schemas.microsoft.com/office/powerpoint/2010/main" val="2029225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8" name="Textplatzhalter 3"/>
          <p:cNvSpPr>
            <a:spLocks noGrp="1"/>
          </p:cNvSpPr>
          <p:nvPr>
            <p:ph type="body" sz="quarter" idx="14" hasCustomPrompt="1"/>
          </p:nvPr>
        </p:nvSpPr>
        <p:spPr>
          <a:xfrm>
            <a:off x="6946661" y="4920785"/>
            <a:ext cx="4617953"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9"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10" name="Textplatzhalter 15"/>
          <p:cNvSpPr>
            <a:spLocks noGrp="1"/>
          </p:cNvSpPr>
          <p:nvPr>
            <p:ph type="body" sz="quarter" idx="11"/>
          </p:nvPr>
        </p:nvSpPr>
        <p:spPr>
          <a:xfrm>
            <a:off x="635000" y="2158999"/>
            <a:ext cx="5105400" cy="3383845"/>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11" name="Bildplatzhalter 6"/>
          <p:cNvSpPr>
            <a:spLocks noGrp="1"/>
          </p:cNvSpPr>
          <p:nvPr>
            <p:ph type="pic" sz="quarter" idx="16"/>
          </p:nvPr>
        </p:nvSpPr>
        <p:spPr>
          <a:xfrm>
            <a:off x="6946661" y="2205883"/>
            <a:ext cx="4617953" cy="2571215"/>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endParaRPr lang="de-DE" dirty="0"/>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a:t>
            </a:r>
            <a:r>
              <a:rPr lang="de-DE" dirty="0"/>
              <a:t>| Grundlagen Kommune</a:t>
            </a:r>
          </a:p>
        </p:txBody>
      </p:sp>
    </p:spTree>
    <p:extLst>
      <p:ext uri="{BB962C8B-B14F-4D97-AF65-F5344CB8AC3E}">
        <p14:creationId xmlns:p14="http://schemas.microsoft.com/office/powerpoint/2010/main" val="1337845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2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7" name="Bildplatzhalter 6"/>
          <p:cNvSpPr>
            <a:spLocks noGrp="1"/>
          </p:cNvSpPr>
          <p:nvPr>
            <p:ph type="pic" sz="quarter" idx="10"/>
          </p:nvPr>
        </p:nvSpPr>
        <p:spPr>
          <a:xfrm>
            <a:off x="6950075" y="2209800"/>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endParaRPr lang="de-DE" dirty="0"/>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Bildplatzhalter 6"/>
          <p:cNvSpPr>
            <a:spLocks noGrp="1"/>
          </p:cNvSpPr>
          <p:nvPr>
            <p:ph type="pic" sz="quarter" idx="13"/>
          </p:nvPr>
        </p:nvSpPr>
        <p:spPr>
          <a:xfrm>
            <a:off x="6950075" y="3857625"/>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endParaRPr lang="de-DE" dirty="0"/>
          </a:p>
        </p:txBody>
      </p:sp>
      <p:sp>
        <p:nvSpPr>
          <p:cNvPr id="4" name="Textplatzhalter 3"/>
          <p:cNvSpPr>
            <a:spLocks noGrp="1"/>
          </p:cNvSpPr>
          <p:nvPr>
            <p:ph type="body" sz="quarter" idx="14" hasCustomPrompt="1"/>
          </p:nvPr>
        </p:nvSpPr>
        <p:spPr>
          <a:xfrm>
            <a:off x="9788525" y="2209800"/>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0" name="Textplatzhalter 3"/>
          <p:cNvSpPr>
            <a:spLocks noGrp="1"/>
          </p:cNvSpPr>
          <p:nvPr>
            <p:ph type="body" sz="quarter" idx="15" hasCustomPrompt="1"/>
          </p:nvPr>
        </p:nvSpPr>
        <p:spPr>
          <a:xfrm>
            <a:off x="9788524" y="3857625"/>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dirty="0"/>
              <a:t>Kommunale Klimaanpassung</a:t>
            </a:r>
            <a:r>
              <a:rPr lang="de-DE" dirty="0"/>
              <a:t>| Grundlagen Kommune</a:t>
            </a:r>
          </a:p>
        </p:txBody>
      </p:sp>
    </p:spTree>
    <p:extLst>
      <p:ext uri="{BB962C8B-B14F-4D97-AF65-F5344CB8AC3E}">
        <p14:creationId xmlns:p14="http://schemas.microsoft.com/office/powerpoint/2010/main" val="1422041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nhalte">
    <p:spTree>
      <p:nvGrpSpPr>
        <p:cNvPr id="1" name=""/>
        <p:cNvGrpSpPr/>
        <p:nvPr/>
      </p:nvGrpSpPr>
      <p:grpSpPr>
        <a:xfrm>
          <a:off x="0" y="0"/>
          <a:ext cx="0" cy="0"/>
          <a:chOff x="0" y="0"/>
          <a:chExt cx="0" cy="0"/>
        </a:xfrm>
      </p:grpSpPr>
      <p:sp>
        <p:nvSpPr>
          <p:cNvPr id="13" name="Inhaltsplatzhalter 12"/>
          <p:cNvSpPr>
            <a:spLocks noGrp="1"/>
          </p:cNvSpPr>
          <p:nvPr>
            <p:ph sz="quarter" idx="13" hasCustomPrompt="1"/>
          </p:nvPr>
        </p:nvSpPr>
        <p:spPr>
          <a:xfrm>
            <a:off x="635000" y="2159419"/>
            <a:ext cx="5378940" cy="2982841"/>
          </a:xfrm>
        </p:spPr>
        <p:txBody>
          <a:bodyPr lIns="0" tIns="0" rIns="0" bIns="0"/>
          <a:lstStyle>
            <a:lvl1pPr marL="0" indent="0">
              <a:buNone/>
              <a:defRPr/>
            </a:lvl1pPr>
            <a:lvl2pPr marL="457200" indent="0">
              <a:buFont typeface="Arial" panose="020B0604020202020204" pitchFamily="34" charset="0"/>
              <a:buNone/>
              <a:defRPr/>
            </a:lvl2pPr>
            <a:lvl3pPr marL="914400" indent="0">
              <a:buNone/>
              <a:defRPr/>
            </a:lvl3pPr>
            <a:lvl4pPr marL="1371600" indent="0">
              <a:buNone/>
              <a:defRPr/>
            </a:lvl4pPr>
            <a:lvl5pPr marL="1828800" indent="0">
              <a:buNone/>
              <a:defRPr/>
            </a:lvl5pPr>
          </a:lstStyle>
          <a:p>
            <a:pPr lvl="0"/>
            <a:r>
              <a:rPr lang="de-DE" dirty="0"/>
              <a:t>Klicken Sie zum Einfügen eines Bildes oder einer Grafik bitte auf ein Symbol</a:t>
            </a:r>
          </a:p>
        </p:txBody>
      </p:sp>
      <p:sp>
        <p:nvSpPr>
          <p:cNvPr id="14" name="Inhaltsplatzhalter 12"/>
          <p:cNvSpPr>
            <a:spLocks noGrp="1"/>
          </p:cNvSpPr>
          <p:nvPr>
            <p:ph sz="quarter" idx="14" hasCustomPrompt="1"/>
          </p:nvPr>
        </p:nvSpPr>
        <p:spPr>
          <a:xfrm>
            <a:off x="6178059" y="2159419"/>
            <a:ext cx="5378940" cy="2982841"/>
          </a:xfrm>
        </p:spPr>
        <p:txBody>
          <a:bodyPr lIns="0" tIns="0" rIns="0" bIns="0"/>
          <a:lstStyle>
            <a:lvl1pPr marL="0" indent="0">
              <a:buFont typeface="Arial" panose="020B0604020202020204" pitchFamily="34" charset="0"/>
              <a:buNone/>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de-DE" dirty="0"/>
              <a:t>Klicken Sie zum Einfügen eines Bildes oder einer Grafik bitte auf ein Symbol</a:t>
            </a:r>
          </a:p>
        </p:txBody>
      </p:sp>
      <p:sp>
        <p:nvSpPr>
          <p:cNvPr id="7"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8" name="Textplatzhalter 3"/>
          <p:cNvSpPr>
            <a:spLocks noGrp="1"/>
          </p:cNvSpPr>
          <p:nvPr>
            <p:ph type="body" sz="quarter" idx="15" hasCustomPrompt="1"/>
          </p:nvPr>
        </p:nvSpPr>
        <p:spPr>
          <a:xfrm>
            <a:off x="635000"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1" name="Textplatzhalter 3"/>
          <p:cNvSpPr>
            <a:spLocks noGrp="1"/>
          </p:cNvSpPr>
          <p:nvPr>
            <p:ph type="body" sz="quarter" idx="16" hasCustomPrompt="1"/>
          </p:nvPr>
        </p:nvSpPr>
        <p:spPr>
          <a:xfrm>
            <a:off x="6178059"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6"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7"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dirty="0"/>
              <a:t>Kommunale Klimaanpassung</a:t>
            </a:r>
            <a:r>
              <a:rPr lang="de-DE" dirty="0"/>
              <a:t>| Grundlagen Kommune</a:t>
            </a:r>
          </a:p>
        </p:txBody>
      </p:sp>
    </p:spTree>
    <p:extLst>
      <p:ext uri="{BB962C8B-B14F-4D97-AF65-F5344CB8AC3E}">
        <p14:creationId xmlns:p14="http://schemas.microsoft.com/office/powerpoint/2010/main" val="1982420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Inhalte">
    <p:spTree>
      <p:nvGrpSpPr>
        <p:cNvPr id="1" name=""/>
        <p:cNvGrpSpPr/>
        <p:nvPr/>
      </p:nvGrpSpPr>
      <p:grpSpPr>
        <a:xfrm>
          <a:off x="0" y="0"/>
          <a:ext cx="0" cy="0"/>
          <a:chOff x="0" y="0"/>
          <a:chExt cx="0" cy="0"/>
        </a:xfrm>
      </p:grpSpPr>
      <p:sp>
        <p:nvSpPr>
          <p:cNvPr id="18" name="Inhaltsplatzhalter 12"/>
          <p:cNvSpPr>
            <a:spLocks noGrp="1"/>
          </p:cNvSpPr>
          <p:nvPr>
            <p:ph sz="quarter" idx="16" hasCustomPrompt="1"/>
          </p:nvPr>
        </p:nvSpPr>
        <p:spPr>
          <a:xfrm>
            <a:off x="639153" y="2159418"/>
            <a:ext cx="3532971" cy="1963213"/>
          </a:xfrm>
        </p:spPr>
        <p:txBody>
          <a:bodyPr lIns="0" tIns="0" rIns="0" bIns="0">
            <a:normAutofit/>
          </a:bodyPr>
          <a:lstStyle>
            <a:lvl1pPr marL="0" indent="0">
              <a:buFont typeface="Arial" panose="020B0604020202020204" pitchFamily="34" charset="0"/>
              <a:buNone/>
              <a:defRPr sz="1800" baseline="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dirty="0"/>
              <a:t>Klicken Sie zum Einfügen eines Bildes oder einer Grafik bitte auf ein Symbol</a:t>
            </a:r>
          </a:p>
        </p:txBody>
      </p:sp>
      <p:sp>
        <p:nvSpPr>
          <p:cNvPr id="19" name="Inhaltsplatzhalter 12"/>
          <p:cNvSpPr>
            <a:spLocks noGrp="1"/>
          </p:cNvSpPr>
          <p:nvPr>
            <p:ph sz="quarter" idx="17" hasCustomPrompt="1"/>
          </p:nvPr>
        </p:nvSpPr>
        <p:spPr>
          <a:xfrm>
            <a:off x="4330818"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dirty="0"/>
              <a:t>Klicken Sie zum Einfügen eines Bildes oder einer Grafik bitte auf ein Symbol</a:t>
            </a:r>
          </a:p>
        </p:txBody>
      </p:sp>
      <p:sp>
        <p:nvSpPr>
          <p:cNvPr id="20" name="Inhaltsplatzhalter 12"/>
          <p:cNvSpPr>
            <a:spLocks noGrp="1"/>
          </p:cNvSpPr>
          <p:nvPr>
            <p:ph sz="quarter" idx="18" hasCustomPrompt="1"/>
          </p:nvPr>
        </p:nvSpPr>
        <p:spPr>
          <a:xfrm>
            <a:off x="8022483"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dirty="0"/>
              <a:t>Klicken Sie zum Einfügen eines Bildes oder einer Grafik bitte auf ein Symbol</a:t>
            </a:r>
          </a:p>
        </p:txBody>
      </p:sp>
      <p:sp>
        <p:nvSpPr>
          <p:cNvPr id="9"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dirty="0"/>
              <a:t>Überschrift</a:t>
            </a:r>
          </a:p>
        </p:txBody>
      </p:sp>
      <p:sp>
        <p:nvSpPr>
          <p:cNvPr id="8" name="Textplatzhalter 3"/>
          <p:cNvSpPr>
            <a:spLocks noGrp="1"/>
          </p:cNvSpPr>
          <p:nvPr>
            <p:ph type="body" sz="quarter" idx="15" hasCustomPrompt="1"/>
          </p:nvPr>
        </p:nvSpPr>
        <p:spPr>
          <a:xfrm>
            <a:off x="635000" y="4305487"/>
            <a:ext cx="3537124"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0" name="Textplatzhalter 3"/>
          <p:cNvSpPr>
            <a:spLocks noGrp="1"/>
          </p:cNvSpPr>
          <p:nvPr>
            <p:ph type="body" sz="quarter" idx="19" hasCustomPrompt="1"/>
          </p:nvPr>
        </p:nvSpPr>
        <p:spPr>
          <a:xfrm>
            <a:off x="4330817" y="4305487"/>
            <a:ext cx="3532971"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1" name="Textplatzhalter 3"/>
          <p:cNvSpPr>
            <a:spLocks noGrp="1"/>
          </p:cNvSpPr>
          <p:nvPr>
            <p:ph type="body" sz="quarter" idx="20" hasCustomPrompt="1"/>
          </p:nvPr>
        </p:nvSpPr>
        <p:spPr>
          <a:xfrm>
            <a:off x="8022483" y="4305487"/>
            <a:ext cx="3532972"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dirty="0">
                <a:solidFill>
                  <a:srgbClr val="949B8F"/>
                </a:solidFill>
                <a:latin typeface="Arial" panose="020B0604020202020204" pitchFamily="34" charset="0"/>
                <a:cs typeface="Arial" panose="020B0604020202020204" pitchFamily="34" charset="0"/>
              </a:rPr>
              <a:t>Bildunterschrift</a:t>
            </a:r>
            <a:endParaRPr lang="de-DE" dirty="0"/>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dirty="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dirty="0"/>
              <a:t>Kommunale Klimaanpassung</a:t>
            </a:r>
            <a:r>
              <a:rPr lang="de-DE" dirty="0"/>
              <a:t>| Grundlagen Kommune</a:t>
            </a:r>
          </a:p>
        </p:txBody>
      </p:sp>
    </p:spTree>
    <p:extLst>
      <p:ext uri="{BB962C8B-B14F-4D97-AF65-F5344CB8AC3E}">
        <p14:creationId xmlns:p14="http://schemas.microsoft.com/office/powerpoint/2010/main" val="2668536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7" name="Bildplatzhalter 6"/>
          <p:cNvSpPr>
            <a:spLocks noGrp="1"/>
          </p:cNvSpPr>
          <p:nvPr>
            <p:ph type="pic" sz="quarter" idx="10"/>
          </p:nvPr>
        </p:nvSpPr>
        <p:spPr>
          <a:xfrm>
            <a:off x="0" y="0"/>
            <a:ext cx="12192000" cy="6858000"/>
          </a:xfrm>
        </p:spPr>
        <p:txBody>
          <a:bodyPr/>
          <a:lstStyle>
            <a:lvl1pPr marL="0" indent="0">
              <a:buNone/>
              <a:defRPr/>
            </a:lvl1pPr>
          </a:lstStyle>
          <a:p>
            <a:r>
              <a:rPr lang="de-DE"/>
              <a:t>Bild durch Klicken auf Symbol hinzufügen</a:t>
            </a:r>
            <a:endParaRPr lang="de-DE" dirty="0"/>
          </a:p>
        </p:txBody>
      </p:sp>
    </p:spTree>
    <p:extLst>
      <p:ext uri="{BB962C8B-B14F-4D97-AF65-F5344CB8AC3E}">
        <p14:creationId xmlns:p14="http://schemas.microsoft.com/office/powerpoint/2010/main" val="3376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hyperlink" Target="https://creativecommons.org/licenses/by-sa/4.0/legalcode.de" TargetMode="Externa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0" tIns="0" rIns="0" bIns="0" rtlCol="0" anchor="t">
            <a:normAutofit/>
          </a:bodyPr>
          <a:lstStyle/>
          <a:p>
            <a:r>
              <a:rPr lang="de-DE" dirty="0"/>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latin typeface="Arial" panose="020B0604020202020204" pitchFamily="34" charset="0"/>
                <a:cs typeface="Arial" panose="020B0604020202020204" pitchFamily="34" charset="0"/>
              </a:defRPr>
            </a:lvl1pPr>
          </a:lstStyle>
          <a:p>
            <a:fld id="{5AFAC29F-7DD4-4879-A4CC-E50EE7D35984}" type="datetime1">
              <a:rPr lang="de-DE" smtClean="0"/>
              <a:pPr/>
              <a:t>07.04.2025</a:t>
            </a:fld>
            <a:endParaRPr lang="de-DE" dirty="0"/>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de-DE" sz="1600">
                <a:latin typeface="Arial" panose="020B0604020202020204" pitchFamily="34" charset="0"/>
                <a:cs typeface="Arial" panose="020B0604020202020204" pitchFamily="34" charset="0"/>
              </a:defRPr>
            </a:lvl1pPr>
          </a:lstStyle>
          <a:p>
            <a:endParaRPr lang="de-DE" dirty="0"/>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de-DE" sz="1600" smtClean="0">
                <a:latin typeface="Arial" panose="020B0604020202020204" pitchFamily="34" charset="0"/>
                <a:cs typeface="Arial" panose="020B0604020202020204" pitchFamily="34" charset="0"/>
              </a:defRPr>
            </a:lvl1pPr>
          </a:lstStyle>
          <a:p>
            <a:fld id="{DD7C4DC1-7D02-4994-BD54-74988B047B41}" type="slidenum">
              <a:rPr lang="de-DE" smtClean="0"/>
              <a:pPr/>
              <a:t>‹Nr.›</a:t>
            </a:fld>
            <a:endParaRPr lang="de-DE"/>
          </a:p>
        </p:txBody>
      </p:sp>
      <p:sp>
        <p:nvSpPr>
          <p:cNvPr id="7" name="Rechteck 6"/>
          <p:cNvSpPr/>
          <p:nvPr userDrawn="1"/>
        </p:nvSpPr>
        <p:spPr>
          <a:xfrm>
            <a:off x="-1" y="-1"/>
            <a:ext cx="12192001" cy="68580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98A7B8A7-7EFE-00D9-0CE7-344D150A8539}"/>
              </a:ext>
            </a:extLst>
          </p:cNvPr>
          <p:cNvSpPr txBox="1"/>
          <p:nvPr userDrawn="1"/>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58516320-1E54-ED52-F1F6-435DE8CCA73F}"/>
              </a:ext>
            </a:extLst>
          </p:cNvPr>
          <p:cNvPicPr>
            <a:picLocks noChangeAspect="1"/>
          </p:cNvPicPr>
          <p:nvPr userDrawn="1"/>
        </p:nvPicPr>
        <p:blipFill>
          <a:blip r:embed="rId12"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949020969"/>
      </p:ext>
    </p:extLst>
  </p:cSld>
  <p:clrMap bg1="lt1" tx1="dk1" bg2="lt2" tx2="dk2" accent1="accent1" accent2="accent2" accent3="accent3" accent4="accent4" accent5="accent5" accent6="accent6" hlink="hlink" folHlink="folHlink"/>
  <p:sldLayoutIdLst>
    <p:sldLayoutId id="2147483660" r:id="rId1"/>
    <p:sldLayoutId id="2147483655" r:id="rId2"/>
    <p:sldLayoutId id="2147483654" r:id="rId3"/>
    <p:sldLayoutId id="2147483662" r:id="rId4"/>
    <p:sldLayoutId id="2147483656" r:id="rId5"/>
    <p:sldLayoutId id="2147483661" r:id="rId6"/>
    <p:sldLayoutId id="2147483658" r:id="rId7"/>
    <p:sldLayoutId id="2147483659" r:id="rId8"/>
    <p:sldLayoutId id="2147483657" r:id="rId9"/>
  </p:sldLayoutIdLst>
  <p:hf hdr="0" dt="0"/>
  <p:txStyles>
    <p:titleStyle>
      <a:lvl1pPr algn="l" defTabSz="914400" rtl="0" eaLnBrk="1" latinLnBrk="0" hangingPunct="1">
        <a:lnSpc>
          <a:spcPct val="90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p:titleStyle>
    <p:body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2.jpe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creativecommons.org/licenses/by-sa/4.0/deed.en" TargetMode="External"/><Relationship Id="rId5" Type="http://schemas.openxmlformats.org/officeDocument/2006/relationships/hyperlink" Target="https://www.leuphana.de/institute/csm/noekonomie-hoerisch/studikommklima.html" TargetMode="External"/><Relationship Id="rId10" Type="http://schemas.openxmlformats.org/officeDocument/2006/relationships/image" Target="../media/image4.png"/><Relationship Id="rId4" Type="http://schemas.openxmlformats.org/officeDocument/2006/relationships/hyperlink" Target="https://creativecommons.org/licenses/by-sa/4.0/legalcode.de" TargetMode="External"/><Relationship Id="rId9" Type="http://schemas.openxmlformats.org/officeDocument/2006/relationships/hyperlink" Target="https://showyourstripes.info/s/europe/germany/all"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11.xml.rels><?xml version="1.0" encoding="UTF-8" standalone="yes"?>
<Relationships xmlns="http://schemas.openxmlformats.org/package/2006/relationships"><Relationship Id="rId3" Type="http://schemas.openxmlformats.org/officeDocument/2006/relationships/hyperlink" Target="https://kommunalwiki.boell.de/index.php/Kommunale_Selbstverwaltung"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hyperlink" Target="https://library.fes.de/pdf-files/akademie/kommunal/13890/13890-01.pdf"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7.svg"/></Relationships>
</file>

<file path=ppt/slides/_rels/slide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13.svg"/><Relationship Id="rId2" Type="http://schemas.openxmlformats.org/officeDocument/2006/relationships/image" Target="../media/image16.png"/><Relationship Id="rId1" Type="http://schemas.openxmlformats.org/officeDocument/2006/relationships/slideLayout" Target="../slideLayouts/slideLayout5.xml"/><Relationship Id="rId6" Type="http://schemas.openxmlformats.org/officeDocument/2006/relationships/image" Target="../media/image12.png"/><Relationship Id="rId5" Type="http://schemas.openxmlformats.org/officeDocument/2006/relationships/hyperlink" Target="https://pubdata.leuphana.de/handle/20.500.14123/1623" TargetMode="External"/><Relationship Id="rId4" Type="http://schemas.openxmlformats.org/officeDocument/2006/relationships/hyperlink" Target="https://leitfaden.kommunaler-klimaschutz.de/handlungsfelder/handlungsfelder-in-der-kommune/"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landkreis-lueneburg.de/ueber-den-landkreis/politik-und-verwaltung/kreisverwaltung/verwaltungsstruktur.html"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9.sv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hyperlink" Target="https://www.statistikportal.de/de/impressum" TargetMode="External"/><Relationship Id="rId4" Type="http://schemas.openxmlformats.org/officeDocument/2006/relationships/hyperlink" Target="https://www.destatis.de/DE/Themen/Staat/Steuern/Hebesaetze.html?nn=213064"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bertelsmann-stiftung.de/de/publikationen/publikation/did/kommunaler-finanzreport-2023-1"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7.sv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hyperlink" Target="https://www.bpb.de/kurz-knapp/lexika/politiklexikon/296410/konnexitaetsprinzip/"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3.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creativecommons.org/licenses/by-sa/4.0/legalcode.de" TargetMode="External"/><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hyperlink" Target="https://www.leuphana.de/studikommklima" TargetMode="External"/><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difu.de/ob-barometer"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hyperlink" Target="https://doi.org/10.48548/pubdata-1546"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20.jpeg"/><Relationship Id="rId7" Type="http://schemas.openxmlformats.org/officeDocument/2006/relationships/hyperlink" Target="https://creativecommons.org/licenses/by-sa/4.0/deed.en"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fox.leuphana.de/portal/de/projects/studienpfad-fur-den-beruf-als-kommunaler-klimamanagerin(37a2dc01-0fe9-4f8f-99c3-53dcd44b0950).html" TargetMode="External"/><Relationship Id="rId5" Type="http://schemas.openxmlformats.org/officeDocument/2006/relationships/hyperlink" Target="https://creativecommons.org/licenses/by-sa/4.0/legalcode.de" TargetMode="External"/><Relationship Id="rId4" Type="http://schemas.openxmlformats.org/officeDocument/2006/relationships/image" Target="../media/image2.jpeg"/><Relationship Id="rId9"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9.svg"/></Relationships>
</file>

<file path=ppt/slides/_rels/slide25.xml.rels><?xml version="1.0" encoding="UTF-8" standalone="yes"?>
<Relationships xmlns="http://schemas.openxmlformats.org/package/2006/relationships"><Relationship Id="rId8" Type="http://schemas.openxmlformats.org/officeDocument/2006/relationships/hyperlink" Target="https://de.wikipedia.org/wiki/Planetare_Grenzen" TargetMode="External"/><Relationship Id="rId13" Type="http://schemas.openxmlformats.org/officeDocument/2006/relationships/hyperlink" Target="https://donut.nexteconomylab.de/" TargetMode="External"/><Relationship Id="rId3" Type="http://schemas.openxmlformats.org/officeDocument/2006/relationships/image" Target="../media/image16.png"/><Relationship Id="rId7" Type="http://schemas.openxmlformats.org/officeDocument/2006/relationships/hyperlink" Target="https://www.science.org/doi/10.1126/sciadv.adh2458" TargetMode="External"/><Relationship Id="rId12" Type="http://schemas.openxmlformats.org/officeDocument/2006/relationships/hyperlink" Target="https://doughnuteconomics.org/tools/cities-regions-let-s-get-started" TargetMode="External"/><Relationship Id="rId2" Type="http://schemas.openxmlformats.org/officeDocument/2006/relationships/image" Target="../media/image21.png"/><Relationship Id="rId1" Type="http://schemas.openxmlformats.org/officeDocument/2006/relationships/slideLayout" Target="../slideLayouts/slideLayout3.xml"/><Relationship Id="rId6" Type="http://schemas.openxmlformats.org/officeDocument/2006/relationships/hyperlink" Target="https://de.wikipedia.org/wiki/Planetare_Grenzen#/media/Datei:PBs2023-de.svg" TargetMode="External"/><Relationship Id="rId11" Type="http://schemas.openxmlformats.org/officeDocument/2006/relationships/hyperlink" Target="https://de.wikipedia.org/wiki/Donut-%C3%96konomie" TargetMode="External"/><Relationship Id="rId5" Type="http://schemas.openxmlformats.org/officeDocument/2006/relationships/image" Target="../media/image22.png"/><Relationship Id="rId15" Type="http://schemas.openxmlformats.org/officeDocument/2006/relationships/image" Target="../media/image13.svg"/><Relationship Id="rId10" Type="http://schemas.openxmlformats.org/officeDocument/2006/relationships/hyperlink" Target="https://de.wikipedia.org/wiki/Donut-%C3%96konomie#/media/Datei:Doughnut_economy_DE_normal.svg" TargetMode="External"/><Relationship Id="rId4" Type="http://schemas.openxmlformats.org/officeDocument/2006/relationships/image" Target="../media/image17.svg"/><Relationship Id="rId9" Type="http://schemas.openxmlformats.org/officeDocument/2006/relationships/hyperlink" Target="https://creativecommons.org/licenses/by-sa/4.0" TargetMode="External"/><Relationship Id="rId1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hyperlink" Target="https://www.stockholmresilience.org/research/research-news/2017-02-28-contributions-to-agenda-2030.html" TargetMode="External"/><Relationship Id="rId2" Type="http://schemas.openxmlformats.org/officeDocument/2006/relationships/image" Target="../media/image23.jpeg"/><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hyperlink" Target="https://neu.globalpolicy.org/sites/default/files/Agenda_2030_online.pdf"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4.png"/><Relationship Id="rId7" Type="http://schemas.openxmlformats.org/officeDocument/2006/relationships/image" Target="../media/image9.sv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hyperlink" Target="https://sdg-portal.de/" TargetMode="External"/><Relationship Id="rId4" Type="http://schemas.openxmlformats.org/officeDocument/2006/relationships/hyperlink" Target="https://sdg-portal.de/de/impressum" TargetMode="External"/><Relationship Id="rId9" Type="http://schemas.openxmlformats.org/officeDocument/2006/relationships/image" Target="../media/image17.svg"/></Relationships>
</file>

<file path=ppt/slides/_rels/slide28.xml.rels><?xml version="1.0" encoding="UTF-8" standalone="yes"?>
<Relationships xmlns="http://schemas.openxmlformats.org/package/2006/relationships"><Relationship Id="rId3" Type="http://schemas.openxmlformats.org/officeDocument/2006/relationships/hyperlink" Target="https://www.wbgu.de/de/publikationen/publikation/der-umzug-der-menschheit-die-transformative-kraft-der-staedte" TargetMode="External"/><Relationship Id="rId7" Type="http://schemas.openxmlformats.org/officeDocument/2006/relationships/image" Target="../media/image13.sv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hyperlink" Target="https://www.bpb.de/shop/zeitschriften/apuz/25696/die-lokale-agenda-21/" TargetMode="External"/><Relationship Id="rId4" Type="http://schemas.openxmlformats.org/officeDocument/2006/relationships/hyperlink" Target="https://www.wbgu.de/de/publikationen/publikation/welt-im-wandel-gesellschaftsvertrag-fuer-eine-grosse-transformation"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hyperlink" Target="https://link.springer.com/chapter/10.1007/978-3-662-67916-6_4"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link.springer.com/chapter/10.1007/978-3-662-67916-6_4" TargetMode="External"/><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umweltbundesamt.de/themen/klima-energie/klimaschutz-energiepolitik-in-deutschland/kommunaler-klimaschutz#Rolle"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hyperlink" Target="https://leitfaden.kommunaler-klimaschutz.de/wp-content/uploads/2023/03/Praxisleitfaden_2023_gesamt-1.pdf" TargetMode="External"/><Relationship Id="rId5" Type="http://schemas.openxmlformats.org/officeDocument/2006/relationships/image" Target="../media/image17.svg"/><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kea-bw9353" TargetMode="External"/><Relationship Id="rId2" Type="http://schemas.openxmlformats.org/officeDocument/2006/relationships/hyperlink" Target="https://zentrum-klimaanpassung.de/wissen-klimaanpassung/erklaervideos-zu-themen-der-klimaanpassung" TargetMode="External"/><Relationship Id="rId1" Type="http://schemas.openxmlformats.org/officeDocument/2006/relationships/slideLayout" Target="../slideLayouts/slideLayout3.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hyperlink" Target="https://www.youtube.com/@NationaleKlimaschutzinitiative"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landkreistag.de/images/stories/publikationen/bd-110.pdf" TargetMode="External"/><Relationship Id="rId2" Type="http://schemas.openxmlformats.org/officeDocument/2006/relationships/hyperlink" Target="https://link.springer.com/book/10.1007/978-3-322-83260-3" TargetMode="Externa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hyperlink" Target="https://www.bertelsmann-stiftung.de/de/publikationen/publikation/did/instrumente-fuer-kommunales-nachhaltigkeitsmanagement-al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5.xml"/><Relationship Id="rId5" Type="http://schemas.openxmlformats.org/officeDocument/2006/relationships/image" Target="../media/image7.svg"/><Relationship Id="rId4" Type="http://schemas.openxmlformats.org/officeDocument/2006/relationships/image" Target="../media/image6.png"/></Relationships>
</file>

<file path=ppt/slides/_rels/slide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library.fes.de/pdf-files/akademie/kommunal/13890/13890-01.pdf" TargetMode="External"/><Relationship Id="rId2" Type="http://schemas.openxmlformats.org/officeDocument/2006/relationships/hyperlink" Target="https://leitfaden.kommunaler-klimaschutz.de/wp-content/uploads/2023/03/Praxisleitfaden_2023_gesamt-1.pdf" TargetMode="External"/><Relationship Id="rId1" Type="http://schemas.openxmlformats.org/officeDocument/2006/relationships/slideLayout" Target="../slideLayouts/slideLayout3.xml"/><Relationship Id="rId5" Type="http://schemas.openxmlformats.org/officeDocument/2006/relationships/hyperlink" Target="https://www.umweltbundesamt.de/publikationen/kommunalbefragung-klimaanpassung-2023" TargetMode="External"/><Relationship Id="rId4" Type="http://schemas.openxmlformats.org/officeDocument/2006/relationships/hyperlink" Target="https://link.springer.com/chapter/10.1007/978-3-662-67916-6_4"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s://sdg-portal.de/" TargetMode="External"/><Relationship Id="rId3" Type="http://schemas.openxmlformats.org/officeDocument/2006/relationships/hyperlink" Target="https://www.landkreis-lueneburg.de/ueber-den-landkreis/politik-und-verwaltung/kreisverwaltung/verwaltungsstruktur.html" TargetMode="External"/><Relationship Id="rId7" Type="http://schemas.openxmlformats.org/officeDocument/2006/relationships/hyperlink" Target="https://link.springer.com/chapter/10.1007/978-3-662-67916-6_4" TargetMode="External"/><Relationship Id="rId2" Type="http://schemas.openxmlformats.org/officeDocument/2006/relationships/hyperlink" Target="https://showyourstripes.info/s/europe/germany/all" TargetMode="External"/><Relationship Id="rId1" Type="http://schemas.openxmlformats.org/officeDocument/2006/relationships/slideLayout" Target="../slideLayouts/slideLayout3.xml"/><Relationship Id="rId6" Type="http://schemas.openxmlformats.org/officeDocument/2006/relationships/hyperlink" Target="https://www.stockholmresilience.org/research/research-news/2017-02-28-contributions-to-agenda-2030.html" TargetMode="External"/><Relationship Id="rId5" Type="http://schemas.openxmlformats.org/officeDocument/2006/relationships/hyperlink" Target="https://www.statistikportal.de/de/impressum" TargetMode="External"/><Relationship Id="rId4" Type="http://schemas.openxmlformats.org/officeDocument/2006/relationships/hyperlink" Target="https://www.destatis.de/DE/Themen/Staat/Steuern/Hebesaetze.html?nn=213064" TargetMode="External"/></Relationships>
</file>

<file path=ppt/slides/_rels/slide3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creativecommons.org/licenses/by-sa/4.0/legalcode.de" TargetMode="External"/><Relationship Id="rId7"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hyperlink" Target="https://www.leuphana.de/studikommklima" TargetMode="External"/><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3.xml"/><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0.jpeg"/><Relationship Id="rId7" Type="http://schemas.openxmlformats.org/officeDocument/2006/relationships/hyperlink" Target="https://creativecommons.org/licenses/by-sa/4.0/deed.e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fox.leuphana.de/portal/de/projects/studienpfad-fur-den-beruf-als-kommunaler-klimamanagerin(37a2dc01-0fe9-4f8f-99c3-53dcd44b0950).html" TargetMode="External"/><Relationship Id="rId5" Type="http://schemas.openxmlformats.org/officeDocument/2006/relationships/hyperlink" Target="https://creativecommons.org/licenses/by-sa/4.0/legalcode.de" TargetMode="External"/><Relationship Id="rId4" Type="http://schemas.openxmlformats.org/officeDocument/2006/relationships/image" Target="../media/image2.jpeg"/><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hyperlink" Target="https://www.mentimeter.com/de-DE" TargetMode="External"/><Relationship Id="rId5" Type="http://schemas.openxmlformats.org/officeDocument/2006/relationships/image" Target="../media/image9.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hyperlink" Target="https://www.wegweiser-kommune.de/demografietypen"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3.sv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p:cNvSpPr txBox="1"/>
          <p:nvPr/>
        </p:nvSpPr>
        <p:spPr>
          <a:xfrm>
            <a:off x="550025" y="613559"/>
            <a:ext cx="11341951" cy="1323439"/>
          </a:xfrm>
          <a:prstGeom prst="rect">
            <a:avLst/>
          </a:prstGeom>
          <a:noFill/>
        </p:spPr>
        <p:txBody>
          <a:bodyPr wrap="none" lIns="91440" tIns="45720" rIns="91440" bIns="45720" rtlCol="0" anchor="t">
            <a:spAutoFit/>
          </a:bodyPr>
          <a:lstStyle/>
          <a:p>
            <a:r>
              <a:rPr lang="de-DE" sz="4000" b="1" cap="all" dirty="0">
                <a:latin typeface="Arial"/>
                <a:cs typeface="Arial"/>
              </a:rPr>
              <a:t>Themenblock 2: </a:t>
            </a:r>
            <a:r>
              <a:rPr lang="de-DE" sz="4000" cap="all" dirty="0">
                <a:latin typeface="Arial"/>
                <a:cs typeface="Arial"/>
              </a:rPr>
              <a:t>Grundlagen </a:t>
            </a:r>
            <a:br>
              <a:rPr lang="de-DE" sz="4000" cap="all" dirty="0">
                <a:latin typeface="Arial"/>
                <a:cs typeface="Arial"/>
              </a:rPr>
            </a:br>
            <a:r>
              <a:rPr lang="de-DE" sz="4000" cap="all" dirty="0">
                <a:latin typeface="Arial"/>
                <a:cs typeface="Arial"/>
              </a:rPr>
              <a:t>Kommune &amp; Kommunale Nachhaltigkeit</a:t>
            </a:r>
            <a:endParaRPr lang="de-DE" dirty="0">
              <a:latin typeface="Arial"/>
              <a:cs typeface="Arial"/>
            </a:endParaRPr>
          </a:p>
        </p:txBody>
      </p:sp>
      <p:sp>
        <p:nvSpPr>
          <p:cNvPr id="9" name="Rechteck 8"/>
          <p:cNvSpPr/>
          <p:nvPr/>
        </p:nvSpPr>
        <p:spPr>
          <a:xfrm>
            <a:off x="9308752" y="5440908"/>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547083" y="6081924"/>
            <a:ext cx="4171566" cy="36512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38B9B2D-4E5E-BA1F-975B-E0D41877A00E}"/>
              </a:ext>
            </a:extLst>
          </p:cNvPr>
          <p:cNvSpPr/>
          <p:nvPr/>
        </p:nvSpPr>
        <p:spPr>
          <a:xfrm>
            <a:off x="9932004" y="5529771"/>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Grafik 5">
            <a:extLst>
              <a:ext uri="{FF2B5EF4-FFF2-40B4-BE49-F238E27FC236}">
                <a16:creationId xmlns:a16="http://schemas.microsoft.com/office/drawing/2014/main" id="{6CC93FEA-8E25-DE3F-3C0F-636B951136DE}"/>
              </a:ext>
            </a:extLst>
          </p:cNvPr>
          <p:cNvPicPr>
            <a:picLocks noChangeAspect="1"/>
          </p:cNvPicPr>
          <p:nvPr/>
        </p:nvPicPr>
        <p:blipFill rotWithShape="1">
          <a:blip r:embed="rId3">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7" name="Rechteck 6">
            <a:extLst>
              <a:ext uri="{FF2B5EF4-FFF2-40B4-BE49-F238E27FC236}">
                <a16:creationId xmlns:a16="http://schemas.microsoft.com/office/drawing/2014/main" id="{D05849B9-D1DA-DC37-8D95-5BA05BE3D914}"/>
              </a:ext>
            </a:extLst>
          </p:cNvPr>
          <p:cNvSpPr/>
          <p:nvPr/>
        </p:nvSpPr>
        <p:spPr>
          <a:xfrm>
            <a:off x="0" y="5786653"/>
            <a:ext cx="7220157"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87313">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4">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87313">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r>
              <a:rPr lang="de-DE" sz="1200" dirty="0">
                <a:solidFill>
                  <a:schemeClr val="tx1"/>
                </a:solidFill>
                <a:latin typeface="Arial Narrow" panose="020B0606020202030204" pitchFamily="34" charset="0"/>
                <a:cs typeface="Arial" panose="020B0604020202020204" pitchFamily="34" charset="0"/>
              </a:rPr>
              <a:t>Redenius, P.; Möller, S.: Steinhardt, A.; Hörisch, J.; </a:t>
            </a:r>
            <a:r>
              <a:rPr lang="de-DE" sz="1200" dirty="0" err="1">
                <a:solidFill>
                  <a:schemeClr val="tx1"/>
                </a:solidFill>
                <a:latin typeface="Arial Narrow" panose="020B0606020202030204" pitchFamily="34" charset="0"/>
                <a:cs typeface="Arial" panose="020B0604020202020204" pitchFamily="34" charset="0"/>
              </a:rPr>
              <a:t>Hoveida</a:t>
            </a:r>
            <a:r>
              <a:rPr lang="de-DE" sz="1200" dirty="0">
                <a:solidFill>
                  <a:schemeClr val="tx1"/>
                </a:solidFill>
                <a:latin typeface="Arial Narrow" panose="020B0606020202030204" pitchFamily="34" charset="0"/>
                <a:cs typeface="Arial" panose="020B0604020202020204" pitchFamily="34" charset="0"/>
              </a:rPr>
              <a:t>, J. (2025): Themenblock 2: Grundlagen Kommune &amp; Kommunale Nachhaltigkeit. In: Kommunale Klimaanpassung in der Hochschullehre</a:t>
            </a:r>
            <a:r>
              <a:rPr lang="de-DE" sz="1200" i="1" dirty="0">
                <a:solidFill>
                  <a:schemeClr val="tx1"/>
                </a:solidFill>
                <a:latin typeface="Arial Narrow" panose="020B0606020202030204" pitchFamily="34" charset="0"/>
              </a:rPr>
              <a:t>: Foliensätze (T1-7) zur Open Educational </a:t>
            </a:r>
            <a:r>
              <a:rPr lang="de-DE" sz="1200" i="1" dirty="0" err="1">
                <a:solidFill>
                  <a:schemeClr val="tx1"/>
                </a:solidFill>
                <a:latin typeface="Arial Narrow" panose="020B0606020202030204" pitchFamily="34" charset="0"/>
              </a:rPr>
              <a:t>Resource</a:t>
            </a:r>
            <a:r>
              <a:rPr lang="de-DE" sz="1200" i="1" dirty="0">
                <a:solidFill>
                  <a:schemeClr val="tx1"/>
                </a:solidFill>
                <a:latin typeface="Arial Narrow" panose="020B0606020202030204" pitchFamily="34" charset="0"/>
              </a:rPr>
              <a:t> des Projekts </a:t>
            </a:r>
            <a:r>
              <a:rPr kumimoji="0" lang="de-DE" sz="1200" i="1" u="none" strike="noStrike" kern="1200" cap="none" spc="0" normalizeH="0" baseline="0" noProof="0" dirty="0">
                <a:ln>
                  <a:noFill/>
                </a:ln>
                <a:solidFill>
                  <a:schemeClr val="tx1"/>
                </a:solidFill>
                <a:effectLst/>
                <a:uLnTx/>
                <a:uFillTx/>
                <a:latin typeface="Arial Narrow" panose="020B0606020202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StudiKommKlima: Studienpfad für den Beruf als kommunale*r Klimaschutzmanager*in</a:t>
            </a:r>
            <a:r>
              <a:rPr lang="de-DE" sz="1200" i="1" dirty="0">
                <a:solidFill>
                  <a:schemeClr val="tx1"/>
                </a:solidFill>
                <a:latin typeface="Arial Narrow" panose="020B0606020202030204" pitchFamily="34" charset="0"/>
                <a:cs typeface="Arial" panose="020B0604020202020204" pitchFamily="34" charset="0"/>
              </a:rPr>
              <a:t>. </a:t>
            </a:r>
            <a:r>
              <a:rPr lang="de-DE" sz="1200" i="1" dirty="0">
                <a:solidFill>
                  <a:schemeClr val="tx1"/>
                </a:solidFill>
                <a:latin typeface="Arial Narrow" panose="020B0606020202030204" pitchFamily="34" charset="0"/>
                <a:hlinkClick r:id="rId6">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panose="020B0606020202030204" pitchFamily="34" charset="0"/>
              </a:rPr>
              <a:t>. Stand: 04/2025.</a:t>
            </a:r>
          </a:p>
          <a:p>
            <a:pPr marL="87313">
              <a:defRPr/>
            </a:pP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8" name="Grafik 7">
            <a:extLst>
              <a:ext uri="{FF2B5EF4-FFF2-40B4-BE49-F238E27FC236}">
                <a16:creationId xmlns:a16="http://schemas.microsoft.com/office/drawing/2014/main" id="{1AA9224A-81B2-246D-7080-60929EE458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5316054" y="5657857"/>
            <a:ext cx="1202055" cy="420570"/>
          </a:xfrm>
          <a:prstGeom prst="rect">
            <a:avLst/>
          </a:prstGeom>
        </p:spPr>
      </p:pic>
      <p:pic>
        <p:nvPicPr>
          <p:cNvPr id="11" name="Grafik 10">
            <a:extLst>
              <a:ext uri="{FF2B5EF4-FFF2-40B4-BE49-F238E27FC236}">
                <a16:creationId xmlns:a16="http://schemas.microsoft.com/office/drawing/2014/main" id="{F8A9E965-3455-6E7B-7D03-CB7DC4EAF52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4" name="Textplatzhalter 4">
            <a:extLst>
              <a:ext uri="{FF2B5EF4-FFF2-40B4-BE49-F238E27FC236}">
                <a16:creationId xmlns:a16="http://schemas.microsoft.com/office/drawing/2014/main" id="{C3C9CD42-AAE9-8F69-E988-E8F7E8B07B95}"/>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
        <p:nvSpPr>
          <p:cNvPr id="20" name="Rechteck 19">
            <a:extLst>
              <a:ext uri="{FF2B5EF4-FFF2-40B4-BE49-F238E27FC236}">
                <a16:creationId xmlns:a16="http://schemas.microsoft.com/office/drawing/2014/main" id="{C00D3BB3-8762-CF1C-637B-B7451A0292E6}"/>
              </a:ext>
            </a:extLst>
          </p:cNvPr>
          <p:cNvSpPr/>
          <p:nvPr/>
        </p:nvSpPr>
        <p:spPr>
          <a:xfrm>
            <a:off x="545177" y="2389195"/>
            <a:ext cx="5212080" cy="36512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Textplatzhalter 5">
            <a:extLst>
              <a:ext uri="{FF2B5EF4-FFF2-40B4-BE49-F238E27FC236}">
                <a16:creationId xmlns:a16="http://schemas.microsoft.com/office/drawing/2014/main" id="{3334535C-C3FF-BBDA-4190-506AFDD1D30D}"/>
              </a:ext>
            </a:extLst>
          </p:cNvPr>
          <p:cNvSpPr>
            <a:spLocks noGrp="1"/>
          </p:cNvSpPr>
          <p:nvPr/>
        </p:nvSpPr>
        <p:spPr>
          <a:xfrm>
            <a:off x="3151217" y="5381459"/>
            <a:ext cx="899637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#ShowYourStripes </a:t>
            </a:r>
            <a:r>
              <a:rPr lang="de-DE" sz="1400" dirty="0">
                <a:solidFill>
                  <a:schemeClr val="tx1"/>
                </a:solidFill>
                <a:hlinkClick r:id="rId9"/>
              </a:rPr>
              <a:t>„</a:t>
            </a:r>
            <a:r>
              <a:rPr lang="de-DE" sz="1400" dirty="0" err="1">
                <a:solidFill>
                  <a:schemeClr val="tx1"/>
                </a:solidFill>
                <a:hlinkClick r:id="rId9"/>
              </a:rPr>
              <a:t>Warming</a:t>
            </a:r>
            <a:r>
              <a:rPr lang="de-DE" sz="1400" dirty="0">
                <a:solidFill>
                  <a:schemeClr val="tx1"/>
                </a:solidFill>
                <a:hlinkClick r:id="rId9"/>
              </a:rPr>
              <a:t> Stripes“, Germany (188-2023) </a:t>
            </a:r>
            <a:r>
              <a:rPr lang="de-DE" sz="1400" dirty="0">
                <a:solidFill>
                  <a:schemeClr val="tx1"/>
                </a:solidFill>
              </a:rPr>
              <a:t>von Ed Hawkins </a:t>
            </a:r>
            <a:r>
              <a:rPr lang="de-DE" sz="1400" dirty="0" err="1">
                <a:solidFill>
                  <a:schemeClr val="tx1"/>
                </a:solidFill>
              </a:rPr>
              <a:t>for</a:t>
            </a:r>
            <a:r>
              <a:rPr lang="de-DE" sz="1400" dirty="0">
                <a:solidFill>
                  <a:schemeClr val="tx1"/>
                </a:solidFill>
              </a:rPr>
              <a:t> University </a:t>
            </a:r>
            <a:r>
              <a:rPr lang="de-DE" sz="1400" dirty="0" err="1">
                <a:solidFill>
                  <a:schemeClr val="tx1"/>
                </a:solidFill>
              </a:rPr>
              <a:t>of</a:t>
            </a:r>
            <a:r>
              <a:rPr lang="de-DE" sz="1400" dirty="0">
                <a:solidFill>
                  <a:schemeClr val="tx1"/>
                </a:solidFill>
              </a:rPr>
              <a:t> Reading. Zugriff am 07.02.2025.</a:t>
            </a:r>
          </a:p>
        </p:txBody>
      </p:sp>
      <p:pic>
        <p:nvPicPr>
          <p:cNvPr id="22" name="Grafik 21" descr="Ein Bild, das Muster, Farbigkeit, Streifen, rot enthält.&#10;&#10;Automatisch generierte Beschreibung">
            <a:extLst>
              <a:ext uri="{FF2B5EF4-FFF2-40B4-BE49-F238E27FC236}">
                <a16:creationId xmlns:a16="http://schemas.microsoft.com/office/drawing/2014/main" id="{DB507337-10DC-494E-F74B-2D8A4031CCA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3" t="5134" r="-2" b="47991"/>
          <a:stretch/>
        </p:blipFill>
        <p:spPr>
          <a:xfrm>
            <a:off x="0" y="2106256"/>
            <a:ext cx="12192000" cy="3213465"/>
          </a:xfrm>
          <a:prstGeom prst="rect">
            <a:avLst/>
          </a:prstGeom>
        </p:spPr>
      </p:pic>
    </p:spTree>
    <p:extLst>
      <p:ext uri="{BB962C8B-B14F-4D97-AF65-F5344CB8AC3E}">
        <p14:creationId xmlns:p14="http://schemas.microsoft.com/office/powerpoint/2010/main" val="3534491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Elementare kommunale Prinzipien</a:t>
            </a:r>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10</a:t>
            </a:fld>
            <a:endParaRPr lang="de-DE" sz="1600" dirty="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8" name="Textfeld 7">
            <a:extLst>
              <a:ext uri="{FF2B5EF4-FFF2-40B4-BE49-F238E27FC236}">
                <a16:creationId xmlns:a16="http://schemas.microsoft.com/office/drawing/2014/main" id="{8116F801-60A3-4D2A-9356-67E88C90A39E}"/>
              </a:ext>
            </a:extLst>
          </p:cNvPr>
          <p:cNvSpPr txBox="1"/>
          <p:nvPr/>
        </p:nvSpPr>
        <p:spPr>
          <a:xfrm>
            <a:off x="2472871" y="3229390"/>
            <a:ext cx="3492425" cy="1446550"/>
          </a:xfrm>
          <a:prstGeom prst="rect">
            <a:avLst/>
          </a:prstGeom>
          <a:solidFill>
            <a:schemeClr val="bg1">
              <a:lumMod val="95000"/>
            </a:schemeClr>
          </a:solidFill>
          <a:ln w="38100">
            <a:solidFill>
              <a:srgbClr val="0020D6"/>
            </a:solidFill>
          </a:ln>
        </p:spPr>
        <p:txBody>
          <a:bodyPr wrap="square">
            <a:spAutoFit/>
          </a:bodyPr>
          <a:lstStyle>
            <a:defPPr>
              <a:defRPr lang="de-DE"/>
            </a:defPPr>
            <a:lvl1pPr>
              <a:defRPr u="sng">
                <a:latin typeface="Arial Narrow" panose="020B0606020202030204" pitchFamily="34" charset="0"/>
              </a:defRPr>
            </a:lvl1pPr>
          </a:lstStyle>
          <a:p>
            <a:r>
              <a:rPr lang="de-DE" sz="2200" dirty="0"/>
              <a:t>Daseinsvorsorge:</a:t>
            </a:r>
          </a:p>
          <a:p>
            <a:endParaRPr lang="de-DE" sz="2200" u="none" dirty="0"/>
          </a:p>
          <a:p>
            <a:pPr algn="ctr"/>
            <a:r>
              <a:rPr lang="de-DE" sz="2200" u="none" dirty="0"/>
              <a:t>…</a:t>
            </a:r>
          </a:p>
          <a:p>
            <a:endParaRPr lang="de-DE" sz="2200" u="none" dirty="0"/>
          </a:p>
        </p:txBody>
      </p:sp>
      <p:sp>
        <p:nvSpPr>
          <p:cNvPr id="10" name="Textfeld 9">
            <a:extLst>
              <a:ext uri="{FF2B5EF4-FFF2-40B4-BE49-F238E27FC236}">
                <a16:creationId xmlns:a16="http://schemas.microsoft.com/office/drawing/2014/main" id="{E1C06224-3BC8-4902-A66F-A2C0F5D16305}"/>
              </a:ext>
            </a:extLst>
          </p:cNvPr>
          <p:cNvSpPr txBox="1"/>
          <p:nvPr/>
        </p:nvSpPr>
        <p:spPr>
          <a:xfrm>
            <a:off x="6226703" y="3229390"/>
            <a:ext cx="3492425" cy="1446550"/>
          </a:xfrm>
          <a:prstGeom prst="rect">
            <a:avLst/>
          </a:prstGeom>
          <a:solidFill>
            <a:schemeClr val="bg1">
              <a:lumMod val="95000"/>
            </a:schemeClr>
          </a:solidFill>
          <a:ln w="38100">
            <a:solidFill>
              <a:srgbClr val="5B9574"/>
            </a:solidFill>
          </a:ln>
        </p:spPr>
        <p:txBody>
          <a:bodyPr wrap="square">
            <a:spAutoFit/>
          </a:bodyPr>
          <a:lstStyle/>
          <a:p>
            <a:r>
              <a:rPr lang="de-DE" sz="2200" u="sng" dirty="0">
                <a:latin typeface="Arial Narrow" panose="020B0606020202030204" pitchFamily="34" charset="0"/>
              </a:rPr>
              <a:t>Selbstverwaltungsrecht:</a:t>
            </a:r>
          </a:p>
          <a:p>
            <a:endParaRPr lang="de-DE" sz="2200" u="sng" dirty="0">
              <a:latin typeface="Arial Narrow" panose="020B0606020202030204" pitchFamily="34" charset="0"/>
            </a:endParaRPr>
          </a:p>
          <a:p>
            <a:pPr algn="ctr"/>
            <a:r>
              <a:rPr lang="de-DE" sz="2200" dirty="0">
                <a:latin typeface="Arial Narrow" panose="020B0606020202030204" pitchFamily="34" charset="0"/>
              </a:rPr>
              <a:t>…</a:t>
            </a:r>
          </a:p>
          <a:p>
            <a:endParaRPr lang="de-DE" sz="2200" dirty="0">
              <a:latin typeface="Arial Narrow" panose="020B0606020202030204" pitchFamily="34" charset="0"/>
            </a:endParaRPr>
          </a:p>
        </p:txBody>
      </p:sp>
      <p:pic>
        <p:nvPicPr>
          <p:cNvPr id="9" name="Grafik 8" descr="Gruppenbrainstorming mit einfarbiger Füllung">
            <a:extLst>
              <a:ext uri="{FF2B5EF4-FFF2-40B4-BE49-F238E27FC236}">
                <a16:creationId xmlns:a16="http://schemas.microsoft.com/office/drawing/2014/main" id="{81EED2CC-79F5-4ED5-BECB-E148714620D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732134" y="43401"/>
            <a:ext cx="1440000" cy="1440000"/>
          </a:xfrm>
          <a:prstGeom prst="rect">
            <a:avLst/>
          </a:prstGeom>
        </p:spPr>
      </p:pic>
      <p:sp>
        <p:nvSpPr>
          <p:cNvPr id="2" name="Sprechblase: rechteckig 7">
            <a:extLst>
              <a:ext uri="{FF2B5EF4-FFF2-40B4-BE49-F238E27FC236}">
                <a16:creationId xmlns:a16="http://schemas.microsoft.com/office/drawing/2014/main" id="{4274A91D-CBF0-F94C-4341-35A594EDBA46}"/>
              </a:ext>
            </a:extLst>
          </p:cNvPr>
          <p:cNvSpPr/>
          <p:nvPr/>
        </p:nvSpPr>
        <p:spPr>
          <a:xfrm>
            <a:off x="2472871" y="1748598"/>
            <a:ext cx="7246257" cy="809942"/>
          </a:xfrm>
          <a:prstGeom prst="wedgeRectCallout">
            <a:avLst>
              <a:gd name="adj1" fmla="val 34515"/>
              <a:gd name="adj2" fmla="val -8006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6020202030204" pitchFamily="34" charset="0"/>
              </a:rPr>
              <a:t>Was sind die elementaren kommunalen Prinzipien? </a:t>
            </a:r>
          </a:p>
          <a:p>
            <a:pPr algn="ctr"/>
            <a:r>
              <a:rPr lang="de-DE" i="1" dirty="0">
                <a:solidFill>
                  <a:schemeClr val="tx1"/>
                </a:solidFill>
                <a:latin typeface="Arial Narrow" panose="020B0606020202030204" pitchFamily="34" charset="0"/>
              </a:rPr>
              <a:t>Recherchieren Sie, was die Daseinsvorsorge und das Selbstverwaltungsrecht sind. </a:t>
            </a:r>
          </a:p>
        </p:txBody>
      </p:sp>
    </p:spTree>
    <p:extLst>
      <p:ext uri="{BB962C8B-B14F-4D97-AF65-F5344CB8AC3E}">
        <p14:creationId xmlns:p14="http://schemas.microsoft.com/office/powerpoint/2010/main" val="592183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AF0B1-FC51-D0BA-A6E4-50742DC28B97}"/>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764712E4-BE68-A02C-CC92-77D1995DBBE8}"/>
              </a:ext>
            </a:extLst>
          </p:cNvPr>
          <p:cNvSpPr>
            <a:spLocks noGrp="1"/>
          </p:cNvSpPr>
          <p:nvPr>
            <p:ph type="title"/>
          </p:nvPr>
        </p:nvSpPr>
        <p:spPr/>
        <p:txBody>
          <a:bodyPr/>
          <a:lstStyle/>
          <a:p>
            <a:r>
              <a:rPr lang="de-DE" dirty="0"/>
              <a:t>Elementare kommunale Prinzipien</a:t>
            </a:r>
          </a:p>
        </p:txBody>
      </p:sp>
      <p:sp>
        <p:nvSpPr>
          <p:cNvPr id="5" name="Foliennummernplatzhalter 4">
            <a:extLst>
              <a:ext uri="{FF2B5EF4-FFF2-40B4-BE49-F238E27FC236}">
                <a16:creationId xmlns:a16="http://schemas.microsoft.com/office/drawing/2014/main" id="{E4CEB4A6-A3CE-604A-44CF-784784EC8C7A}"/>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11</a:t>
            </a:fld>
            <a:endParaRPr lang="de-DE" sz="1600" dirty="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1A9C16E8-86AB-F4B1-EF44-D4DD0F4917C4}"/>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8" name="Textfeld 7">
            <a:extLst>
              <a:ext uri="{FF2B5EF4-FFF2-40B4-BE49-F238E27FC236}">
                <a16:creationId xmlns:a16="http://schemas.microsoft.com/office/drawing/2014/main" id="{B8B66861-E767-2DFA-018F-BA5B699A6577}"/>
              </a:ext>
            </a:extLst>
          </p:cNvPr>
          <p:cNvSpPr txBox="1"/>
          <p:nvPr/>
        </p:nvSpPr>
        <p:spPr>
          <a:xfrm>
            <a:off x="655600" y="1300970"/>
            <a:ext cx="4833191" cy="4539704"/>
          </a:xfrm>
          <a:prstGeom prst="rect">
            <a:avLst/>
          </a:prstGeom>
          <a:solidFill>
            <a:schemeClr val="bg1">
              <a:lumMod val="95000"/>
            </a:schemeClr>
          </a:solidFill>
          <a:ln w="38100">
            <a:solidFill>
              <a:srgbClr val="0020D6"/>
            </a:solidFill>
          </a:ln>
        </p:spPr>
        <p:txBody>
          <a:bodyPr wrap="square">
            <a:spAutoFit/>
          </a:bodyPr>
          <a:lstStyle>
            <a:defPPr>
              <a:defRPr lang="de-DE"/>
            </a:defPPr>
            <a:lvl1pPr>
              <a:defRPr u="sng">
                <a:latin typeface="Arial Narrow" panose="020B0606020202030204" pitchFamily="34" charset="0"/>
              </a:defRPr>
            </a:lvl1pPr>
          </a:lstStyle>
          <a:p>
            <a:pPr>
              <a:spcBef>
                <a:spcPts val="1000"/>
              </a:spcBef>
            </a:pPr>
            <a:r>
              <a:rPr lang="de-DE" sz="2200" dirty="0"/>
              <a:t>Daseinsvorsorge:</a:t>
            </a:r>
          </a:p>
          <a:p>
            <a:pPr>
              <a:spcBef>
                <a:spcPts val="1000"/>
              </a:spcBef>
            </a:pPr>
            <a:r>
              <a:rPr lang="de-DE" sz="2200" u="none" dirty="0"/>
              <a:t>Wirtschaftliche, soziale und kulturelle Dienstleistungen für alle Bürger*innen bereitstellen z.B.: </a:t>
            </a:r>
          </a:p>
          <a:p>
            <a:pPr marL="342900" indent="-342900">
              <a:spcBef>
                <a:spcPts val="1000"/>
              </a:spcBef>
              <a:buFont typeface="Arial" panose="020B0604020202020204" pitchFamily="34" charset="0"/>
              <a:buChar char="•"/>
            </a:pPr>
            <a:r>
              <a:rPr lang="de-DE" sz="2200" u="none" dirty="0"/>
              <a:t>Wasser- und Energieversorgung, </a:t>
            </a:r>
          </a:p>
          <a:p>
            <a:pPr marL="342900" indent="-342900">
              <a:buFont typeface="Arial" panose="020B0604020202020204" pitchFamily="34" charset="0"/>
              <a:buChar char="•"/>
            </a:pPr>
            <a:r>
              <a:rPr lang="de-DE" sz="2200" u="none" dirty="0"/>
              <a:t>Abwasser- und Müllbeseitigung, </a:t>
            </a:r>
          </a:p>
          <a:p>
            <a:pPr marL="342900" indent="-342900">
              <a:buFont typeface="Arial" panose="020B0604020202020204" pitchFamily="34" charset="0"/>
              <a:buChar char="•"/>
            </a:pPr>
            <a:r>
              <a:rPr lang="de-DE" sz="2200" u="none" dirty="0"/>
              <a:t>Unterhalt von Krankenhäusern, Bildungseinrichtungen, Kindergärten oder Friedhöfen, </a:t>
            </a:r>
          </a:p>
          <a:p>
            <a:pPr marL="342900" indent="-342900">
              <a:buFont typeface="Arial" panose="020B0604020202020204" pitchFamily="34" charset="0"/>
              <a:buChar char="•"/>
            </a:pPr>
            <a:r>
              <a:rPr lang="de-DE" sz="2200" u="none" dirty="0"/>
              <a:t>Angebot und Ausbau des ÖPNV</a:t>
            </a:r>
          </a:p>
          <a:p>
            <a:pPr>
              <a:spcBef>
                <a:spcPts val="1000"/>
              </a:spcBef>
            </a:pPr>
            <a:r>
              <a:rPr lang="de-DE" sz="2200" u="none" dirty="0"/>
              <a:t>gehört zum Wesen der </a:t>
            </a:r>
            <a:r>
              <a:rPr lang="de-DE" sz="2200" u="none" dirty="0">
                <a:hlinkClick r:id="rId3" tooltip="Kommunale Selbstverwaltung">
                  <a:extLst>
                    <a:ext uri="{A12FA001-AC4F-418D-AE19-62706E023703}">
                      <ahyp:hlinkClr xmlns:ahyp="http://schemas.microsoft.com/office/drawing/2018/hyperlinkcolor" val="tx"/>
                    </a:ext>
                  </a:extLst>
                </a:hlinkClick>
              </a:rPr>
              <a:t>kommunalen Selbstverwaltung</a:t>
            </a:r>
            <a:endParaRPr lang="de-DE" sz="2200" u="none" dirty="0"/>
          </a:p>
        </p:txBody>
      </p:sp>
      <p:sp>
        <p:nvSpPr>
          <p:cNvPr id="10" name="Textfeld 9">
            <a:extLst>
              <a:ext uri="{FF2B5EF4-FFF2-40B4-BE49-F238E27FC236}">
                <a16:creationId xmlns:a16="http://schemas.microsoft.com/office/drawing/2014/main" id="{A1554C72-14D7-631F-BF86-D58DEC5D3A0C}"/>
              </a:ext>
            </a:extLst>
          </p:cNvPr>
          <p:cNvSpPr txBox="1"/>
          <p:nvPr/>
        </p:nvSpPr>
        <p:spPr>
          <a:xfrm>
            <a:off x="5752807" y="1289001"/>
            <a:ext cx="5783593" cy="4539704"/>
          </a:xfrm>
          <a:prstGeom prst="rect">
            <a:avLst/>
          </a:prstGeom>
          <a:solidFill>
            <a:schemeClr val="bg1">
              <a:lumMod val="95000"/>
            </a:schemeClr>
          </a:solidFill>
          <a:ln w="38100">
            <a:solidFill>
              <a:srgbClr val="5B9574"/>
            </a:solidFill>
          </a:ln>
        </p:spPr>
        <p:txBody>
          <a:bodyPr wrap="square">
            <a:spAutoFit/>
          </a:bodyPr>
          <a:lstStyle/>
          <a:p>
            <a:pPr>
              <a:spcBef>
                <a:spcPts val="1000"/>
              </a:spcBef>
            </a:pPr>
            <a:r>
              <a:rPr lang="de-DE" sz="2200" u="sng" dirty="0">
                <a:latin typeface="Arial Narrow" panose="020B0606020202030204" pitchFamily="34" charset="0"/>
              </a:rPr>
              <a:t>Selbstverwaltungsrecht</a:t>
            </a:r>
            <a:r>
              <a:rPr lang="de-DE" sz="2200" dirty="0">
                <a:latin typeface="Arial Narrow" panose="020B0606020202030204" pitchFamily="34" charset="0"/>
              </a:rPr>
              <a:t>:</a:t>
            </a:r>
            <a:endParaRPr lang="de-DE" sz="2200">
              <a:latin typeface="Arial Narrow" panose="020B0606020202030204" pitchFamily="34" charset="0"/>
            </a:endParaRPr>
          </a:p>
          <a:p>
            <a:pPr marL="342900" indent="-342900">
              <a:spcBef>
                <a:spcPts val="1000"/>
              </a:spcBef>
              <a:buFont typeface="Arial" panose="020B0604020202020204" pitchFamily="34" charset="0"/>
              <a:buChar char="•"/>
            </a:pPr>
            <a:r>
              <a:rPr lang="de-DE" sz="2200" dirty="0">
                <a:latin typeface="Arial Narrow" panose="020B0606020202030204" pitchFamily="34" charset="0"/>
              </a:rPr>
              <a:t>Grundgesetz (Artikel 28 Absatz 2 GG): </a:t>
            </a:r>
            <a:r>
              <a:rPr lang="de-DE" sz="2200" i="1" dirty="0">
                <a:latin typeface="Arial Narrow" panose="020B0606020202030204" pitchFamily="34" charset="0"/>
              </a:rPr>
              <a:t>„Den Gemeinden muss das Recht gewährleistet sein, alle Angelegenheiten der örtlichen Gemeinschaft im Rahmen der Gesetze in eigener Verantwortung zu regeln.“</a:t>
            </a:r>
            <a:endParaRPr lang="de-DE" sz="2200" i="1">
              <a:latin typeface="Arial Narrow" panose="020B0606020202030204" pitchFamily="34" charset="0"/>
            </a:endParaRPr>
          </a:p>
          <a:p>
            <a:pPr marL="342900" indent="-342900">
              <a:spcBef>
                <a:spcPts val="1000"/>
              </a:spcBef>
              <a:buFont typeface="Arial" panose="020B0604020202020204" pitchFamily="34" charset="0"/>
              <a:buChar char="•"/>
            </a:pPr>
            <a:r>
              <a:rPr lang="de-DE" sz="2200" dirty="0">
                <a:latin typeface="Arial Narrow" panose="020B0606020202030204" pitchFamily="34" charset="0"/>
              </a:rPr>
              <a:t>Kommunen sind in Deutschland für all das zuständig, wofür weder Land noch Bund zuständig sind, sie sind damit „</a:t>
            </a:r>
            <a:r>
              <a:rPr lang="de-DE" sz="2200" i="1" dirty="0">
                <a:latin typeface="Arial Narrow" panose="020B0606020202030204" pitchFamily="34" charset="0"/>
              </a:rPr>
              <a:t>allzuständig</a:t>
            </a:r>
            <a:r>
              <a:rPr lang="de-DE" sz="2200" dirty="0">
                <a:latin typeface="Arial Narrow" panose="020B0606020202030204" pitchFamily="34" charset="0"/>
              </a:rPr>
              <a:t>“ (Fliedner, 2017, S. 9). Dazu gehören: Finanzen, Organisation, Planung usw.</a:t>
            </a:r>
            <a:endParaRPr lang="de-DE" sz="2200">
              <a:latin typeface="Arial Narrow" panose="020B0606020202030204" pitchFamily="34" charset="0"/>
            </a:endParaRPr>
          </a:p>
          <a:p>
            <a:pPr marL="342900" indent="-342900">
              <a:spcBef>
                <a:spcPts val="1000"/>
              </a:spcBef>
              <a:buFont typeface="Arial" panose="020B0604020202020204" pitchFamily="34" charset="0"/>
              <a:buChar char="•"/>
            </a:pPr>
            <a:endParaRPr lang="de-DE" sz="2200">
              <a:latin typeface="Arial Narrow" panose="020B0606020202030204" pitchFamily="34" charset="0"/>
            </a:endParaRPr>
          </a:p>
        </p:txBody>
      </p:sp>
      <p:sp>
        <p:nvSpPr>
          <p:cNvPr id="4" name="Textfeld 3">
            <a:extLst>
              <a:ext uri="{FF2B5EF4-FFF2-40B4-BE49-F238E27FC236}">
                <a16:creationId xmlns:a16="http://schemas.microsoft.com/office/drawing/2014/main" id="{1BFE51BE-1F02-AFE5-A8B7-AE733A38FF0F}"/>
              </a:ext>
            </a:extLst>
          </p:cNvPr>
          <p:cNvSpPr txBox="1"/>
          <p:nvPr/>
        </p:nvSpPr>
        <p:spPr>
          <a:xfrm>
            <a:off x="547329" y="5903092"/>
            <a:ext cx="10410957" cy="344774"/>
          </a:xfrm>
          <a:prstGeom prst="rect">
            <a:avLst/>
          </a:prstGeom>
          <a:noFill/>
        </p:spPr>
        <p:txBody>
          <a:bodyPr wrap="square">
            <a:spAutoFit/>
          </a:bodyPr>
          <a:lstStyle/>
          <a:p>
            <a:pPr>
              <a:lnSpc>
                <a:spcPts val="2200"/>
              </a:lnSpc>
              <a:buSzPct val="70000"/>
            </a:pPr>
            <a:r>
              <a:rPr lang="de-DE" sz="1400" i="1" dirty="0">
                <a:latin typeface="Arial Narrow" panose="020B0606020202030204" pitchFamily="34" charset="0"/>
                <a:cs typeface="Arial" panose="020B0604020202020204" pitchFamily="34" charset="0"/>
              </a:rPr>
              <a:t>Fliedner, Ortlieb (2017). </a:t>
            </a:r>
            <a:r>
              <a:rPr lang="de-DE" sz="1400" i="1" dirty="0">
                <a:latin typeface="Arial Narrow" panose="020B0606020202030204" pitchFamily="34" charset="0"/>
                <a:cs typeface="Arial" panose="020B0604020202020204" pitchFamily="34" charset="0"/>
                <a:hlinkClick r:id="rId4"/>
              </a:rPr>
              <a:t>Grundwissen Kommunalpolitik. 1. Kommunen in Staat und Gesellschaft</a:t>
            </a:r>
            <a:r>
              <a:rPr lang="de-DE" sz="1400" i="1" dirty="0">
                <a:latin typeface="Arial Narrow" panose="020B0606020202030204" pitchFamily="34" charset="0"/>
                <a:cs typeface="Arial" panose="020B0604020202020204" pitchFamily="34" charset="0"/>
              </a:rPr>
              <a:t>. Friedrich-Ebert-Stiftung, Bonn</a:t>
            </a:r>
            <a:endParaRPr lang="de-DE" i="1"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136264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AAFC87-F06F-4C24-ABC5-41672605312D}"/>
              </a:ext>
            </a:extLst>
          </p:cNvPr>
          <p:cNvSpPr>
            <a:spLocks noGrp="1"/>
          </p:cNvSpPr>
          <p:nvPr>
            <p:ph type="title"/>
          </p:nvPr>
        </p:nvSpPr>
        <p:spPr/>
        <p:txBody>
          <a:bodyPr/>
          <a:lstStyle/>
          <a:p>
            <a:r>
              <a:rPr lang="de-DE" dirty="0"/>
              <a:t>Kommunen im Mehrebenensystem</a:t>
            </a:r>
          </a:p>
        </p:txBody>
      </p:sp>
      <p:sp>
        <p:nvSpPr>
          <p:cNvPr id="3" name="Textplatzhalter 2">
            <a:extLst>
              <a:ext uri="{FF2B5EF4-FFF2-40B4-BE49-F238E27FC236}">
                <a16:creationId xmlns:a16="http://schemas.microsoft.com/office/drawing/2014/main" id="{5F8750F9-D060-46A9-AA08-6530E9E211E6}"/>
              </a:ext>
            </a:extLst>
          </p:cNvPr>
          <p:cNvSpPr>
            <a:spLocks noGrp="1"/>
          </p:cNvSpPr>
          <p:nvPr>
            <p:ph type="body" sz="quarter" idx="11"/>
          </p:nvPr>
        </p:nvSpPr>
        <p:spPr>
          <a:xfrm>
            <a:off x="1824218" y="5471603"/>
            <a:ext cx="8821846" cy="556666"/>
          </a:xfrm>
        </p:spPr>
        <p:txBody>
          <a:bodyPr>
            <a:normAutofit/>
          </a:bodyPr>
          <a:lstStyle/>
          <a:p>
            <a:pPr algn="ctr"/>
            <a:r>
              <a:rPr lang="de-DE" sz="1400" dirty="0"/>
              <a:t>Abbildung: „Darstellung der Verwaltungsgliederung in Deutschland“, eigene Darstellung (2025).</a:t>
            </a:r>
          </a:p>
        </p:txBody>
      </p:sp>
      <p:sp>
        <p:nvSpPr>
          <p:cNvPr id="4" name="Foliennummernplatzhalter 3">
            <a:extLst>
              <a:ext uri="{FF2B5EF4-FFF2-40B4-BE49-F238E27FC236}">
                <a16:creationId xmlns:a16="http://schemas.microsoft.com/office/drawing/2014/main" id="{C03B79A2-774F-4B7F-B522-B051AE24F5C7}"/>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12</a:t>
            </a:fld>
            <a:endParaRPr lang="de-DE" sz="1600" dirty="0">
              <a:latin typeface="Arial" panose="020B0604020202020204" pitchFamily="34" charset="0"/>
              <a:cs typeface="Arial" panose="020B0604020202020204" pitchFamily="34" charset="0"/>
            </a:endParaRPr>
          </a:p>
        </p:txBody>
      </p:sp>
      <p:pic>
        <p:nvPicPr>
          <p:cNvPr id="6" name="Grafik 5">
            <a:extLst>
              <a:ext uri="{FF2B5EF4-FFF2-40B4-BE49-F238E27FC236}">
                <a16:creationId xmlns:a16="http://schemas.microsoft.com/office/drawing/2014/main" id="{913E10E0-DBF4-46DF-BE89-F29827E605E9}"/>
              </a:ext>
            </a:extLst>
          </p:cNvPr>
          <p:cNvPicPr>
            <a:picLocks noChangeAspect="1"/>
          </p:cNvPicPr>
          <p:nvPr/>
        </p:nvPicPr>
        <p:blipFill>
          <a:blip r:embed="rId2"/>
          <a:stretch>
            <a:fillRect/>
          </a:stretch>
        </p:blipFill>
        <p:spPr>
          <a:xfrm>
            <a:off x="635000" y="1473099"/>
            <a:ext cx="10306580" cy="3911801"/>
          </a:xfrm>
          <a:prstGeom prst="rect">
            <a:avLst/>
          </a:prstGeom>
        </p:spPr>
      </p:pic>
      <p:sp>
        <p:nvSpPr>
          <p:cNvPr id="7" name="Fußzeilenplatzhalter 4">
            <a:extLst>
              <a:ext uri="{FF2B5EF4-FFF2-40B4-BE49-F238E27FC236}">
                <a16:creationId xmlns:a16="http://schemas.microsoft.com/office/drawing/2014/main" id="{B956B479-0875-EE14-1B39-CAE3A0B37845}"/>
              </a:ext>
            </a:extLst>
          </p:cNvPr>
          <p:cNvSpPr>
            <a:spLocks noGrp="1"/>
          </p:cNvSpPr>
          <p:nvPr>
            <p:ph type="ftr" sz="quarter" idx="3"/>
          </p:nvPr>
        </p:nvSpPr>
        <p:spPr>
          <a:xfrm>
            <a:off x="943044" y="6247866"/>
            <a:ext cx="8821845" cy="365125"/>
          </a:xfrm>
        </p:spPr>
        <p:txBody>
          <a:bodyPr/>
          <a:lstStyle/>
          <a:p>
            <a:pPr algn="l"/>
            <a:r>
              <a:rPr lang="de-DE" dirty="0"/>
              <a:t>| </a:t>
            </a:r>
            <a:r>
              <a:rPr lang="de-DE" b="1" dirty="0"/>
              <a:t>Kommunale Klimaanpassung </a:t>
            </a:r>
            <a:r>
              <a:rPr lang="de-DE" dirty="0"/>
              <a:t>| Grundlagen Kommune</a:t>
            </a:r>
          </a:p>
        </p:txBody>
      </p:sp>
    </p:spTree>
    <p:extLst>
      <p:ext uri="{BB962C8B-B14F-4D97-AF65-F5344CB8AC3E}">
        <p14:creationId xmlns:p14="http://schemas.microsoft.com/office/powerpoint/2010/main" val="13175908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4" y="273064"/>
            <a:ext cx="7690890" cy="1325563"/>
          </a:xfrm>
        </p:spPr>
        <p:txBody>
          <a:bodyPr/>
          <a:lstStyle/>
          <a:p>
            <a:r>
              <a:rPr lang="de-DE" dirty="0"/>
              <a:t> </a:t>
            </a:r>
            <a:br>
              <a:rPr lang="de-DE" dirty="0"/>
            </a:br>
            <a:r>
              <a:rPr lang="de-DE" dirty="0"/>
              <a:t>Klimapolitik im Mehrebenensystem</a:t>
            </a:r>
          </a:p>
        </p:txBody>
      </p:sp>
      <p:sp>
        <p:nvSpPr>
          <p:cNvPr id="7" name="Foliennummernplatzhalter 4"/>
          <p:cNvSpPr>
            <a:spLocks noGrp="1"/>
          </p:cNvSpPr>
          <p:nvPr>
            <p:ph type="sldNum" sz="quarter" idx="12"/>
          </p:nvPr>
        </p:nvSpPr>
        <p:spPr>
          <a:xfrm>
            <a:off x="614294" y="6219810"/>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13</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E3ECB393-BBCD-F4C2-B37F-4A52F6A91A49}"/>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2" name="Textfeld 1">
            <a:extLst>
              <a:ext uri="{FF2B5EF4-FFF2-40B4-BE49-F238E27FC236}">
                <a16:creationId xmlns:a16="http://schemas.microsoft.com/office/drawing/2014/main" id="{D0E72597-D641-2593-6012-F01235A3AEF4}"/>
              </a:ext>
            </a:extLst>
          </p:cNvPr>
          <p:cNvSpPr txBox="1"/>
          <p:nvPr/>
        </p:nvSpPr>
        <p:spPr>
          <a:xfrm>
            <a:off x="614294" y="1593953"/>
            <a:ext cx="10267236" cy="3570208"/>
          </a:xfrm>
          <a:prstGeom prst="rect">
            <a:avLst/>
          </a:prstGeom>
          <a:noFill/>
        </p:spPr>
        <p:txBody>
          <a:bodyPr wrap="square" rtlCol="0">
            <a:spAutoFit/>
          </a:bodyPr>
          <a:lstStyle/>
          <a:p>
            <a:pPr>
              <a:spcBef>
                <a:spcPts val="1000"/>
              </a:spcBef>
              <a:buClr>
                <a:srgbClr val="A81241"/>
              </a:buClr>
            </a:pPr>
            <a:r>
              <a:rPr lang="de-DE" sz="2200" dirty="0">
                <a:latin typeface="Arial Narrow" panose="020B0606020202030204" pitchFamily="34" charset="0"/>
              </a:rPr>
              <a:t>Welche politischen Ebenen haben in der Klimapolitik welche Kompetenzen?</a:t>
            </a:r>
          </a:p>
          <a:p>
            <a:pPr marL="800100" lvl="1" indent="-342900">
              <a:spcBef>
                <a:spcPts val="1000"/>
              </a:spcBef>
              <a:buClr>
                <a:schemeClr val="tx1"/>
              </a:buClr>
              <a:buSzPct val="90000"/>
              <a:buFont typeface="Symbol" pitchFamily="2" charset="2"/>
              <a:buChar char="-"/>
            </a:pPr>
            <a:r>
              <a:rPr lang="de-DE" sz="2200" dirty="0">
                <a:latin typeface="Arial Narrow" panose="020B0606020202030204" pitchFamily="34" charset="0"/>
              </a:rPr>
              <a:t>Internationale Politik</a:t>
            </a:r>
          </a:p>
          <a:p>
            <a:pPr marL="800100" lvl="1" indent="-342900">
              <a:spcBef>
                <a:spcPts val="1000"/>
              </a:spcBef>
              <a:buClr>
                <a:schemeClr val="tx1"/>
              </a:buClr>
              <a:buFont typeface="Symbol" pitchFamily="2" charset="2"/>
              <a:buChar char="-"/>
            </a:pPr>
            <a:r>
              <a:rPr lang="de-DE" sz="2200" dirty="0">
                <a:latin typeface="Arial Narrow" panose="020B0606020202030204" pitchFamily="34" charset="0"/>
              </a:rPr>
              <a:t>Europäische Union</a:t>
            </a:r>
          </a:p>
          <a:p>
            <a:pPr marL="800100" lvl="1" indent="-342900">
              <a:spcBef>
                <a:spcPts val="1000"/>
              </a:spcBef>
              <a:buClr>
                <a:schemeClr val="tx1"/>
              </a:buClr>
              <a:buFont typeface="Symbol" pitchFamily="2" charset="2"/>
              <a:buChar char="-"/>
            </a:pPr>
            <a:r>
              <a:rPr lang="de-DE" sz="2200" dirty="0">
                <a:latin typeface="Arial Narrow" panose="020B0606020202030204" pitchFamily="34" charset="0"/>
              </a:rPr>
              <a:t>Nationalstaat</a:t>
            </a:r>
          </a:p>
          <a:p>
            <a:pPr marL="800100" lvl="1" indent="-342900">
              <a:spcBef>
                <a:spcPts val="1000"/>
              </a:spcBef>
              <a:buClr>
                <a:schemeClr val="tx1"/>
              </a:buClr>
              <a:buFont typeface="Symbol" pitchFamily="2" charset="2"/>
              <a:buChar char="-"/>
            </a:pPr>
            <a:r>
              <a:rPr lang="de-DE" sz="2200" dirty="0">
                <a:latin typeface="Arial Narrow" panose="020B0606020202030204" pitchFamily="34" charset="0"/>
              </a:rPr>
              <a:t>Bundesland</a:t>
            </a:r>
          </a:p>
          <a:p>
            <a:pPr marL="800100" lvl="1" indent="-342900">
              <a:spcBef>
                <a:spcPts val="1000"/>
              </a:spcBef>
              <a:buClr>
                <a:schemeClr val="tx1"/>
              </a:buClr>
              <a:buFont typeface="Symbol" pitchFamily="2" charset="2"/>
              <a:buChar char="-"/>
            </a:pPr>
            <a:r>
              <a:rPr lang="de-DE" sz="2200" dirty="0">
                <a:latin typeface="Arial Narrow" panose="020B0606020202030204" pitchFamily="34" charset="0"/>
              </a:rPr>
              <a:t>Landkreis</a:t>
            </a:r>
          </a:p>
          <a:p>
            <a:pPr marL="800100" lvl="1" indent="-342900">
              <a:spcBef>
                <a:spcPts val="1000"/>
              </a:spcBef>
              <a:buClr>
                <a:schemeClr val="tx1"/>
              </a:buClr>
              <a:buFont typeface="Symbol" pitchFamily="2" charset="2"/>
              <a:buChar char="-"/>
            </a:pPr>
            <a:r>
              <a:rPr lang="de-DE" sz="2200" dirty="0">
                <a:latin typeface="Arial Narrow" panose="020B0606020202030204" pitchFamily="34" charset="0"/>
              </a:rPr>
              <a:t>Gemeinden (Städte, Einheitsgemeinden, </a:t>
            </a:r>
            <a:br>
              <a:rPr lang="de-DE" sz="2200" dirty="0">
                <a:latin typeface="Arial Narrow" panose="020B0606020202030204" pitchFamily="34" charset="0"/>
              </a:rPr>
            </a:br>
            <a:r>
              <a:rPr lang="de-DE" sz="2200" dirty="0">
                <a:latin typeface="Arial Narrow" panose="020B0606020202030204" pitchFamily="34" charset="0"/>
              </a:rPr>
              <a:t>Samtgemeinden – Mitgliedsgemeinden)</a:t>
            </a:r>
          </a:p>
        </p:txBody>
      </p:sp>
      <p:sp>
        <p:nvSpPr>
          <p:cNvPr id="6" name="Rechteck 5">
            <a:extLst>
              <a:ext uri="{FF2B5EF4-FFF2-40B4-BE49-F238E27FC236}">
                <a16:creationId xmlns:a16="http://schemas.microsoft.com/office/drawing/2014/main" id="{3C4337FD-4F20-09AD-4911-B257029B1CDC}"/>
              </a:ext>
            </a:extLst>
          </p:cNvPr>
          <p:cNvSpPr/>
          <p:nvPr/>
        </p:nvSpPr>
        <p:spPr>
          <a:xfrm>
            <a:off x="6546877" y="3908601"/>
            <a:ext cx="5320689" cy="1976285"/>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a:solidFill>
                  <a:schemeClr val="tx1"/>
                </a:solidFill>
                <a:latin typeface="Arial Narrow" panose="020B0606020202030204" pitchFamily="34" charset="0"/>
              </a:rPr>
              <a:t>Hinweise für Lehrende</a:t>
            </a:r>
            <a:r>
              <a:rPr lang="de-DE">
                <a:solidFill>
                  <a:schemeClr val="tx1"/>
                </a:solidFill>
                <a:latin typeface="Arial Narrow" panose="020B0606020202030204" pitchFamily="34" charset="0"/>
              </a:rPr>
              <a:t>: Als thematische  Exkursion ist es einschlägig auf „Multi Level </a:t>
            </a:r>
            <a:r>
              <a:rPr lang="de-DE" err="1">
                <a:solidFill>
                  <a:schemeClr val="tx1"/>
                </a:solidFill>
                <a:latin typeface="Arial Narrow" panose="020B0606020202030204" pitchFamily="34" charset="0"/>
              </a:rPr>
              <a:t>Governance</a:t>
            </a:r>
            <a:r>
              <a:rPr lang="de-DE">
                <a:solidFill>
                  <a:schemeClr val="tx1"/>
                </a:solidFill>
                <a:latin typeface="Arial Narrow" panose="020B0606020202030204" pitchFamily="34" charset="0"/>
              </a:rPr>
              <a:t>“ einzugehen z.B. </a:t>
            </a:r>
            <a:r>
              <a:rPr lang="de-DE" err="1">
                <a:solidFill>
                  <a:schemeClr val="tx1"/>
                </a:solidFill>
                <a:latin typeface="Arial Narrow" panose="020B0606020202030204" pitchFamily="34" charset="0"/>
              </a:rPr>
              <a:t>Wittmayer</a:t>
            </a:r>
            <a:r>
              <a:rPr lang="de-DE">
                <a:solidFill>
                  <a:schemeClr val="tx1"/>
                </a:solidFill>
                <a:latin typeface="Arial Narrow" panose="020B0606020202030204" pitchFamily="34" charset="0"/>
              </a:rPr>
              <a:t>, J. M., van </a:t>
            </a:r>
            <a:r>
              <a:rPr lang="de-DE" err="1">
                <a:solidFill>
                  <a:schemeClr val="tx1"/>
                </a:solidFill>
                <a:latin typeface="Arial Narrow" panose="020B0606020202030204" pitchFamily="34" charset="0"/>
              </a:rPr>
              <a:t>Steenbergen</a:t>
            </a:r>
            <a:r>
              <a:rPr lang="de-DE">
                <a:solidFill>
                  <a:schemeClr val="tx1"/>
                </a:solidFill>
                <a:latin typeface="Arial Narrow" panose="020B0606020202030204" pitchFamily="34" charset="0"/>
              </a:rPr>
              <a:t>, F., Rok, A., &amp; </a:t>
            </a:r>
            <a:r>
              <a:rPr lang="de-DE" err="1">
                <a:solidFill>
                  <a:schemeClr val="tx1"/>
                </a:solidFill>
                <a:latin typeface="Arial Narrow" panose="020B0606020202030204" pitchFamily="34" charset="0"/>
              </a:rPr>
              <a:t>Roorda</a:t>
            </a:r>
            <a:r>
              <a:rPr lang="de-DE">
                <a:solidFill>
                  <a:schemeClr val="tx1"/>
                </a:solidFill>
                <a:latin typeface="Arial Narrow" panose="020B0606020202030204" pitchFamily="34" charset="0"/>
              </a:rPr>
              <a:t>, C. (2016). </a:t>
            </a:r>
            <a:r>
              <a:rPr lang="de-DE" err="1">
                <a:solidFill>
                  <a:schemeClr val="tx1"/>
                </a:solidFill>
                <a:latin typeface="Arial Narrow" panose="020B0606020202030204" pitchFamily="34" charset="0"/>
              </a:rPr>
              <a:t>Governing</a:t>
            </a:r>
            <a:r>
              <a:rPr lang="de-DE">
                <a:solidFill>
                  <a:schemeClr val="tx1"/>
                </a:solidFill>
                <a:latin typeface="Arial Narrow" panose="020B0606020202030204" pitchFamily="34" charset="0"/>
              </a:rPr>
              <a:t> </a:t>
            </a:r>
            <a:r>
              <a:rPr lang="de-DE" err="1">
                <a:solidFill>
                  <a:schemeClr val="tx1"/>
                </a:solidFill>
                <a:latin typeface="Arial Narrow" panose="020B0606020202030204" pitchFamily="34" charset="0"/>
              </a:rPr>
              <a:t>sustainability</a:t>
            </a:r>
            <a:r>
              <a:rPr lang="de-DE">
                <a:solidFill>
                  <a:schemeClr val="tx1"/>
                </a:solidFill>
                <a:latin typeface="Arial Narrow" panose="020B0606020202030204" pitchFamily="34" charset="0"/>
              </a:rPr>
              <a:t>: a </a:t>
            </a:r>
            <a:r>
              <a:rPr lang="de-DE" err="1">
                <a:solidFill>
                  <a:schemeClr val="tx1"/>
                </a:solidFill>
                <a:latin typeface="Arial Narrow" panose="020B0606020202030204" pitchFamily="34" charset="0"/>
              </a:rPr>
              <a:t>dialogue</a:t>
            </a:r>
            <a:r>
              <a:rPr lang="de-DE">
                <a:solidFill>
                  <a:schemeClr val="tx1"/>
                </a:solidFill>
                <a:latin typeface="Arial Narrow" panose="020B0606020202030204" pitchFamily="34" charset="0"/>
              </a:rPr>
              <a:t> </a:t>
            </a:r>
            <a:r>
              <a:rPr lang="de-DE" err="1">
                <a:solidFill>
                  <a:schemeClr val="tx1"/>
                </a:solidFill>
                <a:latin typeface="Arial Narrow" panose="020B0606020202030204" pitchFamily="34" charset="0"/>
              </a:rPr>
              <a:t>between</a:t>
            </a:r>
            <a:r>
              <a:rPr lang="de-DE">
                <a:solidFill>
                  <a:schemeClr val="tx1"/>
                </a:solidFill>
                <a:latin typeface="Arial Narrow" panose="020B0606020202030204" pitchFamily="34" charset="0"/>
              </a:rPr>
              <a:t> </a:t>
            </a:r>
            <a:r>
              <a:rPr lang="de-DE" err="1">
                <a:solidFill>
                  <a:schemeClr val="tx1"/>
                </a:solidFill>
                <a:latin typeface="Arial Narrow" panose="020B0606020202030204" pitchFamily="34" charset="0"/>
              </a:rPr>
              <a:t>Local</a:t>
            </a:r>
            <a:r>
              <a:rPr lang="de-DE">
                <a:solidFill>
                  <a:schemeClr val="tx1"/>
                </a:solidFill>
                <a:latin typeface="Arial Narrow" panose="020B0606020202030204" pitchFamily="34" charset="0"/>
              </a:rPr>
              <a:t> Agenda 21 and </a:t>
            </a:r>
            <a:r>
              <a:rPr lang="de-DE" err="1">
                <a:solidFill>
                  <a:schemeClr val="tx1"/>
                </a:solidFill>
                <a:latin typeface="Arial Narrow" panose="020B0606020202030204" pitchFamily="34" charset="0"/>
              </a:rPr>
              <a:t>transition</a:t>
            </a:r>
            <a:r>
              <a:rPr lang="de-DE">
                <a:solidFill>
                  <a:schemeClr val="tx1"/>
                </a:solidFill>
                <a:latin typeface="Arial Narrow" panose="020B0606020202030204" pitchFamily="34" charset="0"/>
              </a:rPr>
              <a:t> </a:t>
            </a:r>
            <a:r>
              <a:rPr lang="de-DE" err="1">
                <a:solidFill>
                  <a:schemeClr val="tx1"/>
                </a:solidFill>
                <a:latin typeface="Arial Narrow" panose="020B0606020202030204" pitchFamily="34" charset="0"/>
              </a:rPr>
              <a:t>management</a:t>
            </a:r>
            <a:r>
              <a:rPr lang="de-DE">
                <a:solidFill>
                  <a:schemeClr val="tx1"/>
                </a:solidFill>
                <a:latin typeface="Arial Narrow" panose="020B0606020202030204" pitchFamily="34" charset="0"/>
              </a:rPr>
              <a:t>. </a:t>
            </a:r>
            <a:r>
              <a:rPr lang="de-DE" i="1" err="1">
                <a:solidFill>
                  <a:schemeClr val="tx1"/>
                </a:solidFill>
                <a:latin typeface="Arial Narrow" panose="020B0606020202030204" pitchFamily="34" charset="0"/>
              </a:rPr>
              <a:t>Local</a:t>
            </a:r>
            <a:r>
              <a:rPr lang="de-DE" i="1">
                <a:solidFill>
                  <a:schemeClr val="tx1"/>
                </a:solidFill>
                <a:latin typeface="Arial Narrow" panose="020B0606020202030204" pitchFamily="34" charset="0"/>
              </a:rPr>
              <a:t> Environment</a:t>
            </a:r>
            <a:r>
              <a:rPr lang="de-DE">
                <a:solidFill>
                  <a:schemeClr val="tx1"/>
                </a:solidFill>
                <a:latin typeface="Arial Narrow" panose="020B0606020202030204" pitchFamily="34" charset="0"/>
              </a:rPr>
              <a:t>, </a:t>
            </a:r>
            <a:r>
              <a:rPr lang="de-DE" i="1">
                <a:solidFill>
                  <a:schemeClr val="tx1"/>
                </a:solidFill>
                <a:latin typeface="Arial Narrow" panose="020B0606020202030204" pitchFamily="34" charset="0"/>
              </a:rPr>
              <a:t>21</a:t>
            </a:r>
            <a:r>
              <a:rPr lang="de-DE">
                <a:solidFill>
                  <a:schemeClr val="tx1"/>
                </a:solidFill>
                <a:latin typeface="Arial Narrow" panose="020B0606020202030204" pitchFamily="34" charset="0"/>
              </a:rPr>
              <a:t>(8), 939-955.</a:t>
            </a:r>
          </a:p>
        </p:txBody>
      </p:sp>
      <p:pic>
        <p:nvPicPr>
          <p:cNvPr id="9" name="Grafik 8" descr="Glühbirne und Zahnrad mit einfarbiger Füllung">
            <a:extLst>
              <a:ext uri="{FF2B5EF4-FFF2-40B4-BE49-F238E27FC236}">
                <a16:creationId xmlns:a16="http://schemas.microsoft.com/office/drawing/2014/main" id="{84DE926E-E931-40F1-A048-03018E79D0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3166" y="3221681"/>
            <a:ext cx="914400" cy="914400"/>
          </a:xfrm>
          <a:prstGeom prst="rect">
            <a:avLst/>
          </a:prstGeom>
        </p:spPr>
      </p:pic>
    </p:spTree>
    <p:extLst>
      <p:ext uri="{BB962C8B-B14F-4D97-AF65-F5344CB8AC3E}">
        <p14:creationId xmlns:p14="http://schemas.microsoft.com/office/powerpoint/2010/main" val="7604627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7EB32-08D9-2E0D-A955-976A3E4C9544}"/>
            </a:ext>
          </a:extLst>
        </p:cNvPr>
        <p:cNvGrpSpPr/>
        <p:nvPr/>
      </p:nvGrpSpPr>
      <p:grpSpPr>
        <a:xfrm>
          <a:off x="0" y="0"/>
          <a:ext cx="0" cy="0"/>
          <a:chOff x="0" y="0"/>
          <a:chExt cx="0" cy="0"/>
        </a:xfrm>
      </p:grpSpPr>
      <p:sp>
        <p:nvSpPr>
          <p:cNvPr id="7" name="Foliennummernplatzhalter 4">
            <a:extLst>
              <a:ext uri="{FF2B5EF4-FFF2-40B4-BE49-F238E27FC236}">
                <a16:creationId xmlns:a16="http://schemas.microsoft.com/office/drawing/2014/main" id="{50285A4F-034A-7D77-9896-D83C74FE3342}"/>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14</a:t>
            </a:fld>
            <a:endParaRPr lang="de-DE" sz="1600" dirty="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7FE42DE8-3154-7CB0-479F-A170C99C5516}"/>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2" name="Titel 2">
            <a:extLst>
              <a:ext uri="{FF2B5EF4-FFF2-40B4-BE49-F238E27FC236}">
                <a16:creationId xmlns:a16="http://schemas.microsoft.com/office/drawing/2014/main" id="{62D3C01C-3473-6189-2482-32C7FF2B9966}"/>
              </a:ext>
            </a:extLst>
          </p:cNvPr>
          <p:cNvSpPr txBox="1">
            <a:spLocks/>
          </p:cNvSpPr>
          <p:nvPr/>
        </p:nvSpPr>
        <p:spPr>
          <a:xfrm>
            <a:off x="635000" y="638189"/>
            <a:ext cx="10922000" cy="1325563"/>
          </a:xfrm>
          <a:prstGeom prst="rect">
            <a:avLst/>
          </a:prstGeom>
        </p:spPr>
        <p:txBody>
          <a:bodyPr vert="horz" lIns="0" tIns="0" rIns="0" bIns="0" rtlCol="0" anchor="t">
            <a:noAutofit/>
          </a:bodyPr>
          <a:lstStyle>
            <a:lvl1pPr algn="l" defTabSz="914400" rtl="0" eaLnBrk="1" latinLnBrk="0" hangingPunct="1">
              <a:lnSpc>
                <a:spcPts val="3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a:lstStyle>
          <a:p>
            <a:r>
              <a:rPr lang="de-DE" dirty="0"/>
              <a:t>Kommunale Klimaanpassung: </a:t>
            </a:r>
          </a:p>
          <a:p>
            <a:r>
              <a:rPr lang="de-DE" dirty="0"/>
              <a:t>Politik &amp; Verwaltung</a:t>
            </a:r>
          </a:p>
        </p:txBody>
      </p:sp>
      <p:sp>
        <p:nvSpPr>
          <p:cNvPr id="16" name="Pfeil nach unten 15">
            <a:extLst>
              <a:ext uri="{FF2B5EF4-FFF2-40B4-BE49-F238E27FC236}">
                <a16:creationId xmlns:a16="http://schemas.microsoft.com/office/drawing/2014/main" id="{DBB76496-6D45-5A01-F094-BF0673708244}"/>
              </a:ext>
            </a:extLst>
          </p:cNvPr>
          <p:cNvSpPr/>
          <p:nvPr/>
        </p:nvSpPr>
        <p:spPr>
          <a:xfrm rot="20064721" flipV="1">
            <a:off x="2797260" y="4159971"/>
            <a:ext cx="200297" cy="1072185"/>
          </a:xfrm>
          <a:prstGeom prst="down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latin typeface="Arial Narrow" panose="020B0606020202030204" pitchFamily="34" charset="0"/>
            </a:endParaRPr>
          </a:p>
        </p:txBody>
      </p:sp>
      <p:sp>
        <p:nvSpPr>
          <p:cNvPr id="17" name="Pfeil nach unten 16">
            <a:extLst>
              <a:ext uri="{FF2B5EF4-FFF2-40B4-BE49-F238E27FC236}">
                <a16:creationId xmlns:a16="http://schemas.microsoft.com/office/drawing/2014/main" id="{F08DCBD1-0E16-AE8F-2F6F-B1A48F6B4842}"/>
              </a:ext>
            </a:extLst>
          </p:cNvPr>
          <p:cNvSpPr/>
          <p:nvPr/>
        </p:nvSpPr>
        <p:spPr>
          <a:xfrm flipV="1">
            <a:off x="5369371" y="4684250"/>
            <a:ext cx="184953" cy="652380"/>
          </a:xfrm>
          <a:prstGeom prst="down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latin typeface="Arial Narrow" panose="020B0606020202030204" pitchFamily="34" charset="0"/>
            </a:endParaRPr>
          </a:p>
        </p:txBody>
      </p:sp>
      <p:sp>
        <p:nvSpPr>
          <p:cNvPr id="18" name="Textplatzhalter 3">
            <a:extLst>
              <a:ext uri="{FF2B5EF4-FFF2-40B4-BE49-F238E27FC236}">
                <a16:creationId xmlns:a16="http://schemas.microsoft.com/office/drawing/2014/main" id="{3F81B739-36B3-9ADD-4976-2C14CF1E9847}"/>
              </a:ext>
            </a:extLst>
          </p:cNvPr>
          <p:cNvSpPr txBox="1">
            <a:spLocks/>
          </p:cNvSpPr>
          <p:nvPr/>
        </p:nvSpPr>
        <p:spPr>
          <a:xfrm>
            <a:off x="3089417" y="4579929"/>
            <a:ext cx="991792" cy="268779"/>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b="1" dirty="0"/>
              <a:t>wählen</a:t>
            </a:r>
          </a:p>
        </p:txBody>
      </p:sp>
      <p:sp>
        <p:nvSpPr>
          <p:cNvPr id="19" name="Pfeil nach unten 18">
            <a:extLst>
              <a:ext uri="{FF2B5EF4-FFF2-40B4-BE49-F238E27FC236}">
                <a16:creationId xmlns:a16="http://schemas.microsoft.com/office/drawing/2014/main" id="{6F70D470-0630-C8CF-98E7-C119AF1F01CA}"/>
              </a:ext>
            </a:extLst>
          </p:cNvPr>
          <p:cNvSpPr/>
          <p:nvPr/>
        </p:nvSpPr>
        <p:spPr>
          <a:xfrm flipV="1">
            <a:off x="5374017" y="2778899"/>
            <a:ext cx="184953" cy="652380"/>
          </a:xfrm>
          <a:prstGeom prst="down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latin typeface="Arial Narrow" panose="020B0606020202030204" pitchFamily="34" charset="0"/>
            </a:endParaRPr>
          </a:p>
        </p:txBody>
      </p:sp>
      <p:sp>
        <p:nvSpPr>
          <p:cNvPr id="20" name="Textplatzhalter 3">
            <a:extLst>
              <a:ext uri="{FF2B5EF4-FFF2-40B4-BE49-F238E27FC236}">
                <a16:creationId xmlns:a16="http://schemas.microsoft.com/office/drawing/2014/main" id="{34650054-46D6-2A9A-3854-055BFB5D7665}"/>
              </a:ext>
            </a:extLst>
          </p:cNvPr>
          <p:cNvSpPr txBox="1">
            <a:spLocks/>
          </p:cNvSpPr>
          <p:nvPr/>
        </p:nvSpPr>
        <p:spPr>
          <a:xfrm>
            <a:off x="5709714" y="3075765"/>
            <a:ext cx="1571950" cy="687882"/>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b="1" dirty="0"/>
              <a:t>wählt</a:t>
            </a:r>
          </a:p>
        </p:txBody>
      </p:sp>
      <p:sp>
        <p:nvSpPr>
          <p:cNvPr id="21" name="Textplatzhalter 3">
            <a:extLst>
              <a:ext uri="{FF2B5EF4-FFF2-40B4-BE49-F238E27FC236}">
                <a16:creationId xmlns:a16="http://schemas.microsoft.com/office/drawing/2014/main" id="{B15BD122-8A21-8511-A4B2-041924A30DCC}"/>
              </a:ext>
            </a:extLst>
          </p:cNvPr>
          <p:cNvSpPr txBox="1">
            <a:spLocks/>
          </p:cNvSpPr>
          <p:nvPr/>
        </p:nvSpPr>
        <p:spPr>
          <a:xfrm>
            <a:off x="7485230" y="4011750"/>
            <a:ext cx="639580" cy="308292"/>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b="1" dirty="0"/>
              <a:t>wählt</a:t>
            </a:r>
          </a:p>
        </p:txBody>
      </p:sp>
      <p:sp>
        <p:nvSpPr>
          <p:cNvPr id="22" name="Pfeil nach rechts 21">
            <a:extLst>
              <a:ext uri="{FF2B5EF4-FFF2-40B4-BE49-F238E27FC236}">
                <a16:creationId xmlns:a16="http://schemas.microsoft.com/office/drawing/2014/main" id="{24164A1B-6A7F-CCE8-D267-F985C8C1AF60}"/>
              </a:ext>
            </a:extLst>
          </p:cNvPr>
          <p:cNvSpPr/>
          <p:nvPr/>
        </p:nvSpPr>
        <p:spPr>
          <a:xfrm>
            <a:off x="7211853" y="4240353"/>
            <a:ext cx="853647" cy="159379"/>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600">
              <a:latin typeface="Arial Narrow" panose="020B0606020202030204" pitchFamily="34" charset="0"/>
            </a:endParaRPr>
          </a:p>
        </p:txBody>
      </p:sp>
      <p:sp>
        <p:nvSpPr>
          <p:cNvPr id="25" name="Rechteck 24">
            <a:extLst>
              <a:ext uri="{FF2B5EF4-FFF2-40B4-BE49-F238E27FC236}">
                <a16:creationId xmlns:a16="http://schemas.microsoft.com/office/drawing/2014/main" id="{7BB2C8E3-8C6A-B1A8-9F5E-CE2581822471}"/>
              </a:ext>
            </a:extLst>
          </p:cNvPr>
          <p:cNvSpPr/>
          <p:nvPr/>
        </p:nvSpPr>
        <p:spPr>
          <a:xfrm>
            <a:off x="3310972" y="1873075"/>
            <a:ext cx="4318540" cy="836921"/>
          </a:xfrm>
          <a:prstGeom prst="rect">
            <a:avLst/>
          </a:prstGeom>
          <a:solidFill>
            <a:schemeClr val="accent2">
              <a:lumMod val="20000"/>
              <a:lumOff val="80000"/>
            </a:schemeClr>
          </a:solidFill>
          <a:ln>
            <a:solidFill>
              <a:schemeClr val="tx1"/>
            </a:solidFill>
            <a:extLst>
              <a:ext uri="{C807C97D-BFC1-408E-A445-0C87EB9F89A2}">
                <ask:lineSketchStyleProps xmlns:ask="http://schemas.microsoft.com/office/drawing/2018/sketchyshapes" sd="1219033472">
                  <a:custGeom>
                    <a:avLst/>
                    <a:gdLst>
                      <a:gd name="connsiteX0" fmla="*/ 0 w 3086302"/>
                      <a:gd name="connsiteY0" fmla="*/ 0 h 1122712"/>
                      <a:gd name="connsiteX1" fmla="*/ 483521 w 3086302"/>
                      <a:gd name="connsiteY1" fmla="*/ 0 h 1122712"/>
                      <a:gd name="connsiteX2" fmla="*/ 905315 w 3086302"/>
                      <a:gd name="connsiteY2" fmla="*/ 0 h 1122712"/>
                      <a:gd name="connsiteX3" fmla="*/ 1357973 w 3086302"/>
                      <a:gd name="connsiteY3" fmla="*/ 0 h 1122712"/>
                      <a:gd name="connsiteX4" fmla="*/ 1903220 w 3086302"/>
                      <a:gd name="connsiteY4" fmla="*/ 0 h 1122712"/>
                      <a:gd name="connsiteX5" fmla="*/ 2386740 w 3086302"/>
                      <a:gd name="connsiteY5" fmla="*/ 0 h 1122712"/>
                      <a:gd name="connsiteX6" fmla="*/ 3086302 w 3086302"/>
                      <a:gd name="connsiteY6" fmla="*/ 0 h 1122712"/>
                      <a:gd name="connsiteX7" fmla="*/ 3086302 w 3086302"/>
                      <a:gd name="connsiteY7" fmla="*/ 572583 h 1122712"/>
                      <a:gd name="connsiteX8" fmla="*/ 3086302 w 3086302"/>
                      <a:gd name="connsiteY8" fmla="*/ 1122712 h 1122712"/>
                      <a:gd name="connsiteX9" fmla="*/ 2571918 w 3086302"/>
                      <a:gd name="connsiteY9" fmla="*/ 1122712 h 1122712"/>
                      <a:gd name="connsiteX10" fmla="*/ 2119261 w 3086302"/>
                      <a:gd name="connsiteY10" fmla="*/ 1122712 h 1122712"/>
                      <a:gd name="connsiteX11" fmla="*/ 1543151 w 3086302"/>
                      <a:gd name="connsiteY11" fmla="*/ 1122712 h 1122712"/>
                      <a:gd name="connsiteX12" fmla="*/ 1059630 w 3086302"/>
                      <a:gd name="connsiteY12" fmla="*/ 1122712 h 1122712"/>
                      <a:gd name="connsiteX13" fmla="*/ 637836 w 3086302"/>
                      <a:gd name="connsiteY13" fmla="*/ 1122712 h 1122712"/>
                      <a:gd name="connsiteX14" fmla="*/ 0 w 3086302"/>
                      <a:gd name="connsiteY14" fmla="*/ 1122712 h 1122712"/>
                      <a:gd name="connsiteX15" fmla="*/ 0 w 3086302"/>
                      <a:gd name="connsiteY15" fmla="*/ 583810 h 1122712"/>
                      <a:gd name="connsiteX16" fmla="*/ 0 w 3086302"/>
                      <a:gd name="connsiteY16" fmla="*/ 0 h 112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6302" h="1122712" fill="none" extrusionOk="0">
                        <a:moveTo>
                          <a:pt x="0" y="0"/>
                        </a:moveTo>
                        <a:cubicBezTo>
                          <a:pt x="225175" y="-19545"/>
                          <a:pt x="256091" y="35631"/>
                          <a:pt x="483521" y="0"/>
                        </a:cubicBezTo>
                        <a:cubicBezTo>
                          <a:pt x="710951" y="-35631"/>
                          <a:pt x="716688" y="25935"/>
                          <a:pt x="905315" y="0"/>
                        </a:cubicBezTo>
                        <a:cubicBezTo>
                          <a:pt x="1093942" y="-25935"/>
                          <a:pt x="1137377" y="14799"/>
                          <a:pt x="1357973" y="0"/>
                        </a:cubicBezTo>
                        <a:cubicBezTo>
                          <a:pt x="1578569" y="-14799"/>
                          <a:pt x="1700456" y="45446"/>
                          <a:pt x="1903220" y="0"/>
                        </a:cubicBezTo>
                        <a:cubicBezTo>
                          <a:pt x="2105984" y="-45446"/>
                          <a:pt x="2150341" y="4645"/>
                          <a:pt x="2386740" y="0"/>
                        </a:cubicBezTo>
                        <a:cubicBezTo>
                          <a:pt x="2623139" y="-4645"/>
                          <a:pt x="2867726" y="73646"/>
                          <a:pt x="3086302" y="0"/>
                        </a:cubicBezTo>
                        <a:cubicBezTo>
                          <a:pt x="3118334" y="232795"/>
                          <a:pt x="3036296" y="334159"/>
                          <a:pt x="3086302" y="572583"/>
                        </a:cubicBezTo>
                        <a:cubicBezTo>
                          <a:pt x="3136308" y="811007"/>
                          <a:pt x="3046357" y="963757"/>
                          <a:pt x="3086302" y="1122712"/>
                        </a:cubicBezTo>
                        <a:cubicBezTo>
                          <a:pt x="2950485" y="1162786"/>
                          <a:pt x="2683781" y="1097824"/>
                          <a:pt x="2571918" y="1122712"/>
                        </a:cubicBezTo>
                        <a:cubicBezTo>
                          <a:pt x="2460055" y="1147600"/>
                          <a:pt x="2286682" y="1085513"/>
                          <a:pt x="2119261" y="1122712"/>
                        </a:cubicBezTo>
                        <a:cubicBezTo>
                          <a:pt x="1951840" y="1159911"/>
                          <a:pt x="1795383" y="1070782"/>
                          <a:pt x="1543151" y="1122712"/>
                        </a:cubicBezTo>
                        <a:cubicBezTo>
                          <a:pt x="1290919" y="1174642"/>
                          <a:pt x="1210300" y="1113309"/>
                          <a:pt x="1059630" y="1122712"/>
                        </a:cubicBezTo>
                        <a:cubicBezTo>
                          <a:pt x="908960" y="1132115"/>
                          <a:pt x="736439" y="1118596"/>
                          <a:pt x="637836" y="1122712"/>
                        </a:cubicBezTo>
                        <a:cubicBezTo>
                          <a:pt x="539233" y="1126828"/>
                          <a:pt x="267060" y="1113228"/>
                          <a:pt x="0" y="1122712"/>
                        </a:cubicBezTo>
                        <a:cubicBezTo>
                          <a:pt x="-49802" y="902211"/>
                          <a:pt x="17033" y="781298"/>
                          <a:pt x="0" y="583810"/>
                        </a:cubicBezTo>
                        <a:cubicBezTo>
                          <a:pt x="-17033" y="386322"/>
                          <a:pt x="24018" y="175504"/>
                          <a:pt x="0" y="0"/>
                        </a:cubicBezTo>
                        <a:close/>
                      </a:path>
                      <a:path w="3086302" h="1122712" stroke="0" extrusionOk="0">
                        <a:moveTo>
                          <a:pt x="0" y="0"/>
                        </a:moveTo>
                        <a:cubicBezTo>
                          <a:pt x="207512" y="-8803"/>
                          <a:pt x="328534" y="42443"/>
                          <a:pt x="483521" y="0"/>
                        </a:cubicBezTo>
                        <a:cubicBezTo>
                          <a:pt x="638508" y="-42443"/>
                          <a:pt x="748897" y="39363"/>
                          <a:pt x="905315" y="0"/>
                        </a:cubicBezTo>
                        <a:cubicBezTo>
                          <a:pt x="1061733" y="-39363"/>
                          <a:pt x="1290866" y="36369"/>
                          <a:pt x="1481425" y="0"/>
                        </a:cubicBezTo>
                        <a:cubicBezTo>
                          <a:pt x="1671984" y="-36369"/>
                          <a:pt x="1774088" y="13669"/>
                          <a:pt x="1964946" y="0"/>
                        </a:cubicBezTo>
                        <a:cubicBezTo>
                          <a:pt x="2155804" y="-13669"/>
                          <a:pt x="2237889" y="43873"/>
                          <a:pt x="2448466" y="0"/>
                        </a:cubicBezTo>
                        <a:cubicBezTo>
                          <a:pt x="2659043" y="-43873"/>
                          <a:pt x="2838628" y="41032"/>
                          <a:pt x="3086302" y="0"/>
                        </a:cubicBezTo>
                        <a:cubicBezTo>
                          <a:pt x="3135750" y="118313"/>
                          <a:pt x="3055024" y="351998"/>
                          <a:pt x="3086302" y="538902"/>
                        </a:cubicBezTo>
                        <a:cubicBezTo>
                          <a:pt x="3117580" y="725806"/>
                          <a:pt x="3074859" y="980846"/>
                          <a:pt x="3086302" y="1122712"/>
                        </a:cubicBezTo>
                        <a:cubicBezTo>
                          <a:pt x="2944355" y="1165778"/>
                          <a:pt x="2821422" y="1117888"/>
                          <a:pt x="2633644" y="1122712"/>
                        </a:cubicBezTo>
                        <a:cubicBezTo>
                          <a:pt x="2445866" y="1127536"/>
                          <a:pt x="2259247" y="1085670"/>
                          <a:pt x="2119261" y="1122712"/>
                        </a:cubicBezTo>
                        <a:cubicBezTo>
                          <a:pt x="1979275" y="1159754"/>
                          <a:pt x="1743877" y="1093278"/>
                          <a:pt x="1604877" y="1122712"/>
                        </a:cubicBezTo>
                        <a:cubicBezTo>
                          <a:pt x="1465877" y="1152146"/>
                          <a:pt x="1295388" y="1068179"/>
                          <a:pt x="1121356" y="1122712"/>
                        </a:cubicBezTo>
                        <a:cubicBezTo>
                          <a:pt x="947324" y="1177245"/>
                          <a:pt x="755903" y="1076350"/>
                          <a:pt x="545247" y="1122712"/>
                        </a:cubicBezTo>
                        <a:cubicBezTo>
                          <a:pt x="334591" y="1169074"/>
                          <a:pt x="262791" y="1110631"/>
                          <a:pt x="0" y="1122712"/>
                        </a:cubicBezTo>
                        <a:cubicBezTo>
                          <a:pt x="-20157" y="891464"/>
                          <a:pt x="27354" y="701151"/>
                          <a:pt x="0" y="583810"/>
                        </a:cubicBezTo>
                        <a:cubicBezTo>
                          <a:pt x="-27354" y="466469"/>
                          <a:pt x="35391" y="212680"/>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rial Narrow" panose="020B0606020202030204" pitchFamily="34" charset="0"/>
              </a:rPr>
              <a:t>Kreisausschuss</a:t>
            </a:r>
          </a:p>
          <a:p>
            <a:pPr algn="ctr"/>
            <a:r>
              <a:rPr lang="de-DE" sz="1600" dirty="0">
                <a:solidFill>
                  <a:schemeClr val="tx1"/>
                </a:solidFill>
                <a:latin typeface="Arial Narrow" panose="020B0606020202030204" pitchFamily="34" charset="0"/>
              </a:rPr>
              <a:t>Besteht aus haupt- und ehrenamtlichen Beigeordneten und trifft die laufenden Entscheidungen</a:t>
            </a:r>
          </a:p>
        </p:txBody>
      </p:sp>
      <p:sp>
        <p:nvSpPr>
          <p:cNvPr id="26" name="Rechteck 25">
            <a:extLst>
              <a:ext uri="{FF2B5EF4-FFF2-40B4-BE49-F238E27FC236}">
                <a16:creationId xmlns:a16="http://schemas.microsoft.com/office/drawing/2014/main" id="{85A00EEF-0FAE-D466-4E13-7A9952CC8DA4}"/>
              </a:ext>
            </a:extLst>
          </p:cNvPr>
          <p:cNvSpPr/>
          <p:nvPr/>
        </p:nvSpPr>
        <p:spPr>
          <a:xfrm>
            <a:off x="8338877" y="3678768"/>
            <a:ext cx="3317570" cy="1122712"/>
          </a:xfrm>
          <a:prstGeom prst="rect">
            <a:avLst/>
          </a:prstGeom>
          <a:solidFill>
            <a:schemeClr val="accent2">
              <a:lumMod val="20000"/>
              <a:lumOff val="80000"/>
            </a:schemeClr>
          </a:solidFill>
          <a:ln>
            <a:solidFill>
              <a:schemeClr val="tx1"/>
            </a:solidFill>
            <a:extLst>
              <a:ext uri="{C807C97D-BFC1-408E-A445-0C87EB9F89A2}">
                <ask:lineSketchStyleProps xmlns:ask="http://schemas.microsoft.com/office/drawing/2018/sketchyshapes" sd="1219033472">
                  <a:custGeom>
                    <a:avLst/>
                    <a:gdLst>
                      <a:gd name="connsiteX0" fmla="*/ 0 w 3086302"/>
                      <a:gd name="connsiteY0" fmla="*/ 0 h 1122712"/>
                      <a:gd name="connsiteX1" fmla="*/ 483521 w 3086302"/>
                      <a:gd name="connsiteY1" fmla="*/ 0 h 1122712"/>
                      <a:gd name="connsiteX2" fmla="*/ 905315 w 3086302"/>
                      <a:gd name="connsiteY2" fmla="*/ 0 h 1122712"/>
                      <a:gd name="connsiteX3" fmla="*/ 1357973 w 3086302"/>
                      <a:gd name="connsiteY3" fmla="*/ 0 h 1122712"/>
                      <a:gd name="connsiteX4" fmla="*/ 1903220 w 3086302"/>
                      <a:gd name="connsiteY4" fmla="*/ 0 h 1122712"/>
                      <a:gd name="connsiteX5" fmla="*/ 2386740 w 3086302"/>
                      <a:gd name="connsiteY5" fmla="*/ 0 h 1122712"/>
                      <a:gd name="connsiteX6" fmla="*/ 3086302 w 3086302"/>
                      <a:gd name="connsiteY6" fmla="*/ 0 h 1122712"/>
                      <a:gd name="connsiteX7" fmla="*/ 3086302 w 3086302"/>
                      <a:gd name="connsiteY7" fmla="*/ 572583 h 1122712"/>
                      <a:gd name="connsiteX8" fmla="*/ 3086302 w 3086302"/>
                      <a:gd name="connsiteY8" fmla="*/ 1122712 h 1122712"/>
                      <a:gd name="connsiteX9" fmla="*/ 2571918 w 3086302"/>
                      <a:gd name="connsiteY9" fmla="*/ 1122712 h 1122712"/>
                      <a:gd name="connsiteX10" fmla="*/ 2119261 w 3086302"/>
                      <a:gd name="connsiteY10" fmla="*/ 1122712 h 1122712"/>
                      <a:gd name="connsiteX11" fmla="*/ 1543151 w 3086302"/>
                      <a:gd name="connsiteY11" fmla="*/ 1122712 h 1122712"/>
                      <a:gd name="connsiteX12" fmla="*/ 1059630 w 3086302"/>
                      <a:gd name="connsiteY12" fmla="*/ 1122712 h 1122712"/>
                      <a:gd name="connsiteX13" fmla="*/ 637836 w 3086302"/>
                      <a:gd name="connsiteY13" fmla="*/ 1122712 h 1122712"/>
                      <a:gd name="connsiteX14" fmla="*/ 0 w 3086302"/>
                      <a:gd name="connsiteY14" fmla="*/ 1122712 h 1122712"/>
                      <a:gd name="connsiteX15" fmla="*/ 0 w 3086302"/>
                      <a:gd name="connsiteY15" fmla="*/ 583810 h 1122712"/>
                      <a:gd name="connsiteX16" fmla="*/ 0 w 3086302"/>
                      <a:gd name="connsiteY16" fmla="*/ 0 h 112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6302" h="1122712" fill="none" extrusionOk="0">
                        <a:moveTo>
                          <a:pt x="0" y="0"/>
                        </a:moveTo>
                        <a:cubicBezTo>
                          <a:pt x="225175" y="-19545"/>
                          <a:pt x="256091" y="35631"/>
                          <a:pt x="483521" y="0"/>
                        </a:cubicBezTo>
                        <a:cubicBezTo>
                          <a:pt x="710951" y="-35631"/>
                          <a:pt x="716688" y="25935"/>
                          <a:pt x="905315" y="0"/>
                        </a:cubicBezTo>
                        <a:cubicBezTo>
                          <a:pt x="1093942" y="-25935"/>
                          <a:pt x="1137377" y="14799"/>
                          <a:pt x="1357973" y="0"/>
                        </a:cubicBezTo>
                        <a:cubicBezTo>
                          <a:pt x="1578569" y="-14799"/>
                          <a:pt x="1700456" y="45446"/>
                          <a:pt x="1903220" y="0"/>
                        </a:cubicBezTo>
                        <a:cubicBezTo>
                          <a:pt x="2105984" y="-45446"/>
                          <a:pt x="2150341" y="4645"/>
                          <a:pt x="2386740" y="0"/>
                        </a:cubicBezTo>
                        <a:cubicBezTo>
                          <a:pt x="2623139" y="-4645"/>
                          <a:pt x="2867726" y="73646"/>
                          <a:pt x="3086302" y="0"/>
                        </a:cubicBezTo>
                        <a:cubicBezTo>
                          <a:pt x="3118334" y="232795"/>
                          <a:pt x="3036296" y="334159"/>
                          <a:pt x="3086302" y="572583"/>
                        </a:cubicBezTo>
                        <a:cubicBezTo>
                          <a:pt x="3136308" y="811007"/>
                          <a:pt x="3046357" y="963757"/>
                          <a:pt x="3086302" y="1122712"/>
                        </a:cubicBezTo>
                        <a:cubicBezTo>
                          <a:pt x="2950485" y="1162786"/>
                          <a:pt x="2683781" y="1097824"/>
                          <a:pt x="2571918" y="1122712"/>
                        </a:cubicBezTo>
                        <a:cubicBezTo>
                          <a:pt x="2460055" y="1147600"/>
                          <a:pt x="2286682" y="1085513"/>
                          <a:pt x="2119261" y="1122712"/>
                        </a:cubicBezTo>
                        <a:cubicBezTo>
                          <a:pt x="1951840" y="1159911"/>
                          <a:pt x="1795383" y="1070782"/>
                          <a:pt x="1543151" y="1122712"/>
                        </a:cubicBezTo>
                        <a:cubicBezTo>
                          <a:pt x="1290919" y="1174642"/>
                          <a:pt x="1210300" y="1113309"/>
                          <a:pt x="1059630" y="1122712"/>
                        </a:cubicBezTo>
                        <a:cubicBezTo>
                          <a:pt x="908960" y="1132115"/>
                          <a:pt x="736439" y="1118596"/>
                          <a:pt x="637836" y="1122712"/>
                        </a:cubicBezTo>
                        <a:cubicBezTo>
                          <a:pt x="539233" y="1126828"/>
                          <a:pt x="267060" y="1113228"/>
                          <a:pt x="0" y="1122712"/>
                        </a:cubicBezTo>
                        <a:cubicBezTo>
                          <a:pt x="-49802" y="902211"/>
                          <a:pt x="17033" y="781298"/>
                          <a:pt x="0" y="583810"/>
                        </a:cubicBezTo>
                        <a:cubicBezTo>
                          <a:pt x="-17033" y="386322"/>
                          <a:pt x="24018" y="175504"/>
                          <a:pt x="0" y="0"/>
                        </a:cubicBezTo>
                        <a:close/>
                      </a:path>
                      <a:path w="3086302" h="1122712" stroke="0" extrusionOk="0">
                        <a:moveTo>
                          <a:pt x="0" y="0"/>
                        </a:moveTo>
                        <a:cubicBezTo>
                          <a:pt x="207512" y="-8803"/>
                          <a:pt x="328534" y="42443"/>
                          <a:pt x="483521" y="0"/>
                        </a:cubicBezTo>
                        <a:cubicBezTo>
                          <a:pt x="638508" y="-42443"/>
                          <a:pt x="748897" y="39363"/>
                          <a:pt x="905315" y="0"/>
                        </a:cubicBezTo>
                        <a:cubicBezTo>
                          <a:pt x="1061733" y="-39363"/>
                          <a:pt x="1290866" y="36369"/>
                          <a:pt x="1481425" y="0"/>
                        </a:cubicBezTo>
                        <a:cubicBezTo>
                          <a:pt x="1671984" y="-36369"/>
                          <a:pt x="1774088" y="13669"/>
                          <a:pt x="1964946" y="0"/>
                        </a:cubicBezTo>
                        <a:cubicBezTo>
                          <a:pt x="2155804" y="-13669"/>
                          <a:pt x="2237889" y="43873"/>
                          <a:pt x="2448466" y="0"/>
                        </a:cubicBezTo>
                        <a:cubicBezTo>
                          <a:pt x="2659043" y="-43873"/>
                          <a:pt x="2838628" y="41032"/>
                          <a:pt x="3086302" y="0"/>
                        </a:cubicBezTo>
                        <a:cubicBezTo>
                          <a:pt x="3135750" y="118313"/>
                          <a:pt x="3055024" y="351998"/>
                          <a:pt x="3086302" y="538902"/>
                        </a:cubicBezTo>
                        <a:cubicBezTo>
                          <a:pt x="3117580" y="725806"/>
                          <a:pt x="3074859" y="980846"/>
                          <a:pt x="3086302" y="1122712"/>
                        </a:cubicBezTo>
                        <a:cubicBezTo>
                          <a:pt x="2944355" y="1165778"/>
                          <a:pt x="2821422" y="1117888"/>
                          <a:pt x="2633644" y="1122712"/>
                        </a:cubicBezTo>
                        <a:cubicBezTo>
                          <a:pt x="2445866" y="1127536"/>
                          <a:pt x="2259247" y="1085670"/>
                          <a:pt x="2119261" y="1122712"/>
                        </a:cubicBezTo>
                        <a:cubicBezTo>
                          <a:pt x="1979275" y="1159754"/>
                          <a:pt x="1743877" y="1093278"/>
                          <a:pt x="1604877" y="1122712"/>
                        </a:cubicBezTo>
                        <a:cubicBezTo>
                          <a:pt x="1465877" y="1152146"/>
                          <a:pt x="1295388" y="1068179"/>
                          <a:pt x="1121356" y="1122712"/>
                        </a:cubicBezTo>
                        <a:cubicBezTo>
                          <a:pt x="947324" y="1177245"/>
                          <a:pt x="755903" y="1076350"/>
                          <a:pt x="545247" y="1122712"/>
                        </a:cubicBezTo>
                        <a:cubicBezTo>
                          <a:pt x="334591" y="1169074"/>
                          <a:pt x="262791" y="1110631"/>
                          <a:pt x="0" y="1122712"/>
                        </a:cubicBezTo>
                        <a:cubicBezTo>
                          <a:pt x="-20157" y="891464"/>
                          <a:pt x="27354" y="701151"/>
                          <a:pt x="0" y="583810"/>
                        </a:cubicBezTo>
                        <a:cubicBezTo>
                          <a:pt x="-27354" y="466469"/>
                          <a:pt x="35391" y="212680"/>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rial Narrow" panose="020B0606020202030204" pitchFamily="34" charset="0"/>
              </a:rPr>
              <a:t>Fachausschüsse</a:t>
            </a:r>
          </a:p>
          <a:p>
            <a:pPr algn="ctr"/>
            <a:r>
              <a:rPr lang="de-DE" sz="1600" dirty="0">
                <a:solidFill>
                  <a:schemeClr val="tx1"/>
                </a:solidFill>
                <a:latin typeface="Arial Narrow" panose="020B0606020202030204" pitchFamily="34" charset="0"/>
              </a:rPr>
              <a:t>Bereiten die Beschlüsse des Kreistages vor und sind ein rein beratendes Gremium (z.B. Ausschuss für Klimaneutralität 2030)</a:t>
            </a:r>
          </a:p>
        </p:txBody>
      </p:sp>
      <p:sp>
        <p:nvSpPr>
          <p:cNvPr id="27" name="Rechteck 26">
            <a:extLst>
              <a:ext uri="{FF2B5EF4-FFF2-40B4-BE49-F238E27FC236}">
                <a16:creationId xmlns:a16="http://schemas.microsoft.com/office/drawing/2014/main" id="{683718A6-35AE-9671-BA7B-72586F602929}"/>
              </a:ext>
            </a:extLst>
          </p:cNvPr>
          <p:cNvSpPr/>
          <p:nvPr/>
        </p:nvSpPr>
        <p:spPr>
          <a:xfrm>
            <a:off x="385869" y="3195724"/>
            <a:ext cx="2990125" cy="871059"/>
          </a:xfrm>
          <a:prstGeom prst="rect">
            <a:avLst/>
          </a:prstGeom>
          <a:solidFill>
            <a:schemeClr val="accent2">
              <a:lumMod val="20000"/>
              <a:lumOff val="80000"/>
            </a:schemeClr>
          </a:solidFill>
          <a:ln>
            <a:solidFill>
              <a:schemeClr val="tx1"/>
            </a:solidFill>
            <a:extLst>
              <a:ext uri="{C807C97D-BFC1-408E-A445-0C87EB9F89A2}">
                <ask:lineSketchStyleProps xmlns:ask="http://schemas.microsoft.com/office/drawing/2018/sketchyshapes" sd="1219033472">
                  <a:custGeom>
                    <a:avLst/>
                    <a:gdLst>
                      <a:gd name="connsiteX0" fmla="*/ 0 w 3086302"/>
                      <a:gd name="connsiteY0" fmla="*/ 0 h 1122712"/>
                      <a:gd name="connsiteX1" fmla="*/ 483521 w 3086302"/>
                      <a:gd name="connsiteY1" fmla="*/ 0 h 1122712"/>
                      <a:gd name="connsiteX2" fmla="*/ 905315 w 3086302"/>
                      <a:gd name="connsiteY2" fmla="*/ 0 h 1122712"/>
                      <a:gd name="connsiteX3" fmla="*/ 1357973 w 3086302"/>
                      <a:gd name="connsiteY3" fmla="*/ 0 h 1122712"/>
                      <a:gd name="connsiteX4" fmla="*/ 1903220 w 3086302"/>
                      <a:gd name="connsiteY4" fmla="*/ 0 h 1122712"/>
                      <a:gd name="connsiteX5" fmla="*/ 2386740 w 3086302"/>
                      <a:gd name="connsiteY5" fmla="*/ 0 h 1122712"/>
                      <a:gd name="connsiteX6" fmla="*/ 3086302 w 3086302"/>
                      <a:gd name="connsiteY6" fmla="*/ 0 h 1122712"/>
                      <a:gd name="connsiteX7" fmla="*/ 3086302 w 3086302"/>
                      <a:gd name="connsiteY7" fmla="*/ 572583 h 1122712"/>
                      <a:gd name="connsiteX8" fmla="*/ 3086302 w 3086302"/>
                      <a:gd name="connsiteY8" fmla="*/ 1122712 h 1122712"/>
                      <a:gd name="connsiteX9" fmla="*/ 2571918 w 3086302"/>
                      <a:gd name="connsiteY9" fmla="*/ 1122712 h 1122712"/>
                      <a:gd name="connsiteX10" fmla="*/ 2119261 w 3086302"/>
                      <a:gd name="connsiteY10" fmla="*/ 1122712 h 1122712"/>
                      <a:gd name="connsiteX11" fmla="*/ 1543151 w 3086302"/>
                      <a:gd name="connsiteY11" fmla="*/ 1122712 h 1122712"/>
                      <a:gd name="connsiteX12" fmla="*/ 1059630 w 3086302"/>
                      <a:gd name="connsiteY12" fmla="*/ 1122712 h 1122712"/>
                      <a:gd name="connsiteX13" fmla="*/ 637836 w 3086302"/>
                      <a:gd name="connsiteY13" fmla="*/ 1122712 h 1122712"/>
                      <a:gd name="connsiteX14" fmla="*/ 0 w 3086302"/>
                      <a:gd name="connsiteY14" fmla="*/ 1122712 h 1122712"/>
                      <a:gd name="connsiteX15" fmla="*/ 0 w 3086302"/>
                      <a:gd name="connsiteY15" fmla="*/ 583810 h 1122712"/>
                      <a:gd name="connsiteX16" fmla="*/ 0 w 3086302"/>
                      <a:gd name="connsiteY16" fmla="*/ 0 h 112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6302" h="1122712" fill="none" extrusionOk="0">
                        <a:moveTo>
                          <a:pt x="0" y="0"/>
                        </a:moveTo>
                        <a:cubicBezTo>
                          <a:pt x="225175" y="-19545"/>
                          <a:pt x="256091" y="35631"/>
                          <a:pt x="483521" y="0"/>
                        </a:cubicBezTo>
                        <a:cubicBezTo>
                          <a:pt x="710951" y="-35631"/>
                          <a:pt x="716688" y="25935"/>
                          <a:pt x="905315" y="0"/>
                        </a:cubicBezTo>
                        <a:cubicBezTo>
                          <a:pt x="1093942" y="-25935"/>
                          <a:pt x="1137377" y="14799"/>
                          <a:pt x="1357973" y="0"/>
                        </a:cubicBezTo>
                        <a:cubicBezTo>
                          <a:pt x="1578569" y="-14799"/>
                          <a:pt x="1700456" y="45446"/>
                          <a:pt x="1903220" y="0"/>
                        </a:cubicBezTo>
                        <a:cubicBezTo>
                          <a:pt x="2105984" y="-45446"/>
                          <a:pt x="2150341" y="4645"/>
                          <a:pt x="2386740" y="0"/>
                        </a:cubicBezTo>
                        <a:cubicBezTo>
                          <a:pt x="2623139" y="-4645"/>
                          <a:pt x="2867726" y="73646"/>
                          <a:pt x="3086302" y="0"/>
                        </a:cubicBezTo>
                        <a:cubicBezTo>
                          <a:pt x="3118334" y="232795"/>
                          <a:pt x="3036296" y="334159"/>
                          <a:pt x="3086302" y="572583"/>
                        </a:cubicBezTo>
                        <a:cubicBezTo>
                          <a:pt x="3136308" y="811007"/>
                          <a:pt x="3046357" y="963757"/>
                          <a:pt x="3086302" y="1122712"/>
                        </a:cubicBezTo>
                        <a:cubicBezTo>
                          <a:pt x="2950485" y="1162786"/>
                          <a:pt x="2683781" y="1097824"/>
                          <a:pt x="2571918" y="1122712"/>
                        </a:cubicBezTo>
                        <a:cubicBezTo>
                          <a:pt x="2460055" y="1147600"/>
                          <a:pt x="2286682" y="1085513"/>
                          <a:pt x="2119261" y="1122712"/>
                        </a:cubicBezTo>
                        <a:cubicBezTo>
                          <a:pt x="1951840" y="1159911"/>
                          <a:pt x="1795383" y="1070782"/>
                          <a:pt x="1543151" y="1122712"/>
                        </a:cubicBezTo>
                        <a:cubicBezTo>
                          <a:pt x="1290919" y="1174642"/>
                          <a:pt x="1210300" y="1113309"/>
                          <a:pt x="1059630" y="1122712"/>
                        </a:cubicBezTo>
                        <a:cubicBezTo>
                          <a:pt x="908960" y="1132115"/>
                          <a:pt x="736439" y="1118596"/>
                          <a:pt x="637836" y="1122712"/>
                        </a:cubicBezTo>
                        <a:cubicBezTo>
                          <a:pt x="539233" y="1126828"/>
                          <a:pt x="267060" y="1113228"/>
                          <a:pt x="0" y="1122712"/>
                        </a:cubicBezTo>
                        <a:cubicBezTo>
                          <a:pt x="-49802" y="902211"/>
                          <a:pt x="17033" y="781298"/>
                          <a:pt x="0" y="583810"/>
                        </a:cubicBezTo>
                        <a:cubicBezTo>
                          <a:pt x="-17033" y="386322"/>
                          <a:pt x="24018" y="175504"/>
                          <a:pt x="0" y="0"/>
                        </a:cubicBezTo>
                        <a:close/>
                      </a:path>
                      <a:path w="3086302" h="1122712" stroke="0" extrusionOk="0">
                        <a:moveTo>
                          <a:pt x="0" y="0"/>
                        </a:moveTo>
                        <a:cubicBezTo>
                          <a:pt x="207512" y="-8803"/>
                          <a:pt x="328534" y="42443"/>
                          <a:pt x="483521" y="0"/>
                        </a:cubicBezTo>
                        <a:cubicBezTo>
                          <a:pt x="638508" y="-42443"/>
                          <a:pt x="748897" y="39363"/>
                          <a:pt x="905315" y="0"/>
                        </a:cubicBezTo>
                        <a:cubicBezTo>
                          <a:pt x="1061733" y="-39363"/>
                          <a:pt x="1290866" y="36369"/>
                          <a:pt x="1481425" y="0"/>
                        </a:cubicBezTo>
                        <a:cubicBezTo>
                          <a:pt x="1671984" y="-36369"/>
                          <a:pt x="1774088" y="13669"/>
                          <a:pt x="1964946" y="0"/>
                        </a:cubicBezTo>
                        <a:cubicBezTo>
                          <a:pt x="2155804" y="-13669"/>
                          <a:pt x="2237889" y="43873"/>
                          <a:pt x="2448466" y="0"/>
                        </a:cubicBezTo>
                        <a:cubicBezTo>
                          <a:pt x="2659043" y="-43873"/>
                          <a:pt x="2838628" y="41032"/>
                          <a:pt x="3086302" y="0"/>
                        </a:cubicBezTo>
                        <a:cubicBezTo>
                          <a:pt x="3135750" y="118313"/>
                          <a:pt x="3055024" y="351998"/>
                          <a:pt x="3086302" y="538902"/>
                        </a:cubicBezTo>
                        <a:cubicBezTo>
                          <a:pt x="3117580" y="725806"/>
                          <a:pt x="3074859" y="980846"/>
                          <a:pt x="3086302" y="1122712"/>
                        </a:cubicBezTo>
                        <a:cubicBezTo>
                          <a:pt x="2944355" y="1165778"/>
                          <a:pt x="2821422" y="1117888"/>
                          <a:pt x="2633644" y="1122712"/>
                        </a:cubicBezTo>
                        <a:cubicBezTo>
                          <a:pt x="2445866" y="1127536"/>
                          <a:pt x="2259247" y="1085670"/>
                          <a:pt x="2119261" y="1122712"/>
                        </a:cubicBezTo>
                        <a:cubicBezTo>
                          <a:pt x="1979275" y="1159754"/>
                          <a:pt x="1743877" y="1093278"/>
                          <a:pt x="1604877" y="1122712"/>
                        </a:cubicBezTo>
                        <a:cubicBezTo>
                          <a:pt x="1465877" y="1152146"/>
                          <a:pt x="1295388" y="1068179"/>
                          <a:pt x="1121356" y="1122712"/>
                        </a:cubicBezTo>
                        <a:cubicBezTo>
                          <a:pt x="947324" y="1177245"/>
                          <a:pt x="755903" y="1076350"/>
                          <a:pt x="545247" y="1122712"/>
                        </a:cubicBezTo>
                        <a:cubicBezTo>
                          <a:pt x="334591" y="1169074"/>
                          <a:pt x="262791" y="1110631"/>
                          <a:pt x="0" y="1122712"/>
                        </a:cubicBezTo>
                        <a:cubicBezTo>
                          <a:pt x="-20157" y="891464"/>
                          <a:pt x="27354" y="701151"/>
                          <a:pt x="0" y="583810"/>
                        </a:cubicBezTo>
                        <a:cubicBezTo>
                          <a:pt x="-27354" y="466469"/>
                          <a:pt x="35391" y="212680"/>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rial Narrow" panose="020B0606020202030204" pitchFamily="34" charset="0"/>
              </a:rPr>
              <a:t>Landrat</a:t>
            </a:r>
          </a:p>
          <a:p>
            <a:pPr algn="ctr"/>
            <a:r>
              <a:rPr lang="de-DE" sz="1600" dirty="0">
                <a:solidFill>
                  <a:schemeClr val="tx1"/>
                </a:solidFill>
                <a:latin typeface="Arial Narrow" panose="020B0606020202030204" pitchFamily="34" charset="0"/>
              </a:rPr>
              <a:t>Führt den Vorsitz im Kreisausschuss</a:t>
            </a:r>
          </a:p>
        </p:txBody>
      </p:sp>
      <p:sp>
        <p:nvSpPr>
          <p:cNvPr id="28" name="Rechteck 27">
            <a:extLst>
              <a:ext uri="{FF2B5EF4-FFF2-40B4-BE49-F238E27FC236}">
                <a16:creationId xmlns:a16="http://schemas.microsoft.com/office/drawing/2014/main" id="{E4C31177-8E4B-ACC0-3126-3995F16B757E}"/>
              </a:ext>
            </a:extLst>
          </p:cNvPr>
          <p:cNvSpPr/>
          <p:nvPr/>
        </p:nvSpPr>
        <p:spPr>
          <a:xfrm>
            <a:off x="3733144" y="3503845"/>
            <a:ext cx="3317571" cy="1122712"/>
          </a:xfrm>
          <a:prstGeom prst="rect">
            <a:avLst/>
          </a:prstGeom>
          <a:solidFill>
            <a:schemeClr val="accent2">
              <a:lumMod val="20000"/>
              <a:lumOff val="80000"/>
            </a:schemeClr>
          </a:solidFill>
          <a:ln>
            <a:solidFill>
              <a:schemeClr val="tx1"/>
            </a:solidFill>
            <a:extLst>
              <a:ext uri="{C807C97D-BFC1-408E-A445-0C87EB9F89A2}">
                <ask:lineSketchStyleProps xmlns:ask="http://schemas.microsoft.com/office/drawing/2018/sketchyshapes" sd="1219033472">
                  <a:custGeom>
                    <a:avLst/>
                    <a:gdLst>
                      <a:gd name="connsiteX0" fmla="*/ 0 w 3086302"/>
                      <a:gd name="connsiteY0" fmla="*/ 0 h 1122712"/>
                      <a:gd name="connsiteX1" fmla="*/ 483521 w 3086302"/>
                      <a:gd name="connsiteY1" fmla="*/ 0 h 1122712"/>
                      <a:gd name="connsiteX2" fmla="*/ 905315 w 3086302"/>
                      <a:gd name="connsiteY2" fmla="*/ 0 h 1122712"/>
                      <a:gd name="connsiteX3" fmla="*/ 1357973 w 3086302"/>
                      <a:gd name="connsiteY3" fmla="*/ 0 h 1122712"/>
                      <a:gd name="connsiteX4" fmla="*/ 1903220 w 3086302"/>
                      <a:gd name="connsiteY4" fmla="*/ 0 h 1122712"/>
                      <a:gd name="connsiteX5" fmla="*/ 2386740 w 3086302"/>
                      <a:gd name="connsiteY5" fmla="*/ 0 h 1122712"/>
                      <a:gd name="connsiteX6" fmla="*/ 3086302 w 3086302"/>
                      <a:gd name="connsiteY6" fmla="*/ 0 h 1122712"/>
                      <a:gd name="connsiteX7" fmla="*/ 3086302 w 3086302"/>
                      <a:gd name="connsiteY7" fmla="*/ 572583 h 1122712"/>
                      <a:gd name="connsiteX8" fmla="*/ 3086302 w 3086302"/>
                      <a:gd name="connsiteY8" fmla="*/ 1122712 h 1122712"/>
                      <a:gd name="connsiteX9" fmla="*/ 2571918 w 3086302"/>
                      <a:gd name="connsiteY9" fmla="*/ 1122712 h 1122712"/>
                      <a:gd name="connsiteX10" fmla="*/ 2119261 w 3086302"/>
                      <a:gd name="connsiteY10" fmla="*/ 1122712 h 1122712"/>
                      <a:gd name="connsiteX11" fmla="*/ 1543151 w 3086302"/>
                      <a:gd name="connsiteY11" fmla="*/ 1122712 h 1122712"/>
                      <a:gd name="connsiteX12" fmla="*/ 1059630 w 3086302"/>
                      <a:gd name="connsiteY12" fmla="*/ 1122712 h 1122712"/>
                      <a:gd name="connsiteX13" fmla="*/ 637836 w 3086302"/>
                      <a:gd name="connsiteY13" fmla="*/ 1122712 h 1122712"/>
                      <a:gd name="connsiteX14" fmla="*/ 0 w 3086302"/>
                      <a:gd name="connsiteY14" fmla="*/ 1122712 h 1122712"/>
                      <a:gd name="connsiteX15" fmla="*/ 0 w 3086302"/>
                      <a:gd name="connsiteY15" fmla="*/ 583810 h 1122712"/>
                      <a:gd name="connsiteX16" fmla="*/ 0 w 3086302"/>
                      <a:gd name="connsiteY16" fmla="*/ 0 h 112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6302" h="1122712" fill="none" extrusionOk="0">
                        <a:moveTo>
                          <a:pt x="0" y="0"/>
                        </a:moveTo>
                        <a:cubicBezTo>
                          <a:pt x="225175" y="-19545"/>
                          <a:pt x="256091" y="35631"/>
                          <a:pt x="483521" y="0"/>
                        </a:cubicBezTo>
                        <a:cubicBezTo>
                          <a:pt x="710951" y="-35631"/>
                          <a:pt x="716688" y="25935"/>
                          <a:pt x="905315" y="0"/>
                        </a:cubicBezTo>
                        <a:cubicBezTo>
                          <a:pt x="1093942" y="-25935"/>
                          <a:pt x="1137377" y="14799"/>
                          <a:pt x="1357973" y="0"/>
                        </a:cubicBezTo>
                        <a:cubicBezTo>
                          <a:pt x="1578569" y="-14799"/>
                          <a:pt x="1700456" y="45446"/>
                          <a:pt x="1903220" y="0"/>
                        </a:cubicBezTo>
                        <a:cubicBezTo>
                          <a:pt x="2105984" y="-45446"/>
                          <a:pt x="2150341" y="4645"/>
                          <a:pt x="2386740" y="0"/>
                        </a:cubicBezTo>
                        <a:cubicBezTo>
                          <a:pt x="2623139" y="-4645"/>
                          <a:pt x="2867726" y="73646"/>
                          <a:pt x="3086302" y="0"/>
                        </a:cubicBezTo>
                        <a:cubicBezTo>
                          <a:pt x="3118334" y="232795"/>
                          <a:pt x="3036296" y="334159"/>
                          <a:pt x="3086302" y="572583"/>
                        </a:cubicBezTo>
                        <a:cubicBezTo>
                          <a:pt x="3136308" y="811007"/>
                          <a:pt x="3046357" y="963757"/>
                          <a:pt x="3086302" y="1122712"/>
                        </a:cubicBezTo>
                        <a:cubicBezTo>
                          <a:pt x="2950485" y="1162786"/>
                          <a:pt x="2683781" y="1097824"/>
                          <a:pt x="2571918" y="1122712"/>
                        </a:cubicBezTo>
                        <a:cubicBezTo>
                          <a:pt x="2460055" y="1147600"/>
                          <a:pt x="2286682" y="1085513"/>
                          <a:pt x="2119261" y="1122712"/>
                        </a:cubicBezTo>
                        <a:cubicBezTo>
                          <a:pt x="1951840" y="1159911"/>
                          <a:pt x="1795383" y="1070782"/>
                          <a:pt x="1543151" y="1122712"/>
                        </a:cubicBezTo>
                        <a:cubicBezTo>
                          <a:pt x="1290919" y="1174642"/>
                          <a:pt x="1210300" y="1113309"/>
                          <a:pt x="1059630" y="1122712"/>
                        </a:cubicBezTo>
                        <a:cubicBezTo>
                          <a:pt x="908960" y="1132115"/>
                          <a:pt x="736439" y="1118596"/>
                          <a:pt x="637836" y="1122712"/>
                        </a:cubicBezTo>
                        <a:cubicBezTo>
                          <a:pt x="539233" y="1126828"/>
                          <a:pt x="267060" y="1113228"/>
                          <a:pt x="0" y="1122712"/>
                        </a:cubicBezTo>
                        <a:cubicBezTo>
                          <a:pt x="-49802" y="902211"/>
                          <a:pt x="17033" y="781298"/>
                          <a:pt x="0" y="583810"/>
                        </a:cubicBezTo>
                        <a:cubicBezTo>
                          <a:pt x="-17033" y="386322"/>
                          <a:pt x="24018" y="175504"/>
                          <a:pt x="0" y="0"/>
                        </a:cubicBezTo>
                        <a:close/>
                      </a:path>
                      <a:path w="3086302" h="1122712" stroke="0" extrusionOk="0">
                        <a:moveTo>
                          <a:pt x="0" y="0"/>
                        </a:moveTo>
                        <a:cubicBezTo>
                          <a:pt x="207512" y="-8803"/>
                          <a:pt x="328534" y="42443"/>
                          <a:pt x="483521" y="0"/>
                        </a:cubicBezTo>
                        <a:cubicBezTo>
                          <a:pt x="638508" y="-42443"/>
                          <a:pt x="748897" y="39363"/>
                          <a:pt x="905315" y="0"/>
                        </a:cubicBezTo>
                        <a:cubicBezTo>
                          <a:pt x="1061733" y="-39363"/>
                          <a:pt x="1290866" y="36369"/>
                          <a:pt x="1481425" y="0"/>
                        </a:cubicBezTo>
                        <a:cubicBezTo>
                          <a:pt x="1671984" y="-36369"/>
                          <a:pt x="1774088" y="13669"/>
                          <a:pt x="1964946" y="0"/>
                        </a:cubicBezTo>
                        <a:cubicBezTo>
                          <a:pt x="2155804" y="-13669"/>
                          <a:pt x="2237889" y="43873"/>
                          <a:pt x="2448466" y="0"/>
                        </a:cubicBezTo>
                        <a:cubicBezTo>
                          <a:pt x="2659043" y="-43873"/>
                          <a:pt x="2838628" y="41032"/>
                          <a:pt x="3086302" y="0"/>
                        </a:cubicBezTo>
                        <a:cubicBezTo>
                          <a:pt x="3135750" y="118313"/>
                          <a:pt x="3055024" y="351998"/>
                          <a:pt x="3086302" y="538902"/>
                        </a:cubicBezTo>
                        <a:cubicBezTo>
                          <a:pt x="3117580" y="725806"/>
                          <a:pt x="3074859" y="980846"/>
                          <a:pt x="3086302" y="1122712"/>
                        </a:cubicBezTo>
                        <a:cubicBezTo>
                          <a:pt x="2944355" y="1165778"/>
                          <a:pt x="2821422" y="1117888"/>
                          <a:pt x="2633644" y="1122712"/>
                        </a:cubicBezTo>
                        <a:cubicBezTo>
                          <a:pt x="2445866" y="1127536"/>
                          <a:pt x="2259247" y="1085670"/>
                          <a:pt x="2119261" y="1122712"/>
                        </a:cubicBezTo>
                        <a:cubicBezTo>
                          <a:pt x="1979275" y="1159754"/>
                          <a:pt x="1743877" y="1093278"/>
                          <a:pt x="1604877" y="1122712"/>
                        </a:cubicBezTo>
                        <a:cubicBezTo>
                          <a:pt x="1465877" y="1152146"/>
                          <a:pt x="1295388" y="1068179"/>
                          <a:pt x="1121356" y="1122712"/>
                        </a:cubicBezTo>
                        <a:cubicBezTo>
                          <a:pt x="947324" y="1177245"/>
                          <a:pt x="755903" y="1076350"/>
                          <a:pt x="545247" y="1122712"/>
                        </a:cubicBezTo>
                        <a:cubicBezTo>
                          <a:pt x="334591" y="1169074"/>
                          <a:pt x="262791" y="1110631"/>
                          <a:pt x="0" y="1122712"/>
                        </a:cubicBezTo>
                        <a:cubicBezTo>
                          <a:pt x="-20157" y="891464"/>
                          <a:pt x="27354" y="701151"/>
                          <a:pt x="0" y="583810"/>
                        </a:cubicBezTo>
                        <a:cubicBezTo>
                          <a:pt x="-27354" y="466469"/>
                          <a:pt x="35391" y="212680"/>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rial Narrow" panose="020B0606020202030204" pitchFamily="34" charset="0"/>
              </a:rPr>
              <a:t>Kreistag</a:t>
            </a:r>
          </a:p>
          <a:p>
            <a:pPr algn="ctr"/>
            <a:r>
              <a:rPr lang="de-DE" sz="1600" dirty="0">
                <a:solidFill>
                  <a:schemeClr val="tx1"/>
                </a:solidFill>
                <a:latin typeface="Arial Narrow" panose="020B0606020202030204" pitchFamily="34" charset="0"/>
              </a:rPr>
              <a:t>Kontrolliert den Kreisausschuss und die Kreisverwaltung und beschließt den Haushalt und die übrigen Entscheidungen</a:t>
            </a:r>
          </a:p>
        </p:txBody>
      </p:sp>
      <p:sp>
        <p:nvSpPr>
          <p:cNvPr id="29" name="Rechteck 28">
            <a:extLst>
              <a:ext uri="{FF2B5EF4-FFF2-40B4-BE49-F238E27FC236}">
                <a16:creationId xmlns:a16="http://schemas.microsoft.com/office/drawing/2014/main" id="{07AE6491-024B-2D57-EA37-2D28C3E5E582}"/>
              </a:ext>
            </a:extLst>
          </p:cNvPr>
          <p:cNvSpPr/>
          <p:nvPr/>
        </p:nvSpPr>
        <p:spPr>
          <a:xfrm>
            <a:off x="2533070" y="5415272"/>
            <a:ext cx="4997725" cy="774703"/>
          </a:xfrm>
          <a:prstGeom prst="rect">
            <a:avLst/>
          </a:prstGeom>
          <a:solidFill>
            <a:srgbClr val="00B0F0">
              <a:alpha val="14902"/>
            </a:srgbClr>
          </a:solidFill>
          <a:ln>
            <a:solidFill>
              <a:schemeClr val="tx1"/>
            </a:solidFill>
            <a:extLst>
              <a:ext uri="{C807C97D-BFC1-408E-A445-0C87EB9F89A2}">
                <ask:lineSketchStyleProps xmlns:ask="http://schemas.microsoft.com/office/drawing/2018/sketchyshapes" sd="1219033472">
                  <a:custGeom>
                    <a:avLst/>
                    <a:gdLst>
                      <a:gd name="connsiteX0" fmla="*/ 0 w 3086302"/>
                      <a:gd name="connsiteY0" fmla="*/ 0 h 1122712"/>
                      <a:gd name="connsiteX1" fmla="*/ 483521 w 3086302"/>
                      <a:gd name="connsiteY1" fmla="*/ 0 h 1122712"/>
                      <a:gd name="connsiteX2" fmla="*/ 905315 w 3086302"/>
                      <a:gd name="connsiteY2" fmla="*/ 0 h 1122712"/>
                      <a:gd name="connsiteX3" fmla="*/ 1357973 w 3086302"/>
                      <a:gd name="connsiteY3" fmla="*/ 0 h 1122712"/>
                      <a:gd name="connsiteX4" fmla="*/ 1903220 w 3086302"/>
                      <a:gd name="connsiteY4" fmla="*/ 0 h 1122712"/>
                      <a:gd name="connsiteX5" fmla="*/ 2386740 w 3086302"/>
                      <a:gd name="connsiteY5" fmla="*/ 0 h 1122712"/>
                      <a:gd name="connsiteX6" fmla="*/ 3086302 w 3086302"/>
                      <a:gd name="connsiteY6" fmla="*/ 0 h 1122712"/>
                      <a:gd name="connsiteX7" fmla="*/ 3086302 w 3086302"/>
                      <a:gd name="connsiteY7" fmla="*/ 572583 h 1122712"/>
                      <a:gd name="connsiteX8" fmla="*/ 3086302 w 3086302"/>
                      <a:gd name="connsiteY8" fmla="*/ 1122712 h 1122712"/>
                      <a:gd name="connsiteX9" fmla="*/ 2571918 w 3086302"/>
                      <a:gd name="connsiteY9" fmla="*/ 1122712 h 1122712"/>
                      <a:gd name="connsiteX10" fmla="*/ 2119261 w 3086302"/>
                      <a:gd name="connsiteY10" fmla="*/ 1122712 h 1122712"/>
                      <a:gd name="connsiteX11" fmla="*/ 1543151 w 3086302"/>
                      <a:gd name="connsiteY11" fmla="*/ 1122712 h 1122712"/>
                      <a:gd name="connsiteX12" fmla="*/ 1059630 w 3086302"/>
                      <a:gd name="connsiteY12" fmla="*/ 1122712 h 1122712"/>
                      <a:gd name="connsiteX13" fmla="*/ 637836 w 3086302"/>
                      <a:gd name="connsiteY13" fmla="*/ 1122712 h 1122712"/>
                      <a:gd name="connsiteX14" fmla="*/ 0 w 3086302"/>
                      <a:gd name="connsiteY14" fmla="*/ 1122712 h 1122712"/>
                      <a:gd name="connsiteX15" fmla="*/ 0 w 3086302"/>
                      <a:gd name="connsiteY15" fmla="*/ 583810 h 1122712"/>
                      <a:gd name="connsiteX16" fmla="*/ 0 w 3086302"/>
                      <a:gd name="connsiteY16" fmla="*/ 0 h 112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6302" h="1122712" fill="none" extrusionOk="0">
                        <a:moveTo>
                          <a:pt x="0" y="0"/>
                        </a:moveTo>
                        <a:cubicBezTo>
                          <a:pt x="225175" y="-19545"/>
                          <a:pt x="256091" y="35631"/>
                          <a:pt x="483521" y="0"/>
                        </a:cubicBezTo>
                        <a:cubicBezTo>
                          <a:pt x="710951" y="-35631"/>
                          <a:pt x="716688" y="25935"/>
                          <a:pt x="905315" y="0"/>
                        </a:cubicBezTo>
                        <a:cubicBezTo>
                          <a:pt x="1093942" y="-25935"/>
                          <a:pt x="1137377" y="14799"/>
                          <a:pt x="1357973" y="0"/>
                        </a:cubicBezTo>
                        <a:cubicBezTo>
                          <a:pt x="1578569" y="-14799"/>
                          <a:pt x="1700456" y="45446"/>
                          <a:pt x="1903220" y="0"/>
                        </a:cubicBezTo>
                        <a:cubicBezTo>
                          <a:pt x="2105984" y="-45446"/>
                          <a:pt x="2150341" y="4645"/>
                          <a:pt x="2386740" y="0"/>
                        </a:cubicBezTo>
                        <a:cubicBezTo>
                          <a:pt x="2623139" y="-4645"/>
                          <a:pt x="2867726" y="73646"/>
                          <a:pt x="3086302" y="0"/>
                        </a:cubicBezTo>
                        <a:cubicBezTo>
                          <a:pt x="3118334" y="232795"/>
                          <a:pt x="3036296" y="334159"/>
                          <a:pt x="3086302" y="572583"/>
                        </a:cubicBezTo>
                        <a:cubicBezTo>
                          <a:pt x="3136308" y="811007"/>
                          <a:pt x="3046357" y="963757"/>
                          <a:pt x="3086302" y="1122712"/>
                        </a:cubicBezTo>
                        <a:cubicBezTo>
                          <a:pt x="2950485" y="1162786"/>
                          <a:pt x="2683781" y="1097824"/>
                          <a:pt x="2571918" y="1122712"/>
                        </a:cubicBezTo>
                        <a:cubicBezTo>
                          <a:pt x="2460055" y="1147600"/>
                          <a:pt x="2286682" y="1085513"/>
                          <a:pt x="2119261" y="1122712"/>
                        </a:cubicBezTo>
                        <a:cubicBezTo>
                          <a:pt x="1951840" y="1159911"/>
                          <a:pt x="1795383" y="1070782"/>
                          <a:pt x="1543151" y="1122712"/>
                        </a:cubicBezTo>
                        <a:cubicBezTo>
                          <a:pt x="1290919" y="1174642"/>
                          <a:pt x="1210300" y="1113309"/>
                          <a:pt x="1059630" y="1122712"/>
                        </a:cubicBezTo>
                        <a:cubicBezTo>
                          <a:pt x="908960" y="1132115"/>
                          <a:pt x="736439" y="1118596"/>
                          <a:pt x="637836" y="1122712"/>
                        </a:cubicBezTo>
                        <a:cubicBezTo>
                          <a:pt x="539233" y="1126828"/>
                          <a:pt x="267060" y="1113228"/>
                          <a:pt x="0" y="1122712"/>
                        </a:cubicBezTo>
                        <a:cubicBezTo>
                          <a:pt x="-49802" y="902211"/>
                          <a:pt x="17033" y="781298"/>
                          <a:pt x="0" y="583810"/>
                        </a:cubicBezTo>
                        <a:cubicBezTo>
                          <a:pt x="-17033" y="386322"/>
                          <a:pt x="24018" y="175504"/>
                          <a:pt x="0" y="0"/>
                        </a:cubicBezTo>
                        <a:close/>
                      </a:path>
                      <a:path w="3086302" h="1122712" stroke="0" extrusionOk="0">
                        <a:moveTo>
                          <a:pt x="0" y="0"/>
                        </a:moveTo>
                        <a:cubicBezTo>
                          <a:pt x="207512" y="-8803"/>
                          <a:pt x="328534" y="42443"/>
                          <a:pt x="483521" y="0"/>
                        </a:cubicBezTo>
                        <a:cubicBezTo>
                          <a:pt x="638508" y="-42443"/>
                          <a:pt x="748897" y="39363"/>
                          <a:pt x="905315" y="0"/>
                        </a:cubicBezTo>
                        <a:cubicBezTo>
                          <a:pt x="1061733" y="-39363"/>
                          <a:pt x="1290866" y="36369"/>
                          <a:pt x="1481425" y="0"/>
                        </a:cubicBezTo>
                        <a:cubicBezTo>
                          <a:pt x="1671984" y="-36369"/>
                          <a:pt x="1774088" y="13669"/>
                          <a:pt x="1964946" y="0"/>
                        </a:cubicBezTo>
                        <a:cubicBezTo>
                          <a:pt x="2155804" y="-13669"/>
                          <a:pt x="2237889" y="43873"/>
                          <a:pt x="2448466" y="0"/>
                        </a:cubicBezTo>
                        <a:cubicBezTo>
                          <a:pt x="2659043" y="-43873"/>
                          <a:pt x="2838628" y="41032"/>
                          <a:pt x="3086302" y="0"/>
                        </a:cubicBezTo>
                        <a:cubicBezTo>
                          <a:pt x="3135750" y="118313"/>
                          <a:pt x="3055024" y="351998"/>
                          <a:pt x="3086302" y="538902"/>
                        </a:cubicBezTo>
                        <a:cubicBezTo>
                          <a:pt x="3117580" y="725806"/>
                          <a:pt x="3074859" y="980846"/>
                          <a:pt x="3086302" y="1122712"/>
                        </a:cubicBezTo>
                        <a:cubicBezTo>
                          <a:pt x="2944355" y="1165778"/>
                          <a:pt x="2821422" y="1117888"/>
                          <a:pt x="2633644" y="1122712"/>
                        </a:cubicBezTo>
                        <a:cubicBezTo>
                          <a:pt x="2445866" y="1127536"/>
                          <a:pt x="2259247" y="1085670"/>
                          <a:pt x="2119261" y="1122712"/>
                        </a:cubicBezTo>
                        <a:cubicBezTo>
                          <a:pt x="1979275" y="1159754"/>
                          <a:pt x="1743877" y="1093278"/>
                          <a:pt x="1604877" y="1122712"/>
                        </a:cubicBezTo>
                        <a:cubicBezTo>
                          <a:pt x="1465877" y="1152146"/>
                          <a:pt x="1295388" y="1068179"/>
                          <a:pt x="1121356" y="1122712"/>
                        </a:cubicBezTo>
                        <a:cubicBezTo>
                          <a:pt x="947324" y="1177245"/>
                          <a:pt x="755903" y="1076350"/>
                          <a:pt x="545247" y="1122712"/>
                        </a:cubicBezTo>
                        <a:cubicBezTo>
                          <a:pt x="334591" y="1169074"/>
                          <a:pt x="262791" y="1110631"/>
                          <a:pt x="0" y="1122712"/>
                        </a:cubicBezTo>
                        <a:cubicBezTo>
                          <a:pt x="-20157" y="891464"/>
                          <a:pt x="27354" y="701151"/>
                          <a:pt x="0" y="583810"/>
                        </a:cubicBezTo>
                        <a:cubicBezTo>
                          <a:pt x="-27354" y="466469"/>
                          <a:pt x="35391" y="212680"/>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600" b="1" dirty="0">
                <a:solidFill>
                  <a:schemeClr val="tx1"/>
                </a:solidFill>
                <a:latin typeface="Arial Narrow" panose="020B0606020202030204" pitchFamily="34" charset="0"/>
              </a:rPr>
              <a:t>Bürger*innen des Landkreises</a:t>
            </a:r>
          </a:p>
        </p:txBody>
      </p:sp>
      <p:sp>
        <p:nvSpPr>
          <p:cNvPr id="30" name="Textplatzhalter 3">
            <a:extLst>
              <a:ext uri="{FF2B5EF4-FFF2-40B4-BE49-F238E27FC236}">
                <a16:creationId xmlns:a16="http://schemas.microsoft.com/office/drawing/2014/main" id="{939CED16-7C5E-8B6E-BEEB-C78E5F0157EA}"/>
              </a:ext>
            </a:extLst>
          </p:cNvPr>
          <p:cNvSpPr txBox="1">
            <a:spLocks/>
          </p:cNvSpPr>
          <p:nvPr/>
        </p:nvSpPr>
        <p:spPr>
          <a:xfrm>
            <a:off x="5709714" y="5051249"/>
            <a:ext cx="991792" cy="268779"/>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600" b="1" dirty="0"/>
              <a:t>wählen</a:t>
            </a:r>
          </a:p>
        </p:txBody>
      </p:sp>
      <p:sp>
        <p:nvSpPr>
          <p:cNvPr id="31" name="Textplatzhalter 2">
            <a:extLst>
              <a:ext uri="{FF2B5EF4-FFF2-40B4-BE49-F238E27FC236}">
                <a16:creationId xmlns:a16="http://schemas.microsoft.com/office/drawing/2014/main" id="{9A631CEB-6A25-26F5-4EF7-DB1567C8823F}"/>
              </a:ext>
            </a:extLst>
          </p:cNvPr>
          <p:cNvSpPr txBox="1">
            <a:spLocks/>
          </p:cNvSpPr>
          <p:nvPr/>
        </p:nvSpPr>
        <p:spPr>
          <a:xfrm>
            <a:off x="7605522" y="5803777"/>
            <a:ext cx="4565126" cy="845837"/>
          </a:xfrm>
          <a:prstGeom prst="rect">
            <a:avLst/>
          </a:prstGeom>
          <a:noFill/>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t>Abbildung: „Politik und Verwaltung im Landkreis“, eigene Darstellung auf Basis einer Darstellung von Janna </a:t>
            </a:r>
            <a:r>
              <a:rPr lang="de-DE" sz="1400" dirty="0" err="1"/>
              <a:t>Hoveida</a:t>
            </a:r>
            <a:r>
              <a:rPr lang="de-DE" sz="1400" dirty="0"/>
              <a:t> (Landkreis Lüneburg).</a:t>
            </a:r>
          </a:p>
        </p:txBody>
      </p:sp>
      <p:sp>
        <p:nvSpPr>
          <p:cNvPr id="3" name="Sprechblase: rechteckig 7">
            <a:extLst>
              <a:ext uri="{FF2B5EF4-FFF2-40B4-BE49-F238E27FC236}">
                <a16:creationId xmlns:a16="http://schemas.microsoft.com/office/drawing/2014/main" id="{C695144C-2697-C674-4581-C3B21B268033}"/>
              </a:ext>
            </a:extLst>
          </p:cNvPr>
          <p:cNvSpPr/>
          <p:nvPr/>
        </p:nvSpPr>
        <p:spPr>
          <a:xfrm>
            <a:off x="8026729" y="514350"/>
            <a:ext cx="3629718" cy="1649266"/>
          </a:xfrm>
          <a:prstGeom prst="wedgeRectCallout">
            <a:avLst>
              <a:gd name="adj1" fmla="val 32816"/>
              <a:gd name="adj2" fmla="val 62222"/>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6020202030204" pitchFamily="34" charset="0"/>
              </a:rPr>
              <a:t>Suchen Sie in Ihrer Kommune nach dem für Klimafragen zuständigen Ausschuss. Wer sind die Mitglieder? Wann ist die nächste Sitzung? Welche Themen wurden bei der letzten Sitzung diskutiert?</a:t>
            </a:r>
          </a:p>
        </p:txBody>
      </p:sp>
      <p:pic>
        <p:nvPicPr>
          <p:cNvPr id="4" name="Grafik 3" descr="Gruppenbrainstorming mit einfarbiger Füllung">
            <a:extLst>
              <a:ext uri="{FF2B5EF4-FFF2-40B4-BE49-F238E27FC236}">
                <a16:creationId xmlns:a16="http://schemas.microsoft.com/office/drawing/2014/main" id="{E1EC87E7-6B7B-3A53-9028-30751F33A1C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7333" y="2078870"/>
            <a:ext cx="1498624" cy="1498624"/>
          </a:xfrm>
          <a:prstGeom prst="rect">
            <a:avLst/>
          </a:prstGeom>
        </p:spPr>
      </p:pic>
    </p:spTree>
    <p:extLst>
      <p:ext uri="{BB962C8B-B14F-4D97-AF65-F5344CB8AC3E}">
        <p14:creationId xmlns:p14="http://schemas.microsoft.com/office/powerpoint/2010/main" val="4230895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3AC046FC-2F8B-42BD-8763-C14120D826DA}"/>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15</a:t>
            </a:fld>
            <a:endParaRPr lang="de-DE" sz="1600" dirty="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9A74AC3D-8FE0-4084-9E32-A5F845F7E007}"/>
              </a:ext>
            </a:extLst>
          </p:cNvPr>
          <p:cNvSpPr>
            <a:spLocks noGrp="1"/>
          </p:cNvSpPr>
          <p:nvPr>
            <p:ph type="ftr" sz="quarter" idx="3"/>
          </p:nvPr>
        </p:nvSpPr>
        <p:spPr/>
        <p:txBody>
          <a:bodyPr/>
          <a:lstStyle/>
          <a:p>
            <a:pPr algn="l"/>
            <a:r>
              <a:rPr lang="de-DE"/>
              <a:t>| </a:t>
            </a:r>
            <a:r>
              <a:rPr lang="de-DE" b="1"/>
              <a:t>Kommunale Klimaanpassung</a:t>
            </a:r>
            <a:r>
              <a:rPr lang="de-DE"/>
              <a:t>| Grundlagen Kommune</a:t>
            </a:r>
            <a:endParaRPr lang="de-DE" dirty="0"/>
          </a:p>
        </p:txBody>
      </p:sp>
      <p:sp>
        <p:nvSpPr>
          <p:cNvPr id="10" name="Rechteck 9">
            <a:extLst>
              <a:ext uri="{FF2B5EF4-FFF2-40B4-BE49-F238E27FC236}">
                <a16:creationId xmlns:a16="http://schemas.microsoft.com/office/drawing/2014/main" id="{986A30C4-2377-4E53-8A2D-2D8835A06DE8}"/>
              </a:ext>
            </a:extLst>
          </p:cNvPr>
          <p:cNvSpPr/>
          <p:nvPr/>
        </p:nvSpPr>
        <p:spPr>
          <a:xfrm>
            <a:off x="538964" y="3622331"/>
            <a:ext cx="5017009" cy="244368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de-DE">
                <a:solidFill>
                  <a:schemeClr val="tx1"/>
                </a:solidFill>
                <a:latin typeface="Arial Narrow"/>
              </a:rPr>
              <a:t>Viele Kommunen orientieren sich im Verwaltungsaufbau (noch immer) an den Verwaltungsgliederungsplan der Kommunalen Gemeinschaftsstelle (KGSt) oder geben sich eine eigene Organisationsstruktur (Selbstverwaltung).</a:t>
            </a:r>
            <a:br>
              <a:rPr lang="de-DE">
                <a:latin typeface="Arial Narrow"/>
              </a:rPr>
            </a:br>
            <a:endParaRPr lang="de-DE">
              <a:solidFill>
                <a:schemeClr val="tx1"/>
              </a:solidFill>
              <a:latin typeface="Arial Narrow"/>
            </a:endParaRPr>
          </a:p>
          <a:p>
            <a:pPr algn="ctr"/>
            <a:r>
              <a:rPr lang="de-DE" sz="1400">
                <a:solidFill>
                  <a:schemeClr val="tx1"/>
                </a:solidFill>
                <a:latin typeface="Arial Narrow"/>
              </a:rPr>
              <a:t>Bogumil, J. &amp; Holtkamp, L. (2013). Kommunalpolitik und Kommunalverwaltung. Eine praxisorientierte Einführung (bpb-Schriftenreihe, Bd.1329), Bonn, S.44</a:t>
            </a:r>
          </a:p>
        </p:txBody>
      </p:sp>
      <p:pic>
        <p:nvPicPr>
          <p:cNvPr id="11" name="Grafik 10" descr="Lupe mit einfarbiger Füllung">
            <a:extLst>
              <a:ext uri="{FF2B5EF4-FFF2-40B4-BE49-F238E27FC236}">
                <a16:creationId xmlns:a16="http://schemas.microsoft.com/office/drawing/2014/main" id="{C327DA7D-DE26-4A26-984E-330C5FE79E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65687" y="4624294"/>
            <a:ext cx="890287" cy="890287"/>
          </a:xfrm>
          <a:prstGeom prst="rect">
            <a:avLst/>
          </a:prstGeom>
        </p:spPr>
      </p:pic>
      <p:sp>
        <p:nvSpPr>
          <p:cNvPr id="15" name="Textfeld 14">
            <a:extLst>
              <a:ext uri="{FF2B5EF4-FFF2-40B4-BE49-F238E27FC236}">
                <a16:creationId xmlns:a16="http://schemas.microsoft.com/office/drawing/2014/main" id="{AE9D1287-B667-7789-66D3-C620AE7A12F6}"/>
              </a:ext>
            </a:extLst>
          </p:cNvPr>
          <p:cNvSpPr txBox="1"/>
          <p:nvPr/>
        </p:nvSpPr>
        <p:spPr>
          <a:xfrm>
            <a:off x="538966" y="1725452"/>
            <a:ext cx="11171409" cy="1107996"/>
          </a:xfrm>
          <a:prstGeom prst="rect">
            <a:avLst/>
          </a:prstGeom>
          <a:noFill/>
        </p:spPr>
        <p:txBody>
          <a:bodyPr wrap="square" rtlCol="0">
            <a:spAutoFit/>
          </a:bodyPr>
          <a:lstStyle/>
          <a:p>
            <a:r>
              <a:rPr lang="de-DE" sz="2200" dirty="0">
                <a:latin typeface="Arial Narrow" panose="020B0606020202030204" pitchFamily="34" charset="0"/>
              </a:rPr>
              <a:t>Klimaschutzmanagement ist innerhalb der Verwaltungsstruktur entweder in einem Fachamt oder als Stabstelle organisiert. Zusätzlich kann eine Koordinierungsstelle Klimaschutz bzw. Klimaschutzleitstelle eingerichtet werden.</a:t>
            </a:r>
          </a:p>
        </p:txBody>
      </p:sp>
      <p:sp>
        <p:nvSpPr>
          <p:cNvPr id="16" name="Textfeld 15">
            <a:extLst>
              <a:ext uri="{FF2B5EF4-FFF2-40B4-BE49-F238E27FC236}">
                <a16:creationId xmlns:a16="http://schemas.microsoft.com/office/drawing/2014/main" id="{7B674DE7-474C-DEE3-C3DD-4E2A28B55B52}"/>
              </a:ext>
            </a:extLst>
          </p:cNvPr>
          <p:cNvSpPr txBox="1"/>
          <p:nvPr/>
        </p:nvSpPr>
        <p:spPr>
          <a:xfrm>
            <a:off x="538964" y="2844225"/>
            <a:ext cx="7886579" cy="523220"/>
          </a:xfrm>
          <a:prstGeom prst="rect">
            <a:avLst/>
          </a:prstGeom>
          <a:noFill/>
        </p:spPr>
        <p:txBody>
          <a:bodyPr wrap="square">
            <a:spAutoFit/>
          </a:bodyPr>
          <a:lstStyle/>
          <a:p>
            <a:pPr>
              <a:spcAft>
                <a:spcPts val="600"/>
              </a:spcAft>
            </a:pPr>
            <a:r>
              <a:rPr lang="de-DE" sz="1400" i="1" dirty="0"/>
              <a:t>BMWK (2025). Politische Verankerung des Handlungsfelds Klimaschutz. </a:t>
            </a:r>
            <a:r>
              <a:rPr lang="de-DE" sz="1400" i="1" dirty="0">
                <a:hlinkClick r:id="rId4"/>
              </a:rPr>
              <a:t>https://leitfaden.kommunaler-klimaschutz.de/handlungsfelder/handlungsfelder-in-der-kommune/</a:t>
            </a:r>
            <a:r>
              <a:rPr lang="de-DE" sz="1400" i="1" dirty="0"/>
              <a:t> </a:t>
            </a:r>
          </a:p>
        </p:txBody>
      </p:sp>
      <p:sp>
        <p:nvSpPr>
          <p:cNvPr id="17" name="Rechteck 16">
            <a:extLst>
              <a:ext uri="{FF2B5EF4-FFF2-40B4-BE49-F238E27FC236}">
                <a16:creationId xmlns:a16="http://schemas.microsoft.com/office/drawing/2014/main" id="{D39F92EA-D6D7-48FB-8C72-A341E5A7ACE9}"/>
              </a:ext>
            </a:extLst>
          </p:cNvPr>
          <p:cNvSpPr/>
          <p:nvPr/>
        </p:nvSpPr>
        <p:spPr>
          <a:xfrm>
            <a:off x="5725669" y="3622331"/>
            <a:ext cx="5984706" cy="244368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de-DE">
                <a:solidFill>
                  <a:schemeClr val="tx1"/>
                </a:solidFill>
                <a:latin typeface="Arial Narrow"/>
              </a:rPr>
              <a:t>Das „Kommunale Nachhaltigkeitsbarometer Niedersachsen 2024“ untersucht den Stand von Nachhaltigkeit in Niedersächsischen Kommunen es beinhaltet auch Erkenntnisse zu Personal und Zuständigkeiten in der Kommunalverwaltung.</a:t>
            </a:r>
            <a:br>
              <a:rPr lang="de-DE">
                <a:latin typeface="Arial Narrow"/>
              </a:rPr>
            </a:br>
            <a:endParaRPr lang="de-DE">
              <a:solidFill>
                <a:schemeClr val="tx1"/>
              </a:solidFill>
              <a:latin typeface="Arial Narrow"/>
            </a:endParaRPr>
          </a:p>
          <a:p>
            <a:pPr algn="ctr"/>
            <a:r>
              <a:rPr lang="de-DE" altLang="de-DE" sz="1400" err="1">
                <a:solidFill>
                  <a:schemeClr val="tx1"/>
                </a:solidFill>
                <a:latin typeface="Arial Narrow"/>
              </a:rPr>
              <a:t>Redenius</a:t>
            </a:r>
            <a:r>
              <a:rPr lang="de-DE" altLang="de-DE" sz="1400">
                <a:solidFill>
                  <a:schemeClr val="tx1"/>
                </a:solidFill>
                <a:latin typeface="Arial Narrow"/>
              </a:rPr>
              <a:t>, P. &amp; Heinrichs, H. (2024). Kommunales Nachhaltigkeitsbarometer Niedersachsen 2024: Eine Erhebung zum Stand von Nachhaltigkeit in niedersächsischen Landkreisen, Städten und Gemeinden. Verfügbar unter: </a:t>
            </a:r>
            <a:r>
              <a:rPr lang="de-DE" altLang="de-DE" sz="1400">
                <a:solidFill>
                  <a:schemeClr val="tx1"/>
                </a:solidFill>
                <a:latin typeface="Arial Narrow"/>
                <a:hlinkClick r:id="rId5">
                  <a:extLst>
                    <a:ext uri="{A12FA001-AC4F-418D-AE19-62706E023703}">
                      <ahyp:hlinkClr xmlns:ahyp="http://schemas.microsoft.com/office/drawing/2018/hyperlinkcolor" val="tx"/>
                    </a:ext>
                  </a:extLst>
                </a:hlinkClick>
              </a:rPr>
              <a:t>https://doi.org/10.48548/pubdata-1546</a:t>
            </a:r>
            <a:endParaRPr lang="de-DE" sz="1400">
              <a:solidFill>
                <a:schemeClr val="tx1"/>
              </a:solidFill>
              <a:latin typeface="Arial Narrow"/>
            </a:endParaRPr>
          </a:p>
        </p:txBody>
      </p:sp>
      <p:sp>
        <p:nvSpPr>
          <p:cNvPr id="9" name="AutoShape 5">
            <a:extLst>
              <a:ext uri="{FF2B5EF4-FFF2-40B4-BE49-F238E27FC236}">
                <a16:creationId xmlns:a16="http://schemas.microsoft.com/office/drawing/2014/main" id="{4D887F31-F655-408B-B7F8-A7B3F562EDD6}"/>
              </a:ext>
            </a:extLst>
          </p:cNvPr>
          <p:cNvSpPr>
            <a:spLocks noChangeAspect="1" noChangeArrowheads="1"/>
          </p:cNvSpPr>
          <p:nvPr/>
        </p:nvSpPr>
        <p:spPr bwMode="auto">
          <a:xfrm>
            <a:off x="3106420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18" name="AutoShape 6">
            <a:extLst>
              <a:ext uri="{FF2B5EF4-FFF2-40B4-BE49-F238E27FC236}">
                <a16:creationId xmlns:a16="http://schemas.microsoft.com/office/drawing/2014/main" id="{4CD8469F-C8D4-4AB0-9932-A7528F58E3C3}"/>
              </a:ext>
            </a:extLst>
          </p:cNvPr>
          <p:cNvSpPr>
            <a:spLocks noChangeAspect="1" noChangeArrowheads="1"/>
          </p:cNvSpPr>
          <p:nvPr/>
        </p:nvSpPr>
        <p:spPr bwMode="auto">
          <a:xfrm>
            <a:off x="373030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9" name="Grafik 18" descr="Internet mit einfarbiger Füllung">
            <a:extLst>
              <a:ext uri="{FF2B5EF4-FFF2-40B4-BE49-F238E27FC236}">
                <a16:creationId xmlns:a16="http://schemas.microsoft.com/office/drawing/2014/main" id="{A1A50B29-FD2D-49EF-8D59-B50D974E3C8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04570">
            <a:off x="10849065" y="2781265"/>
            <a:ext cx="1195414" cy="1195414"/>
          </a:xfrm>
          <a:prstGeom prst="rect">
            <a:avLst/>
          </a:prstGeom>
        </p:spPr>
      </p:pic>
      <p:sp>
        <p:nvSpPr>
          <p:cNvPr id="2" name="Titel 2">
            <a:extLst>
              <a:ext uri="{FF2B5EF4-FFF2-40B4-BE49-F238E27FC236}">
                <a16:creationId xmlns:a16="http://schemas.microsoft.com/office/drawing/2014/main" id="{C55373F4-B506-D0CA-F476-BD69A24D4548}"/>
              </a:ext>
            </a:extLst>
          </p:cNvPr>
          <p:cNvSpPr txBox="1">
            <a:spLocks/>
          </p:cNvSpPr>
          <p:nvPr/>
        </p:nvSpPr>
        <p:spPr>
          <a:xfrm>
            <a:off x="635000" y="638189"/>
            <a:ext cx="10922000" cy="1325563"/>
          </a:xfrm>
          <a:prstGeom prst="rect">
            <a:avLst/>
          </a:prstGeom>
        </p:spPr>
        <p:txBody>
          <a:bodyPr vert="horz" lIns="0" tIns="0" rIns="0" bIns="0" rtlCol="0" anchor="t">
            <a:noAutofit/>
          </a:bodyPr>
          <a:lstStyle>
            <a:lvl1pPr algn="l" defTabSz="914400" rtl="0" eaLnBrk="1" latinLnBrk="0" hangingPunct="1">
              <a:lnSpc>
                <a:spcPts val="3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a:lstStyle>
          <a:p>
            <a:r>
              <a:rPr lang="de-DE"/>
              <a:t>Kommunale Klimaanpassung: </a:t>
            </a:r>
          </a:p>
          <a:p>
            <a:r>
              <a:rPr lang="de-DE"/>
              <a:t>Politik &amp; Verwaltung</a:t>
            </a:r>
          </a:p>
        </p:txBody>
      </p:sp>
    </p:spTree>
    <p:extLst>
      <p:ext uri="{BB962C8B-B14F-4D97-AF65-F5344CB8AC3E}">
        <p14:creationId xmlns:p14="http://schemas.microsoft.com/office/powerpoint/2010/main" val="65915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326059" y="90002"/>
            <a:ext cx="3526750" cy="1325563"/>
          </a:xfrm>
        </p:spPr>
        <p:txBody>
          <a:bodyPr/>
          <a:lstStyle/>
          <a:p>
            <a:r>
              <a:rPr lang="de-DE" dirty="0"/>
              <a:t> </a:t>
            </a:r>
            <a:br>
              <a:rPr lang="de-DE" dirty="0"/>
            </a:br>
            <a:r>
              <a:rPr lang="de-DE" dirty="0"/>
              <a:t>Beispiel Organigramm Landkreis-Verwaltung</a:t>
            </a:r>
            <a:endParaRPr lang="de-DE" dirty="0">
              <a:solidFill>
                <a:srgbClr val="7B0E30"/>
              </a:solidFill>
            </a:endParaRPr>
          </a:p>
        </p:txBody>
      </p:sp>
      <p:sp>
        <p:nvSpPr>
          <p:cNvPr id="7" name="Foliennummernplatzhalter 4"/>
          <p:cNvSpPr>
            <a:spLocks noGrp="1"/>
          </p:cNvSpPr>
          <p:nvPr>
            <p:ph type="sldNum" sz="quarter" idx="12"/>
          </p:nvPr>
        </p:nvSpPr>
        <p:spPr>
          <a:xfrm>
            <a:off x="614294" y="6219811"/>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16</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E3ECB393-BBCD-F4C2-B37F-4A52F6A91A49}"/>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2" name="Textplatzhalter 2">
            <a:extLst>
              <a:ext uri="{FF2B5EF4-FFF2-40B4-BE49-F238E27FC236}">
                <a16:creationId xmlns:a16="http://schemas.microsoft.com/office/drawing/2014/main" id="{4AEB1E17-2AE3-88F2-5493-7A6CB6B1909A}"/>
              </a:ext>
            </a:extLst>
          </p:cNvPr>
          <p:cNvSpPr txBox="1">
            <a:spLocks/>
          </p:cNvSpPr>
          <p:nvPr/>
        </p:nvSpPr>
        <p:spPr>
          <a:xfrm>
            <a:off x="4056395" y="5818953"/>
            <a:ext cx="7153169" cy="37874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t>Abbildung: </a:t>
            </a:r>
            <a:r>
              <a:rPr lang="de-DE" sz="1400" dirty="0">
                <a:hlinkClick r:id="rId3"/>
              </a:rPr>
              <a:t>„Aufbauorganisation Landkreis Lüneburg, Stand: 01.02.2024</a:t>
            </a:r>
            <a:r>
              <a:rPr lang="de-DE" sz="1400" dirty="0"/>
              <a:t>“ von: Landkreis Lüneburg (2024). Zugriff am: 03.04.2025.</a:t>
            </a:r>
          </a:p>
        </p:txBody>
      </p:sp>
      <p:sp>
        <p:nvSpPr>
          <p:cNvPr id="8" name="Sprechblase: rechteckig 7">
            <a:extLst>
              <a:ext uri="{FF2B5EF4-FFF2-40B4-BE49-F238E27FC236}">
                <a16:creationId xmlns:a16="http://schemas.microsoft.com/office/drawing/2014/main" id="{157EC116-E7E8-4629-A9A4-78DF966E40AB}"/>
              </a:ext>
            </a:extLst>
          </p:cNvPr>
          <p:cNvSpPr/>
          <p:nvPr/>
        </p:nvSpPr>
        <p:spPr>
          <a:xfrm>
            <a:off x="326059" y="3004457"/>
            <a:ext cx="2993338" cy="1843116"/>
          </a:xfrm>
          <a:prstGeom prst="wedgeRectCallout">
            <a:avLst>
              <a:gd name="adj1" fmla="val 15161"/>
              <a:gd name="adj2" fmla="val 6605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dirty="0">
                <a:solidFill>
                  <a:schemeClr val="tx1"/>
                </a:solidFill>
                <a:latin typeface="Arial Narrow" panose="020B0606020202030204" pitchFamily="34" charset="0"/>
              </a:rPr>
              <a:t>Suchen Sie nach dem Organigramm Ihrer Heimat-kommune. Wie bzw. wo sind Klimaschutz und Klimaanpassung in der Veraltungsstruktur organisiert?</a:t>
            </a:r>
          </a:p>
        </p:txBody>
      </p:sp>
      <p:pic>
        <p:nvPicPr>
          <p:cNvPr id="9" name="Grafik 8" descr="Gruppenbrainstorming mit einfarbiger Füllung">
            <a:extLst>
              <a:ext uri="{FF2B5EF4-FFF2-40B4-BE49-F238E27FC236}">
                <a16:creationId xmlns:a16="http://schemas.microsoft.com/office/drawing/2014/main" id="{179D0FCD-D587-40C4-AB88-70D85EF3757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2338" y="4847573"/>
            <a:ext cx="1498624" cy="1498624"/>
          </a:xfrm>
          <a:prstGeom prst="rect">
            <a:avLst/>
          </a:prstGeom>
        </p:spPr>
      </p:pic>
      <p:pic>
        <p:nvPicPr>
          <p:cNvPr id="6" name="Grafik 5">
            <a:extLst>
              <a:ext uri="{FF2B5EF4-FFF2-40B4-BE49-F238E27FC236}">
                <a16:creationId xmlns:a16="http://schemas.microsoft.com/office/drawing/2014/main" id="{22BF65A2-1009-4B5C-8EE8-00421F1E56A7}"/>
              </a:ext>
            </a:extLst>
          </p:cNvPr>
          <p:cNvPicPr>
            <a:picLocks noChangeAspect="1"/>
          </p:cNvPicPr>
          <p:nvPr/>
        </p:nvPicPr>
        <p:blipFill rotWithShape="1">
          <a:blip r:embed="rId6"/>
          <a:srcRect t="857"/>
          <a:stretch/>
        </p:blipFill>
        <p:spPr>
          <a:xfrm>
            <a:off x="3950482" y="90002"/>
            <a:ext cx="7640999" cy="5706836"/>
          </a:xfrm>
          <a:prstGeom prst="rect">
            <a:avLst/>
          </a:prstGeom>
        </p:spPr>
      </p:pic>
    </p:spTree>
    <p:extLst>
      <p:ext uri="{BB962C8B-B14F-4D97-AF65-F5344CB8AC3E}">
        <p14:creationId xmlns:p14="http://schemas.microsoft.com/office/powerpoint/2010/main" val="26759949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7A2C93-E8C4-4920-9694-F64FAA51055B}"/>
              </a:ext>
            </a:extLst>
          </p:cNvPr>
          <p:cNvSpPr>
            <a:spLocks noGrp="1"/>
          </p:cNvSpPr>
          <p:nvPr>
            <p:ph type="title"/>
          </p:nvPr>
        </p:nvSpPr>
        <p:spPr/>
        <p:txBody>
          <a:bodyPr/>
          <a:lstStyle/>
          <a:p>
            <a:r>
              <a:rPr lang="de-DE" dirty="0"/>
              <a:t>Kommunale Finanzen</a:t>
            </a:r>
          </a:p>
        </p:txBody>
      </p:sp>
      <p:sp>
        <p:nvSpPr>
          <p:cNvPr id="4" name="Foliennummernplatzhalter 3">
            <a:extLst>
              <a:ext uri="{FF2B5EF4-FFF2-40B4-BE49-F238E27FC236}">
                <a16:creationId xmlns:a16="http://schemas.microsoft.com/office/drawing/2014/main" id="{1EF9E2F5-31A2-49ED-8666-5AF3E589FF87}"/>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17</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DD142DA5-78B3-44BF-BC31-A2C667DD11F7}"/>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7" name="Textfeld 6">
            <a:extLst>
              <a:ext uri="{FF2B5EF4-FFF2-40B4-BE49-F238E27FC236}">
                <a16:creationId xmlns:a16="http://schemas.microsoft.com/office/drawing/2014/main" id="{6BBB4A92-D2FE-4951-B3D4-46C3949C7837}"/>
              </a:ext>
            </a:extLst>
          </p:cNvPr>
          <p:cNvSpPr txBox="1"/>
          <p:nvPr/>
        </p:nvSpPr>
        <p:spPr>
          <a:xfrm>
            <a:off x="518944" y="1520785"/>
            <a:ext cx="6645944" cy="4539704"/>
          </a:xfrm>
          <a:prstGeom prst="rect">
            <a:avLst/>
          </a:prstGeom>
          <a:noFill/>
        </p:spPr>
        <p:txBody>
          <a:bodyPr wrap="square" rtlCol="0">
            <a:spAutoFit/>
          </a:bodyPr>
          <a:lstStyle/>
          <a:p>
            <a:pPr marL="342900" indent="-342900">
              <a:spcBef>
                <a:spcPts val="1000"/>
              </a:spcBef>
              <a:buFont typeface="Symbol" pitchFamily="2" charset="2"/>
              <a:buChar char="-"/>
            </a:pPr>
            <a:r>
              <a:rPr lang="de-DE" sz="2200" dirty="0">
                <a:latin typeface="Arial Narrow" panose="020B0606020202030204" pitchFamily="34" charset="0"/>
              </a:rPr>
              <a:t>Grundsteuer und Gewerbesteuer sind die wichtigsten Einnahmen der Kommunen, die ihnen im Grundgesetz garantiert und im Gewerbesteuergesetz festgehalten sind</a:t>
            </a:r>
            <a:r>
              <a:rPr lang="de-DE" sz="2200">
                <a:latin typeface="Arial Narrow" panose="020B0606020202030204" pitchFamily="34" charset="0"/>
              </a:rPr>
              <a:t>.</a:t>
            </a:r>
            <a:r>
              <a:rPr lang="de-DE" sz="2200" dirty="0">
                <a:latin typeface="Arial Narrow" panose="020B0606020202030204" pitchFamily="34" charset="0"/>
              </a:rPr>
              <a:t> </a:t>
            </a:r>
            <a:r>
              <a:rPr lang="de-DE" sz="2200" dirty="0">
                <a:latin typeface="Arial Narrow" panose="020B0606020202030204" pitchFamily="34" charset="0"/>
                <a:sym typeface="Wingdings" panose="05000000000000000000" pitchFamily="2" charset="2"/>
              </a:rPr>
              <a:t> </a:t>
            </a:r>
            <a:r>
              <a:rPr lang="de-DE" sz="2200">
                <a:latin typeface="Arial Narrow" panose="020B0606020202030204" pitchFamily="34" charset="0"/>
                <a:sym typeface="Wingdings" panose="05000000000000000000" pitchFamily="2" charset="2"/>
              </a:rPr>
              <a:t>Die </a:t>
            </a:r>
            <a:r>
              <a:rPr lang="de-DE" sz="2200" dirty="0">
                <a:latin typeface="Arial Narrow" panose="020B0606020202030204" pitchFamily="34" charset="0"/>
              </a:rPr>
              <a:t>Höhe können Gemeinden selbst festlegen, also mittels dem Hebesatz steuern</a:t>
            </a:r>
            <a:r>
              <a:rPr lang="de-DE" sz="2200">
                <a:latin typeface="Arial Narrow" panose="020B0606020202030204" pitchFamily="34" charset="0"/>
              </a:rPr>
              <a:t>.</a:t>
            </a:r>
          </a:p>
          <a:p>
            <a:pPr marL="342900" indent="-342900">
              <a:spcBef>
                <a:spcPts val="1000"/>
              </a:spcBef>
              <a:buFont typeface="Symbol" pitchFamily="2" charset="2"/>
              <a:buChar char="-"/>
            </a:pPr>
            <a:r>
              <a:rPr lang="de-DE" sz="2200" dirty="0">
                <a:latin typeface="Arial Narrow" panose="020B0606020202030204" pitchFamily="34" charset="0"/>
              </a:rPr>
              <a:t>Beteiligung an Einkommensteuer sowie der Umsatzsteuer von Bund</a:t>
            </a:r>
            <a:endParaRPr lang="de-DE" sz="2200">
              <a:latin typeface="Arial Narrow" panose="020B0606020202030204" pitchFamily="34" charset="0"/>
            </a:endParaRPr>
          </a:p>
          <a:p>
            <a:pPr marL="342900" indent="-342900">
              <a:spcBef>
                <a:spcPts val="1000"/>
              </a:spcBef>
              <a:buFont typeface="Symbol" pitchFamily="2" charset="2"/>
              <a:buChar char="-"/>
            </a:pPr>
            <a:r>
              <a:rPr lang="de-DE" sz="2200" dirty="0">
                <a:latin typeface="Arial Narrow" panose="020B0606020202030204" pitchFamily="34" charset="0"/>
              </a:rPr>
              <a:t>Weitere Steuern, z.B. Hundesteuer, </a:t>
            </a:r>
            <a:r>
              <a:rPr lang="de-DE" sz="2200">
                <a:latin typeface="Arial Narrow" panose="020B0606020202030204" pitchFamily="34" charset="0"/>
              </a:rPr>
              <a:t>Zweitwohnungssteuer</a:t>
            </a:r>
            <a:r>
              <a:rPr lang="de-DE" sz="2200" dirty="0">
                <a:latin typeface="Arial Narrow" panose="020B0606020202030204" pitchFamily="34" charset="0"/>
              </a:rPr>
              <a:t> und Beherbergungssteuer können kommunal einbezogen werden</a:t>
            </a:r>
            <a:endParaRPr lang="de-DE" sz="2200">
              <a:latin typeface="Arial Narrow" panose="020B0606020202030204" pitchFamily="34" charset="0"/>
            </a:endParaRPr>
          </a:p>
          <a:p>
            <a:pPr marL="342900" indent="-342900">
              <a:spcBef>
                <a:spcPts val="1000"/>
              </a:spcBef>
              <a:buFont typeface="Symbol" pitchFamily="2" charset="2"/>
              <a:buChar char="-"/>
            </a:pPr>
            <a:r>
              <a:rPr lang="de-DE" sz="2200" dirty="0">
                <a:latin typeface="Arial Narrow" panose="020B0606020202030204" pitchFamily="34" charset="0"/>
              </a:rPr>
              <a:t>Zudem finanzieren sich Kommunen über Beiträge, Gebühren, Zuwendungen und sonstige Einnahmen</a:t>
            </a:r>
            <a:endParaRPr lang="de-DE" sz="2200">
              <a:latin typeface="Arial Narrow" panose="020B0606020202030204" pitchFamily="34" charset="0"/>
            </a:endParaRPr>
          </a:p>
        </p:txBody>
      </p:sp>
      <p:pic>
        <p:nvPicPr>
          <p:cNvPr id="12" name="Grafik 11" descr="Ein Bild, das Text, Karte, Screenshot enthält.&#10;&#10;Automatisch generierte Beschreibung">
            <a:extLst>
              <a:ext uri="{FF2B5EF4-FFF2-40B4-BE49-F238E27FC236}">
                <a16:creationId xmlns:a16="http://schemas.microsoft.com/office/drawing/2014/main" id="{AEEB0608-4EDE-6A30-D6CB-B056D1B11744}"/>
              </a:ext>
            </a:extLst>
          </p:cNvPr>
          <p:cNvPicPr>
            <a:picLocks noChangeAspect="1"/>
          </p:cNvPicPr>
          <p:nvPr/>
        </p:nvPicPr>
        <p:blipFill>
          <a:blip r:embed="rId3" cstate="print">
            <a:extLst>
              <a:ext uri="{28A0092B-C50C-407E-A947-70E740481C1C}">
                <a14:useLocalDpi xmlns:a14="http://schemas.microsoft.com/office/drawing/2010/main" val="0"/>
              </a:ext>
            </a:extLst>
          </a:blip>
          <a:srcRect l="4145" r="1435"/>
          <a:stretch/>
        </p:blipFill>
        <p:spPr>
          <a:xfrm>
            <a:off x="7164888" y="160222"/>
            <a:ext cx="4596564" cy="5415077"/>
          </a:xfrm>
          <a:prstGeom prst="rect">
            <a:avLst/>
          </a:prstGeom>
        </p:spPr>
      </p:pic>
      <p:sp>
        <p:nvSpPr>
          <p:cNvPr id="13" name="Textplatzhalter 2">
            <a:extLst>
              <a:ext uri="{FF2B5EF4-FFF2-40B4-BE49-F238E27FC236}">
                <a16:creationId xmlns:a16="http://schemas.microsoft.com/office/drawing/2014/main" id="{BC2AE8CC-7E3B-4B73-B02E-0456E2D170F4}"/>
              </a:ext>
            </a:extLst>
          </p:cNvPr>
          <p:cNvSpPr>
            <a:spLocks noGrp="1"/>
          </p:cNvSpPr>
          <p:nvPr>
            <p:ph type="body" sz="quarter" idx="11"/>
          </p:nvPr>
        </p:nvSpPr>
        <p:spPr>
          <a:xfrm>
            <a:off x="7208755" y="5636011"/>
            <a:ext cx="4796432" cy="551142"/>
          </a:xfrm>
        </p:spPr>
        <p:txBody>
          <a:bodyPr>
            <a:noAutofit/>
          </a:bodyPr>
          <a:lstStyle/>
          <a:p>
            <a:r>
              <a:rPr lang="de-DE" sz="1400"/>
              <a:t>Abbildung: Screenshot der Karte: </a:t>
            </a:r>
            <a:r>
              <a:rPr lang="de-DE" sz="1400">
                <a:hlinkClick r:id="rId4"/>
              </a:rPr>
              <a:t>„Hebesätze der Gemeinden in 2022 in Prozent</a:t>
            </a:r>
            <a:r>
              <a:rPr lang="de-DE" sz="1400"/>
              <a:t>“, Gewerbesteuer Statistische Ämter des Bundes und der Länder nach </a:t>
            </a:r>
            <a:r>
              <a:rPr lang="de-DE" sz="1400">
                <a:hlinkClick r:id="rId5"/>
              </a:rPr>
              <a:t>Gestattung durch die Statistischen Ämter</a:t>
            </a:r>
            <a:r>
              <a:rPr lang="de-DE" sz="1400"/>
              <a:t>. Zugriff am 05.02.2025.</a:t>
            </a:r>
          </a:p>
        </p:txBody>
      </p:sp>
    </p:spTree>
    <p:extLst>
      <p:ext uri="{BB962C8B-B14F-4D97-AF65-F5344CB8AC3E}">
        <p14:creationId xmlns:p14="http://schemas.microsoft.com/office/powerpoint/2010/main" val="33198806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4CB61-CF6D-6DAC-6B26-80CF062E82D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B356DA0-C5D4-521F-99E9-A7A7ABAEF5AD}"/>
              </a:ext>
            </a:extLst>
          </p:cNvPr>
          <p:cNvSpPr>
            <a:spLocks noGrp="1"/>
          </p:cNvSpPr>
          <p:nvPr>
            <p:ph type="title"/>
          </p:nvPr>
        </p:nvSpPr>
        <p:spPr/>
        <p:txBody>
          <a:bodyPr/>
          <a:lstStyle/>
          <a:p>
            <a:r>
              <a:rPr lang="de-DE" dirty="0"/>
              <a:t>Kommunale Finanzen</a:t>
            </a:r>
          </a:p>
        </p:txBody>
      </p:sp>
      <p:sp>
        <p:nvSpPr>
          <p:cNvPr id="4" name="Foliennummernplatzhalter 3">
            <a:extLst>
              <a:ext uri="{FF2B5EF4-FFF2-40B4-BE49-F238E27FC236}">
                <a16:creationId xmlns:a16="http://schemas.microsoft.com/office/drawing/2014/main" id="{648DF46B-B33F-D5F6-7D84-7AEC7CA58E64}"/>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18</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6D650ABB-3E99-E19A-D63F-92023B5E7491}"/>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7" name="Textfeld 6">
            <a:extLst>
              <a:ext uri="{FF2B5EF4-FFF2-40B4-BE49-F238E27FC236}">
                <a16:creationId xmlns:a16="http://schemas.microsoft.com/office/drawing/2014/main" id="{8B93395E-23C2-BD30-A10F-EE4C80B4B62B}"/>
              </a:ext>
            </a:extLst>
          </p:cNvPr>
          <p:cNvSpPr txBox="1"/>
          <p:nvPr/>
        </p:nvSpPr>
        <p:spPr>
          <a:xfrm>
            <a:off x="535576" y="1300970"/>
            <a:ext cx="10922000" cy="3288080"/>
          </a:xfrm>
          <a:prstGeom prst="rect">
            <a:avLst/>
          </a:prstGeom>
          <a:noFill/>
        </p:spPr>
        <p:txBody>
          <a:bodyPr wrap="square" rtlCol="0">
            <a:spAutoFit/>
          </a:bodyPr>
          <a:lstStyle/>
          <a:p>
            <a:pPr marL="342900" indent="-342900">
              <a:spcBef>
                <a:spcPts val="1000"/>
              </a:spcBef>
              <a:spcAft>
                <a:spcPts val="600"/>
              </a:spcAft>
              <a:buFont typeface="Symbol" pitchFamily="2" charset="2"/>
              <a:buChar char="-"/>
            </a:pPr>
            <a:r>
              <a:rPr lang="de-DE" sz="2200" dirty="0">
                <a:latin typeface="Arial Narrow" panose="020B0606020202030204" pitchFamily="34" charset="0"/>
              </a:rPr>
              <a:t>Der kommunale Finanzausgleich (die „Kreisumlage“) gleicht unterschiedliche Höhen der Steuereinnahmen zwischen Kreiskommunen aus. </a:t>
            </a:r>
            <a:r>
              <a:rPr lang="de-DE" sz="2200" dirty="0">
                <a:latin typeface="Arial Narrow" panose="020B0606020202030204" pitchFamily="34" charset="0"/>
                <a:sym typeface="Wingdings" panose="05000000000000000000" pitchFamily="2" charset="2"/>
              </a:rPr>
              <a:t> Verringerung der </a:t>
            </a:r>
            <a:r>
              <a:rPr lang="de-DE" sz="2200" dirty="0">
                <a:latin typeface="Arial Narrow" panose="020B0606020202030204" pitchFamily="34" charset="0"/>
              </a:rPr>
              <a:t>Unterschiede in Finanzkraft (z.B. § 15 des niedersächsischen Gesetzes über Finanzausgleich NFAG)</a:t>
            </a:r>
          </a:p>
          <a:p>
            <a:pPr marL="342900" indent="-342900">
              <a:spcBef>
                <a:spcPts val="1000"/>
              </a:spcBef>
              <a:spcAft>
                <a:spcPts val="600"/>
              </a:spcAft>
              <a:buFont typeface="Symbol" pitchFamily="2" charset="2"/>
              <a:buChar char="-"/>
            </a:pPr>
            <a:r>
              <a:rPr lang="de-DE" sz="2200" dirty="0">
                <a:latin typeface="Arial Narrow" panose="020B0606020202030204" pitchFamily="34" charset="0"/>
              </a:rPr>
              <a:t>Insgesamt können Kommunen nur sehr begrenzt ihre Ausgaben und Einnahmen steuern, da sie sich an Gesetzgebungen halten müssen, die sie selbst nicht erlassen.</a:t>
            </a:r>
          </a:p>
          <a:p>
            <a:pPr marL="342900" indent="-342900">
              <a:spcBef>
                <a:spcPts val="1000"/>
              </a:spcBef>
              <a:spcAft>
                <a:spcPts val="600"/>
              </a:spcAft>
              <a:buFont typeface="Symbol" pitchFamily="2" charset="2"/>
              <a:buChar char="-"/>
            </a:pPr>
            <a:r>
              <a:rPr lang="de-DE" sz="2200" dirty="0">
                <a:latin typeface="Arial Narrow" panose="020B0606020202030204" pitchFamily="34" charset="0"/>
              </a:rPr>
              <a:t>Zeitlich befristete und projektgebundene Fördermittel von EU, Bund, Land sind eine zentrale kommunale Einnahmequelle (besonders bei Klimaschutz/ -anpassung).</a:t>
            </a:r>
          </a:p>
          <a:p>
            <a:pPr marL="342900" indent="-342900">
              <a:spcAft>
                <a:spcPts val="600"/>
              </a:spcAft>
              <a:buFont typeface="Symbol" pitchFamily="2" charset="2"/>
              <a:buChar char="-"/>
            </a:pPr>
            <a:endParaRPr lang="de-DE" sz="2200" dirty="0">
              <a:latin typeface="Arial Narrow" panose="020B0606020202030204" pitchFamily="34" charset="0"/>
            </a:endParaRPr>
          </a:p>
        </p:txBody>
      </p:sp>
      <p:sp>
        <p:nvSpPr>
          <p:cNvPr id="6" name="Rechteck 5">
            <a:extLst>
              <a:ext uri="{FF2B5EF4-FFF2-40B4-BE49-F238E27FC236}">
                <a16:creationId xmlns:a16="http://schemas.microsoft.com/office/drawing/2014/main" id="{0071A1D0-1FC2-5F64-B3AD-FFF8C93D0266}"/>
              </a:ext>
            </a:extLst>
          </p:cNvPr>
          <p:cNvSpPr/>
          <p:nvPr/>
        </p:nvSpPr>
        <p:spPr>
          <a:xfrm>
            <a:off x="635000" y="4481512"/>
            <a:ext cx="10576076" cy="1053031"/>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a:t>
            </a:r>
            <a:r>
              <a:rPr lang="de-DE" dirty="0">
                <a:solidFill>
                  <a:schemeClr val="tx1"/>
                </a:solidFill>
                <a:latin typeface="Arial Narrow" panose="020B0606020202030204" pitchFamily="34" charset="0"/>
              </a:rPr>
              <a:t>: Aktuelle Daten über Steuereinnahmen und Kommunalfinanzen können über das Statistisches Bundesamt und Kommunale Spitzenverbände z.B. Deutscher Städtetag (2022). Abgerufen werden. Auch hilfreich: </a:t>
            </a:r>
            <a:r>
              <a:rPr lang="de-DE" dirty="0">
                <a:solidFill>
                  <a:schemeClr val="tx1"/>
                </a:solidFill>
                <a:latin typeface="Arial Narrow" panose="020B0606020202030204" pitchFamily="34" charset="0"/>
                <a:hlinkClick r:id="rId3"/>
              </a:rPr>
              <a:t>Kommunaler Finanzreport Bertelsmann Stiftung</a:t>
            </a:r>
            <a:endParaRPr lang="de-DE" dirty="0">
              <a:solidFill>
                <a:schemeClr val="tx1"/>
              </a:solidFill>
              <a:latin typeface="Arial Narrow" panose="020B0606020202030204" pitchFamily="34" charset="0"/>
            </a:endParaRPr>
          </a:p>
        </p:txBody>
      </p:sp>
      <p:pic>
        <p:nvPicPr>
          <p:cNvPr id="11" name="Grafik 10" descr="Lupe mit einfarbiger Füllung">
            <a:extLst>
              <a:ext uri="{FF2B5EF4-FFF2-40B4-BE49-F238E27FC236}">
                <a16:creationId xmlns:a16="http://schemas.microsoft.com/office/drawing/2014/main" id="{17A81E71-1927-8F75-30FA-1BD28B62350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04620" y="4193551"/>
            <a:ext cx="700698" cy="700698"/>
          </a:xfrm>
          <a:prstGeom prst="rect">
            <a:avLst/>
          </a:prstGeom>
        </p:spPr>
      </p:pic>
    </p:spTree>
    <p:extLst>
      <p:ext uri="{BB962C8B-B14F-4D97-AF65-F5344CB8AC3E}">
        <p14:creationId xmlns:p14="http://schemas.microsoft.com/office/powerpoint/2010/main" val="4190518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05D53-D82C-B63C-1A53-638983BC25E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29A8967-31DC-AA3C-B565-668BE564A94C}"/>
              </a:ext>
            </a:extLst>
          </p:cNvPr>
          <p:cNvSpPr>
            <a:spLocks noGrp="1"/>
          </p:cNvSpPr>
          <p:nvPr>
            <p:ph type="title"/>
          </p:nvPr>
        </p:nvSpPr>
        <p:spPr>
          <a:xfrm>
            <a:off x="635000" y="638190"/>
            <a:ext cx="10922000" cy="848884"/>
          </a:xfrm>
        </p:spPr>
        <p:txBody>
          <a:bodyPr/>
          <a:lstStyle/>
          <a:p>
            <a:r>
              <a:rPr lang="de-DE"/>
              <a:t>Kommunale Aufgaben</a:t>
            </a:r>
          </a:p>
        </p:txBody>
      </p:sp>
      <p:sp>
        <p:nvSpPr>
          <p:cNvPr id="4" name="Foliennummernplatzhalter 3">
            <a:extLst>
              <a:ext uri="{FF2B5EF4-FFF2-40B4-BE49-F238E27FC236}">
                <a16:creationId xmlns:a16="http://schemas.microsoft.com/office/drawing/2014/main" id="{698624BF-A179-DEF5-9F81-681554CD2F4B}"/>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19</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4F327916-A43D-9005-ABAC-EE709884DBEC}"/>
              </a:ext>
            </a:extLst>
          </p:cNvPr>
          <p:cNvSpPr>
            <a:spLocks noGrp="1"/>
          </p:cNvSpPr>
          <p:nvPr>
            <p:ph type="ftr" sz="quarter" idx="3"/>
          </p:nvPr>
        </p:nvSpPr>
        <p:spPr/>
        <p:txBody>
          <a:bodyPr/>
          <a:lstStyle/>
          <a:p>
            <a:pPr algn="l"/>
            <a:r>
              <a:rPr lang="de-DE"/>
              <a:t>| </a:t>
            </a:r>
            <a:r>
              <a:rPr lang="de-DE" b="1"/>
              <a:t>Kommunale Klimaanpassung </a:t>
            </a:r>
            <a:r>
              <a:rPr lang="de-DE"/>
              <a:t>| Grundlagen Kommune</a:t>
            </a:r>
          </a:p>
        </p:txBody>
      </p:sp>
      <p:sp>
        <p:nvSpPr>
          <p:cNvPr id="13" name="Textfeld 12">
            <a:extLst>
              <a:ext uri="{FF2B5EF4-FFF2-40B4-BE49-F238E27FC236}">
                <a16:creationId xmlns:a16="http://schemas.microsoft.com/office/drawing/2014/main" id="{0CD3F26C-3179-4FED-7A53-43D4F6D91411}"/>
              </a:ext>
            </a:extLst>
          </p:cNvPr>
          <p:cNvSpPr txBox="1"/>
          <p:nvPr/>
        </p:nvSpPr>
        <p:spPr>
          <a:xfrm>
            <a:off x="635001" y="1285755"/>
            <a:ext cx="11315700" cy="3652282"/>
          </a:xfrm>
          <a:prstGeom prst="rect">
            <a:avLst/>
          </a:prstGeom>
          <a:noFill/>
        </p:spPr>
        <p:txBody>
          <a:bodyPr wrap="square" rtlCol="0">
            <a:spAutoFit/>
          </a:bodyPr>
          <a:lstStyle/>
          <a:p>
            <a:pPr>
              <a:spcBef>
                <a:spcPts val="1000"/>
              </a:spcBef>
            </a:pPr>
            <a:r>
              <a:rPr lang="de-DE" sz="2200" dirty="0">
                <a:latin typeface="Arial Narrow" panose="020B0606020202030204" pitchFamily="34" charset="0"/>
              </a:rPr>
              <a:t>Aufgaben der Kommunen können nach Wirkungskreis (eigener oder übertragener Wirkungskreis), nach Pflichtigkeit der Aufgaben und nach Aufgabenart unterschieden werden.</a:t>
            </a:r>
          </a:p>
          <a:p>
            <a:pPr>
              <a:spcBef>
                <a:spcPts val="1000"/>
              </a:spcBef>
            </a:pPr>
            <a:r>
              <a:rPr lang="de-DE" sz="2200" b="1" dirty="0">
                <a:latin typeface="Arial Narrow" panose="020B0606020202030204" pitchFamily="34" charset="0"/>
              </a:rPr>
              <a:t>Konnexitätsprinzip:</a:t>
            </a:r>
            <a:endParaRPr lang="de-DE" sz="2200" dirty="0">
              <a:latin typeface="Arial Narrow" panose="020B0606020202030204" pitchFamily="34" charset="0"/>
            </a:endParaRPr>
          </a:p>
          <a:p>
            <a:pPr>
              <a:spcBef>
                <a:spcPts val="1000"/>
              </a:spcBef>
            </a:pPr>
            <a:r>
              <a:rPr lang="de-DE" sz="2200" dirty="0">
                <a:latin typeface="Arial Narrow" panose="020B0606020202030204" pitchFamily="34" charset="0"/>
              </a:rPr>
              <a:t> Lastenverteilungsregel des Grundgesetzes (Art. 104 a Abs.1 GG): Bund und Länder tragen „gesondert die Ausgaben, die sich aus der Wahrnehmung ihrer Aufgaben ergeben.“ </a:t>
            </a:r>
          </a:p>
          <a:p>
            <a:pPr marL="342900" indent="-342900">
              <a:spcBef>
                <a:spcPts val="1000"/>
              </a:spcBef>
              <a:buSzPct val="90000"/>
              <a:buFont typeface="Symbol" pitchFamily="2" charset="2"/>
              <a:buChar char="-"/>
            </a:pPr>
            <a:r>
              <a:rPr lang="de-DE" sz="2200" dirty="0">
                <a:latin typeface="Arial Narrow" panose="020B0606020202030204" pitchFamily="34" charset="0"/>
              </a:rPr>
              <a:t>Art. 28 Abs. 2 S. 3 GG </a:t>
            </a:r>
            <a:r>
              <a:rPr lang="de-DE" sz="2200" dirty="0">
                <a:latin typeface="Arial Narrow" panose="020B0606020202030204" pitchFamily="34" charset="0"/>
                <a:sym typeface="Wingdings" panose="05000000000000000000" pitchFamily="2" charset="2"/>
              </a:rPr>
              <a:t> </a:t>
            </a:r>
            <a:r>
              <a:rPr lang="de-DE" sz="2200" dirty="0">
                <a:latin typeface="Arial Narrow" panose="020B0606020202030204" pitchFamily="34" charset="0"/>
              </a:rPr>
              <a:t>finanzielle Eigenverantwortung der Gemeinden als Grundlage ihrer Selbstverwaltung</a:t>
            </a:r>
          </a:p>
          <a:p>
            <a:pPr marL="342900" indent="-342900">
              <a:spcBef>
                <a:spcPts val="1000"/>
              </a:spcBef>
              <a:buSzPct val="90000"/>
              <a:buFont typeface="Symbol" pitchFamily="2" charset="2"/>
              <a:buChar char="-"/>
            </a:pPr>
            <a:r>
              <a:rPr lang="de-DE" sz="2200" dirty="0">
                <a:latin typeface="Arial Narrow" panose="020B0606020202030204" pitchFamily="34" charset="0"/>
              </a:rPr>
              <a:t>Aufgaben- und Finanzverantwortung müssen in einer Hand liegen: „Wer bestellt, der bezahlt“ </a:t>
            </a:r>
          </a:p>
          <a:p>
            <a:endParaRPr lang="de-DE" sz="2200" dirty="0">
              <a:latin typeface="Arial Narrow" panose="020B0606020202030204" pitchFamily="34" charset="0"/>
            </a:endParaRPr>
          </a:p>
        </p:txBody>
      </p:sp>
      <p:sp>
        <p:nvSpPr>
          <p:cNvPr id="3" name="Rechteck 2">
            <a:extLst>
              <a:ext uri="{FF2B5EF4-FFF2-40B4-BE49-F238E27FC236}">
                <a16:creationId xmlns:a16="http://schemas.microsoft.com/office/drawing/2014/main" id="{E81B2783-CFBB-6CBB-4608-50E730E480EE}"/>
              </a:ext>
            </a:extLst>
          </p:cNvPr>
          <p:cNvSpPr/>
          <p:nvPr/>
        </p:nvSpPr>
        <p:spPr>
          <a:xfrm>
            <a:off x="1715144" y="5003873"/>
            <a:ext cx="9077566" cy="1109348"/>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de-DE" b="1">
                <a:solidFill>
                  <a:schemeClr val="tx1"/>
                </a:solidFill>
                <a:latin typeface="Arial Narrow"/>
              </a:rPr>
              <a:t>Politiklexikon: </a:t>
            </a:r>
          </a:p>
          <a:p>
            <a:pPr algn="ctr"/>
            <a:r>
              <a:rPr lang="de-DE">
                <a:solidFill>
                  <a:schemeClr val="tx1"/>
                </a:solidFill>
                <a:latin typeface="Arial Narrow"/>
              </a:rPr>
              <a:t> Die Bundeszentrale für politische Bildung gibt einfache Erklärungen zu Verwaltungsbegriffen: </a:t>
            </a:r>
            <a:r>
              <a:rPr lang="de-DE">
                <a:solidFill>
                  <a:schemeClr val="tx1"/>
                </a:solidFill>
                <a:latin typeface="Arial Narrow"/>
                <a:hlinkClick r:id="rId3">
                  <a:extLst>
                    <a:ext uri="{A12FA001-AC4F-418D-AE19-62706E023703}">
                      <ahyp:hlinkClr xmlns:ahyp="http://schemas.microsoft.com/office/drawing/2018/hyperlinkcolor" val="tx"/>
                    </a:ext>
                  </a:extLst>
                </a:hlinkClick>
              </a:rPr>
              <a:t>https://www.bpb.de/kurz-knapp/lexika/politiklexikon/296410/konnexitaetsprinzip/</a:t>
            </a:r>
            <a:r>
              <a:rPr lang="de-DE">
                <a:solidFill>
                  <a:schemeClr val="tx1"/>
                </a:solidFill>
                <a:latin typeface="Arial Narrow"/>
              </a:rPr>
              <a:t> </a:t>
            </a:r>
          </a:p>
        </p:txBody>
      </p:sp>
      <p:pic>
        <p:nvPicPr>
          <p:cNvPr id="7" name="Grafik 6" descr="Internet mit einfarbiger Füllung">
            <a:extLst>
              <a:ext uri="{FF2B5EF4-FFF2-40B4-BE49-F238E27FC236}">
                <a16:creationId xmlns:a16="http://schemas.microsoft.com/office/drawing/2014/main" id="{E62314F4-1E90-BC50-7B54-EEE90063F5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88289" y="4604267"/>
            <a:ext cx="1109347" cy="1109347"/>
          </a:xfrm>
          <a:prstGeom prst="rect">
            <a:avLst/>
          </a:prstGeom>
        </p:spPr>
      </p:pic>
    </p:spTree>
    <p:extLst>
      <p:ext uri="{BB962C8B-B14F-4D97-AF65-F5344CB8AC3E}">
        <p14:creationId xmlns:p14="http://schemas.microsoft.com/office/powerpoint/2010/main" val="2754593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5981"/>
            <a:ext cx="12217400" cy="6863981"/>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dirty="0">
                <a:solidFill>
                  <a:schemeClr val="bg1"/>
                </a:solidFill>
                <a:latin typeface="Arial" panose="020B0604020202020204" pitchFamily="34" charset="0"/>
                <a:cs typeface="Arial" panose="020B0604020202020204" pitchFamily="34" charset="0"/>
              </a:rPr>
              <a:t>Hinweise zur Nutzung &amp; Lizensierung</a:t>
            </a:r>
            <a:endParaRPr lang="de-DE" sz="3000" cap="all" dirty="0">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255336" y="1730504"/>
            <a:ext cx="11292365" cy="4493538"/>
          </a:xfrm>
          <a:prstGeom prst="rect">
            <a:avLst/>
          </a:prstGeom>
          <a:noFill/>
        </p:spPr>
        <p:txBody>
          <a:bodyPr wrap="square" rtlCol="0">
            <a:spAutoFit/>
          </a:bodyPr>
          <a:lstStyle/>
          <a:p>
            <a:pPr marL="252000">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marL="265113"/>
            <a:b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b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Redenius, P.; Möller, S.: Steinhardt, A.; Hörisch, J.; </a:t>
            </a:r>
            <a:r>
              <a:rPr lang="de-DE" sz="2200" dirty="0" err="1">
                <a:solidFill>
                  <a:schemeClr val="bg1"/>
                </a:solidFill>
                <a:latin typeface="Arial Narrow" panose="020B0606020202030204" pitchFamily="34" charset="0"/>
                <a:cs typeface="Arial" panose="020B0604020202020204" pitchFamily="34" charset="0"/>
              </a:rPr>
              <a:t>Hoveida</a:t>
            </a:r>
            <a:r>
              <a:rPr lang="de-DE" sz="2200" dirty="0">
                <a:solidFill>
                  <a:schemeClr val="bg1"/>
                </a:solidFill>
                <a:latin typeface="Arial Narrow" panose="020B0606020202030204" pitchFamily="34" charset="0"/>
                <a:cs typeface="Arial" panose="020B0604020202020204" pitchFamily="34" charset="0"/>
              </a:rPr>
              <a:t>, J. (2025): Themenblock 2: Grundlagen </a:t>
            </a:r>
            <a:br>
              <a:rPr lang="de-DE" sz="2200" dirty="0">
                <a:solidFill>
                  <a:schemeClr val="bg1"/>
                </a:solidFill>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Kommune &amp; Kommunale Nachhaltigkeit.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marL="252000">
              <a:defRPr/>
            </a:pPr>
            <a:endParaRPr lang="de-DE" sz="2200" i="1" dirty="0">
              <a:solidFill>
                <a:schemeClr val="bg1"/>
              </a:solidFill>
              <a:latin typeface="Arial Narrow" panose="020B0606020202030204" pitchFamily="34" charset="0"/>
            </a:endParaRPr>
          </a:p>
          <a:p>
            <a:pPr marL="252000">
              <a:defRPr/>
            </a:pPr>
            <a:r>
              <a:rPr lang="de-DE" sz="2200" i="1" dirty="0">
                <a:solidFill>
                  <a:schemeClr val="bg1"/>
                </a:solidFill>
                <a:latin typeface="Arial Narrow" panose="020B0606020202030204" pitchFamily="34" charset="0"/>
              </a:rPr>
              <a:t>Folie 14. Darstellung auf Basis der Abbildung von Janna </a:t>
            </a:r>
            <a:r>
              <a:rPr lang="de-DE" sz="2200" i="1" dirty="0" err="1">
                <a:solidFill>
                  <a:schemeClr val="bg1"/>
                </a:solidFill>
                <a:latin typeface="Arial Narrow" panose="020B0606020202030204" pitchFamily="34" charset="0"/>
              </a:rPr>
              <a:t>Hoveida</a:t>
            </a:r>
            <a:r>
              <a:rPr lang="de-DE" sz="2200" i="1" dirty="0">
                <a:solidFill>
                  <a:schemeClr val="bg1"/>
                </a:solidFill>
                <a:latin typeface="Arial Narrow" panose="020B0606020202030204" pitchFamily="34" charset="0"/>
              </a:rPr>
              <a:t>, Landkreis Lüneburg.</a:t>
            </a:r>
          </a:p>
          <a:p>
            <a:pPr marL="252000">
              <a:defRPr/>
            </a:pP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marL="252000">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https://www.leuphana.de/studikommklima</a:t>
            </a:r>
            <a:r>
              <a:rPr lang="de-DE" sz="2200" i="1" dirty="0">
                <a:solidFill>
                  <a:schemeClr val="bg1"/>
                </a:solidFill>
                <a:latin typeface="Arial Narrow" panose="020B0606020202030204" pitchFamily="34" charset="0"/>
                <a:cs typeface="Arial" panose="020B0604020202020204" pitchFamily="34" charset="0"/>
              </a:rPr>
              <a:t> </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0605531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ACC56B4-D614-4C15-BAF9-8C2B4F5C60B1}"/>
              </a:ext>
            </a:extLst>
          </p:cNvPr>
          <p:cNvSpPr>
            <a:spLocks noGrp="1"/>
          </p:cNvSpPr>
          <p:nvPr>
            <p:ph type="title"/>
          </p:nvPr>
        </p:nvSpPr>
        <p:spPr>
          <a:xfrm>
            <a:off x="635000" y="638190"/>
            <a:ext cx="10922000" cy="848884"/>
          </a:xfrm>
        </p:spPr>
        <p:txBody>
          <a:bodyPr/>
          <a:lstStyle/>
          <a:p>
            <a:r>
              <a:rPr lang="de-DE" dirty="0"/>
              <a:t>Kommunale Aufgaben</a:t>
            </a:r>
          </a:p>
        </p:txBody>
      </p:sp>
      <p:sp>
        <p:nvSpPr>
          <p:cNvPr id="4" name="Foliennummernplatzhalter 3">
            <a:extLst>
              <a:ext uri="{FF2B5EF4-FFF2-40B4-BE49-F238E27FC236}">
                <a16:creationId xmlns:a16="http://schemas.microsoft.com/office/drawing/2014/main" id="{92B2F513-13B5-4442-B5DB-3B80E38CAB76}"/>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20</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91EA8747-CAAA-43D6-BC2F-5EF123CE8CDC}"/>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graphicFrame>
        <p:nvGraphicFramePr>
          <p:cNvPr id="10" name="Tabelle 9">
            <a:extLst>
              <a:ext uri="{FF2B5EF4-FFF2-40B4-BE49-F238E27FC236}">
                <a16:creationId xmlns:a16="http://schemas.microsoft.com/office/drawing/2014/main" id="{0688ECD2-00E1-433E-BE6C-AD155327E640}"/>
              </a:ext>
            </a:extLst>
          </p:cNvPr>
          <p:cNvGraphicFramePr>
            <a:graphicFrameLocks noGrp="1"/>
          </p:cNvGraphicFramePr>
          <p:nvPr>
            <p:extLst>
              <p:ext uri="{D42A27DB-BD31-4B8C-83A1-F6EECF244321}">
                <p14:modId xmlns:p14="http://schemas.microsoft.com/office/powerpoint/2010/main" val="3393509862"/>
              </p:ext>
            </p:extLst>
          </p:nvPr>
        </p:nvGraphicFramePr>
        <p:xfrm>
          <a:off x="660977" y="1777216"/>
          <a:ext cx="10922000" cy="3476914"/>
        </p:xfrm>
        <a:graphic>
          <a:graphicData uri="http://schemas.openxmlformats.org/drawingml/2006/table">
            <a:tbl>
              <a:tblPr firstRow="1" firstCol="1" bandRow="1">
                <a:tableStyleId>{5940675A-B579-460E-94D1-54222C63F5DA}</a:tableStyleId>
              </a:tblPr>
              <a:tblGrid>
                <a:gridCol w="1665258">
                  <a:extLst>
                    <a:ext uri="{9D8B030D-6E8A-4147-A177-3AD203B41FA5}">
                      <a16:colId xmlns:a16="http://schemas.microsoft.com/office/drawing/2014/main" val="1010772519"/>
                    </a:ext>
                  </a:extLst>
                </a:gridCol>
                <a:gridCol w="2079074">
                  <a:extLst>
                    <a:ext uri="{9D8B030D-6E8A-4147-A177-3AD203B41FA5}">
                      <a16:colId xmlns:a16="http://schemas.microsoft.com/office/drawing/2014/main" val="164056690"/>
                    </a:ext>
                  </a:extLst>
                </a:gridCol>
                <a:gridCol w="2082431">
                  <a:extLst>
                    <a:ext uri="{9D8B030D-6E8A-4147-A177-3AD203B41FA5}">
                      <a16:colId xmlns:a16="http://schemas.microsoft.com/office/drawing/2014/main" val="1326156798"/>
                    </a:ext>
                  </a:extLst>
                </a:gridCol>
                <a:gridCol w="2489199">
                  <a:extLst>
                    <a:ext uri="{9D8B030D-6E8A-4147-A177-3AD203B41FA5}">
                      <a16:colId xmlns:a16="http://schemas.microsoft.com/office/drawing/2014/main" val="849692238"/>
                    </a:ext>
                  </a:extLst>
                </a:gridCol>
                <a:gridCol w="2606038">
                  <a:extLst>
                    <a:ext uri="{9D8B030D-6E8A-4147-A177-3AD203B41FA5}">
                      <a16:colId xmlns:a16="http://schemas.microsoft.com/office/drawing/2014/main" val="3500793385"/>
                    </a:ext>
                  </a:extLst>
                </a:gridCol>
              </a:tblGrid>
              <a:tr h="413125">
                <a:tc>
                  <a:txBody>
                    <a:bodyPr/>
                    <a:lstStyle/>
                    <a:p>
                      <a:pPr algn="ctr">
                        <a:lnSpc>
                          <a:spcPct val="100000"/>
                        </a:lnSpc>
                        <a:spcAft>
                          <a:spcPts val="0"/>
                        </a:spcAft>
                      </a:pPr>
                      <a:r>
                        <a:rPr lang="de-DE" sz="1600">
                          <a:effectLst/>
                        </a:rPr>
                        <a:t>Aufgabenart</a:t>
                      </a:r>
                      <a:endParaRPr lang="de-DE" sz="160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Auftrags-angelegenheit</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Pflichtaufgaben nach Weisung</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pflichtige (</a:t>
                      </a:r>
                      <a:r>
                        <a:rPr lang="de-DE" sz="1600" dirty="0" err="1">
                          <a:effectLst/>
                        </a:rPr>
                        <a:t>Selbstverwal-tungs</a:t>
                      </a:r>
                      <a:r>
                        <a:rPr lang="de-DE" sz="1600" dirty="0">
                          <a:effectLst/>
                        </a:rPr>
                        <a:t>-) Aufgaben</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freiwillige Selbstverwaltungs-aufgaben</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extLst>
                  <a:ext uri="{0D108BD9-81ED-4DB2-BD59-A6C34878D82A}">
                    <a16:rowId xmlns:a16="http://schemas.microsoft.com/office/drawing/2014/main" val="3239720871"/>
                  </a:ext>
                </a:extLst>
              </a:tr>
              <a:tr h="275417">
                <a:tc>
                  <a:txBody>
                    <a:bodyPr/>
                    <a:lstStyle/>
                    <a:p>
                      <a:pPr algn="ctr">
                        <a:lnSpc>
                          <a:spcPct val="100000"/>
                        </a:lnSpc>
                        <a:spcAft>
                          <a:spcPts val="0"/>
                        </a:spcAft>
                      </a:pPr>
                      <a:r>
                        <a:rPr lang="de-DE" sz="1600">
                          <a:effectLst/>
                        </a:rPr>
                        <a:t>Pflichtigkeit</a:t>
                      </a:r>
                      <a:endParaRPr lang="de-DE" sz="160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gridSpan="3">
                  <a:txBody>
                    <a:bodyPr/>
                    <a:lstStyle/>
                    <a:p>
                      <a:pPr algn="ctr">
                        <a:lnSpc>
                          <a:spcPct val="100000"/>
                        </a:lnSpc>
                        <a:spcAft>
                          <a:spcPts val="0"/>
                        </a:spcAft>
                      </a:pPr>
                      <a:r>
                        <a:rPr lang="de-DE" sz="1600">
                          <a:effectLst/>
                        </a:rPr>
                        <a:t>Pflichtaufgabe</a:t>
                      </a:r>
                      <a:endParaRPr lang="de-DE" sz="160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hMerge="1">
                  <a:txBody>
                    <a:bodyPr/>
                    <a:lstStyle/>
                    <a:p>
                      <a:endParaRPr lang="de-DE"/>
                    </a:p>
                  </a:txBody>
                  <a:tcPr/>
                </a:tc>
                <a:tc hMerge="1">
                  <a:txBody>
                    <a:bodyPr/>
                    <a:lstStyle/>
                    <a:p>
                      <a:pPr algn="ctr">
                        <a:lnSpc>
                          <a:spcPct val="100000"/>
                        </a:lnSpc>
                        <a:spcAft>
                          <a:spcPts val="0"/>
                        </a:spcAft>
                      </a:pPr>
                      <a:endParaRPr lang="de-DE" sz="150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Freiwilligen Aufgaben</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extLst>
                  <a:ext uri="{0D108BD9-81ED-4DB2-BD59-A6C34878D82A}">
                    <a16:rowId xmlns:a16="http://schemas.microsoft.com/office/drawing/2014/main" val="3810359003"/>
                  </a:ext>
                </a:extLst>
              </a:tr>
              <a:tr h="275417">
                <a:tc>
                  <a:txBody>
                    <a:bodyPr/>
                    <a:lstStyle/>
                    <a:p>
                      <a:pPr algn="ctr">
                        <a:lnSpc>
                          <a:spcPct val="100000"/>
                        </a:lnSpc>
                        <a:spcAft>
                          <a:spcPts val="0"/>
                        </a:spcAft>
                      </a:pPr>
                      <a:r>
                        <a:rPr lang="de-DE" sz="1600" dirty="0">
                          <a:effectLst/>
                        </a:rPr>
                        <a:t>Wirkungs-kreis</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gridSpan="2">
                  <a:txBody>
                    <a:bodyPr/>
                    <a:lstStyle/>
                    <a:p>
                      <a:pPr algn="ctr">
                        <a:lnSpc>
                          <a:spcPct val="100000"/>
                        </a:lnSpc>
                        <a:spcAft>
                          <a:spcPts val="0"/>
                        </a:spcAft>
                      </a:pPr>
                      <a:r>
                        <a:rPr lang="de-DE" sz="1600">
                          <a:effectLst/>
                        </a:rPr>
                        <a:t>Übertragener Wirkungskreis</a:t>
                      </a:r>
                      <a:endParaRPr lang="de-DE" sz="160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hMerge="1">
                  <a:txBody>
                    <a:bodyPr/>
                    <a:lstStyle/>
                    <a:p>
                      <a:pPr algn="ctr">
                        <a:lnSpc>
                          <a:spcPct val="100000"/>
                        </a:lnSpc>
                        <a:spcAft>
                          <a:spcPts val="0"/>
                        </a:spcAft>
                      </a:pPr>
                      <a:endParaRPr lang="de-DE" sz="150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gridSpan="2">
                  <a:txBody>
                    <a:bodyPr/>
                    <a:lstStyle/>
                    <a:p>
                      <a:pPr algn="ctr"/>
                      <a:r>
                        <a:rPr lang="de-DE" sz="1600">
                          <a:effectLst/>
                        </a:rPr>
                        <a:t>Eigener Wirkungskreis</a:t>
                      </a:r>
                      <a:endParaRPr lang="de-DE" sz="1600"/>
                    </a:p>
                  </a:txBody>
                  <a:tcPr marL="41597" marR="41597" marT="0" marB="0"/>
                </a:tc>
                <a:tc hMerge="1">
                  <a:txBody>
                    <a:bodyPr/>
                    <a:lstStyle/>
                    <a:p>
                      <a:endParaRPr lang="de-DE"/>
                    </a:p>
                  </a:txBody>
                  <a:tcPr marL="41597" marR="41597" marT="0" marB="0"/>
                </a:tc>
                <a:extLst>
                  <a:ext uri="{0D108BD9-81ED-4DB2-BD59-A6C34878D82A}">
                    <a16:rowId xmlns:a16="http://schemas.microsoft.com/office/drawing/2014/main" val="2852777058"/>
                  </a:ext>
                </a:extLst>
              </a:tr>
              <a:tr h="657691">
                <a:tc>
                  <a:txBody>
                    <a:bodyPr/>
                    <a:lstStyle/>
                    <a:p>
                      <a:pPr algn="ctr">
                        <a:lnSpc>
                          <a:spcPct val="100000"/>
                        </a:lnSpc>
                        <a:spcAft>
                          <a:spcPts val="0"/>
                        </a:spcAft>
                      </a:pPr>
                      <a:r>
                        <a:rPr lang="de-DE" sz="1600" dirty="0">
                          <a:effectLst/>
                        </a:rPr>
                        <a:t>Aufgaben-bereiche</a:t>
                      </a:r>
                    </a:p>
                    <a:p>
                      <a:pPr algn="ctr">
                        <a:lnSpc>
                          <a:spcPct val="100000"/>
                        </a:lnSpc>
                        <a:spcAft>
                          <a:spcPts val="0"/>
                        </a:spcAft>
                      </a:pPr>
                      <a:r>
                        <a:rPr lang="de-DE" sz="1600" kern="1200" dirty="0">
                          <a:solidFill>
                            <a:schemeClr val="tx1"/>
                          </a:solidFill>
                          <a:effectLst/>
                          <a:latin typeface="+mn-lt"/>
                          <a:ea typeface="+mn-ea"/>
                          <a:cs typeface="+mn-cs"/>
                        </a:rPr>
                        <a:t>Beispiele</a:t>
                      </a:r>
                    </a:p>
                  </a:txBody>
                  <a:tcPr marL="41597" marR="41597" marT="0" marB="0"/>
                </a:tc>
                <a:tc>
                  <a:txBody>
                    <a:bodyPr/>
                    <a:lstStyle/>
                    <a:p>
                      <a:pPr algn="ctr">
                        <a:lnSpc>
                          <a:spcPct val="100000"/>
                        </a:lnSpc>
                        <a:spcAft>
                          <a:spcPts val="0"/>
                        </a:spcAft>
                      </a:pPr>
                      <a:r>
                        <a:rPr lang="de-DE" sz="1600" dirty="0">
                          <a:effectLst/>
                        </a:rPr>
                        <a:t>Pass- und Meldewesen, Standes-, Gesundheits-, Veterinäramt, Wahlen, Volkszählung</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Sicherheits- und Ordnungsverwaltung, Kosten der Unterkunft nach SGB II</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Abwasser-beseitigung, Schülerbeförderung, Feuerschutz, Schulausbau, Gemeindestraßen</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Kultur, Sport, Wirtschafts-förderung</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extLst>
                  <a:ext uri="{0D108BD9-81ED-4DB2-BD59-A6C34878D82A}">
                    <a16:rowId xmlns:a16="http://schemas.microsoft.com/office/drawing/2014/main" val="2208343632"/>
                  </a:ext>
                </a:extLst>
              </a:tr>
              <a:tr h="550833">
                <a:tc>
                  <a:txBody>
                    <a:bodyPr/>
                    <a:lstStyle/>
                    <a:p>
                      <a:pPr algn="ctr">
                        <a:lnSpc>
                          <a:spcPct val="100000"/>
                        </a:lnSpc>
                        <a:spcAft>
                          <a:spcPts val="0"/>
                        </a:spcAft>
                      </a:pPr>
                      <a:r>
                        <a:rPr lang="de-DE" sz="1600" dirty="0">
                          <a:effectLst/>
                        </a:rPr>
                        <a:t>Kommunale Gestaltungs-möglichkeit</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Organisations- und Personalhoheit</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Rechts- und Fachaufsicht</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vorgegebene Qualitätsstandards, unterliegt Rechtsaufsicht</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tc>
                  <a:txBody>
                    <a:bodyPr/>
                    <a:lstStyle/>
                    <a:p>
                      <a:pPr algn="ctr">
                        <a:lnSpc>
                          <a:spcPct val="100000"/>
                        </a:lnSpc>
                        <a:spcAft>
                          <a:spcPts val="0"/>
                        </a:spcAft>
                      </a:pPr>
                      <a:r>
                        <a:rPr lang="de-DE" sz="1600" dirty="0">
                          <a:effectLst/>
                        </a:rPr>
                        <a:t>Über Ob/ Wie der Aufgabenerfüllung kann entscheiden werden</a:t>
                      </a:r>
                      <a:endParaRPr lang="de-DE" sz="1600" dirty="0">
                        <a:effectLst/>
                        <a:latin typeface="Arial Narrow" panose="020B0606020202030204" pitchFamily="34" charset="0"/>
                        <a:ea typeface="Calibri" panose="020F0502020204030204" pitchFamily="34" charset="0"/>
                        <a:cs typeface="Times New Roman" panose="02020603050405020304" pitchFamily="18" charset="0"/>
                      </a:endParaRPr>
                    </a:p>
                  </a:txBody>
                  <a:tcPr marL="41597" marR="41597" marT="0" marB="0"/>
                </a:tc>
                <a:extLst>
                  <a:ext uri="{0D108BD9-81ED-4DB2-BD59-A6C34878D82A}">
                    <a16:rowId xmlns:a16="http://schemas.microsoft.com/office/drawing/2014/main" val="183392993"/>
                  </a:ext>
                </a:extLst>
              </a:tr>
            </a:tbl>
          </a:graphicData>
        </a:graphic>
      </p:graphicFrame>
      <p:sp>
        <p:nvSpPr>
          <p:cNvPr id="3" name="Rechteck 2">
            <a:extLst>
              <a:ext uri="{FF2B5EF4-FFF2-40B4-BE49-F238E27FC236}">
                <a16:creationId xmlns:a16="http://schemas.microsoft.com/office/drawing/2014/main" id="{93C46D21-AF1E-46E6-8DF0-7EE6261F2A30}"/>
              </a:ext>
            </a:extLst>
          </p:cNvPr>
          <p:cNvSpPr/>
          <p:nvPr/>
        </p:nvSpPr>
        <p:spPr>
          <a:xfrm>
            <a:off x="609023" y="5254130"/>
            <a:ext cx="10922000" cy="307777"/>
          </a:xfrm>
          <a:prstGeom prst="rect">
            <a:avLst/>
          </a:prstGeom>
        </p:spPr>
        <p:txBody>
          <a:bodyPr wrap="square">
            <a:spAutoFit/>
          </a:bodyPr>
          <a:lstStyle/>
          <a:p>
            <a:r>
              <a:rPr lang="es-ES" sz="1400" err="1">
                <a:latin typeface="Arial Narrow" panose="020B0606020202030204" pitchFamily="34" charset="0"/>
                <a:ea typeface="Calibri" panose="020F0502020204030204" pitchFamily="34" charset="0"/>
                <a:cs typeface="Times New Roman" panose="02020603050405020304" pitchFamily="18" charset="0"/>
              </a:rPr>
              <a:t>Abbildung</a:t>
            </a:r>
            <a:r>
              <a:rPr lang="es-ES" sz="1400" i="1">
                <a:latin typeface="Arial Narrow" panose="020B0606020202030204" pitchFamily="34" charset="0"/>
                <a:ea typeface="Calibri" panose="020F0502020204030204" pitchFamily="34" charset="0"/>
                <a:cs typeface="Times New Roman" panose="02020603050405020304" pitchFamily="18" charset="0"/>
              </a:rPr>
              <a:t>: “</a:t>
            </a:r>
            <a:r>
              <a:rPr lang="es-ES" sz="1400" i="1" err="1">
                <a:latin typeface="Arial Narrow" panose="020B0606020202030204" pitchFamily="34" charset="0"/>
                <a:ea typeface="Calibri" panose="020F0502020204030204" pitchFamily="34" charset="0"/>
                <a:cs typeface="Times New Roman" panose="02020603050405020304" pitchFamily="18" charset="0"/>
              </a:rPr>
              <a:t>Aufgaben</a:t>
            </a:r>
            <a:r>
              <a:rPr lang="es-ES" sz="1400" i="1">
                <a:latin typeface="Arial Narrow" panose="020B0606020202030204" pitchFamily="34" charset="0"/>
                <a:ea typeface="Calibri" panose="020F0502020204030204" pitchFamily="34" charset="0"/>
                <a:cs typeface="Times New Roman" panose="02020603050405020304" pitchFamily="18" charset="0"/>
              </a:rPr>
              <a:t> </a:t>
            </a:r>
            <a:r>
              <a:rPr lang="es-ES" sz="1400" i="1" err="1">
                <a:latin typeface="Arial Narrow" panose="020B0606020202030204" pitchFamily="34" charset="0"/>
                <a:ea typeface="Calibri" panose="020F0502020204030204" pitchFamily="34" charset="0"/>
                <a:cs typeface="Times New Roman" panose="02020603050405020304" pitchFamily="18" charset="0"/>
              </a:rPr>
              <a:t>der</a:t>
            </a:r>
            <a:r>
              <a:rPr lang="es-ES" sz="1400" i="1">
                <a:latin typeface="Arial Narrow" panose="020B0606020202030204" pitchFamily="34" charset="0"/>
                <a:ea typeface="Calibri" panose="020F0502020204030204" pitchFamily="34" charset="0"/>
                <a:cs typeface="Times New Roman" panose="02020603050405020304" pitchFamily="18" charset="0"/>
              </a:rPr>
              <a:t> </a:t>
            </a:r>
            <a:r>
              <a:rPr lang="es-ES" sz="1400" i="1" err="1">
                <a:latin typeface="Arial Narrow" panose="020B0606020202030204" pitchFamily="34" charset="0"/>
                <a:ea typeface="Calibri" panose="020F0502020204030204" pitchFamily="34" charset="0"/>
                <a:cs typeface="Times New Roman" panose="02020603050405020304" pitchFamily="18" charset="0"/>
              </a:rPr>
              <a:t>Kommunen</a:t>
            </a:r>
            <a:r>
              <a:rPr lang="es-ES" sz="1400" i="1">
                <a:latin typeface="Arial Narrow" panose="020B0606020202030204" pitchFamily="34" charset="0"/>
                <a:ea typeface="Calibri" panose="020F0502020204030204" pitchFamily="34" charset="0"/>
                <a:cs typeface="Times New Roman" panose="02020603050405020304" pitchFamily="18" charset="0"/>
              </a:rPr>
              <a:t>”</a:t>
            </a:r>
            <a:r>
              <a:rPr lang="es-ES" sz="1400">
                <a:latin typeface="Arial Narrow" panose="020B0606020202030204" pitchFamily="34" charset="0"/>
                <a:ea typeface="Calibri" panose="020F0502020204030204" pitchFamily="34" charset="0"/>
                <a:cs typeface="Times New Roman" panose="02020603050405020304" pitchFamily="18" charset="0"/>
              </a:rPr>
              <a:t>, </a:t>
            </a:r>
            <a:r>
              <a:rPr lang="es-ES" sz="1400" err="1">
                <a:latin typeface="Arial Narrow" panose="020B0606020202030204" pitchFamily="34" charset="0"/>
                <a:ea typeface="Calibri" panose="020F0502020204030204" pitchFamily="34" charset="0"/>
                <a:cs typeface="Times New Roman" panose="02020603050405020304" pitchFamily="18" charset="0"/>
              </a:rPr>
              <a:t>eigene</a:t>
            </a:r>
            <a:r>
              <a:rPr lang="es-ES" sz="1400">
                <a:latin typeface="Arial Narrow" panose="020B0606020202030204" pitchFamily="34" charset="0"/>
                <a:ea typeface="Calibri" panose="020F0502020204030204" pitchFamily="34" charset="0"/>
                <a:cs typeface="Times New Roman" panose="02020603050405020304" pitchFamily="18" charset="0"/>
              </a:rPr>
              <a:t> </a:t>
            </a:r>
            <a:r>
              <a:rPr lang="es-ES" sz="1400" err="1">
                <a:latin typeface="Arial Narrow" panose="020B0606020202030204" pitchFamily="34" charset="0"/>
                <a:ea typeface="Calibri" panose="020F0502020204030204" pitchFamily="34" charset="0"/>
                <a:cs typeface="Times New Roman" panose="02020603050405020304" pitchFamily="18" charset="0"/>
              </a:rPr>
              <a:t>Darstellung</a:t>
            </a:r>
            <a:r>
              <a:rPr lang="es-ES" sz="1400">
                <a:latin typeface="Arial Narrow" panose="020B0606020202030204" pitchFamily="34" charset="0"/>
                <a:ea typeface="Calibri" panose="020F0502020204030204" pitchFamily="34" charset="0"/>
                <a:cs typeface="Times New Roman" panose="02020603050405020304" pitchFamily="18" charset="0"/>
              </a:rPr>
              <a:t> (in Anlehnung an Bogumil &amp; Holtkamp, 2006, S: 51 ff. und Lenk et al., 2013, S. 6).</a:t>
            </a:r>
            <a:endParaRPr lang="de-DE" sz="1400">
              <a:latin typeface="Arial Narrow" panose="020B0606020202030204" pitchFamily="34" charset="0"/>
            </a:endParaRPr>
          </a:p>
        </p:txBody>
      </p:sp>
      <p:cxnSp>
        <p:nvCxnSpPr>
          <p:cNvPr id="7" name="Gerade Verbindung mit Pfeil 6">
            <a:extLst>
              <a:ext uri="{FF2B5EF4-FFF2-40B4-BE49-F238E27FC236}">
                <a16:creationId xmlns:a16="http://schemas.microsoft.com/office/drawing/2014/main" id="{F1B2CA27-C51A-4880-BA4B-EE63E1A55530}"/>
              </a:ext>
            </a:extLst>
          </p:cNvPr>
          <p:cNvCxnSpPr>
            <a:cxnSpLocks/>
          </p:cNvCxnSpPr>
          <p:nvPr/>
        </p:nvCxnSpPr>
        <p:spPr>
          <a:xfrm>
            <a:off x="635000" y="1619415"/>
            <a:ext cx="10922000"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9" name="Textfeld 8">
            <a:extLst>
              <a:ext uri="{FF2B5EF4-FFF2-40B4-BE49-F238E27FC236}">
                <a16:creationId xmlns:a16="http://schemas.microsoft.com/office/drawing/2014/main" id="{DF9A57F8-1FEA-4E3D-ABB2-669F79804199}"/>
              </a:ext>
            </a:extLst>
          </p:cNvPr>
          <p:cNvSpPr txBox="1"/>
          <p:nvPr/>
        </p:nvSpPr>
        <p:spPr>
          <a:xfrm>
            <a:off x="4258689" y="1236651"/>
            <a:ext cx="2834640" cy="338554"/>
          </a:xfrm>
          <a:prstGeom prst="rect">
            <a:avLst/>
          </a:prstGeom>
          <a:noFill/>
        </p:spPr>
        <p:txBody>
          <a:bodyPr wrap="square" rtlCol="0">
            <a:spAutoFit/>
          </a:bodyPr>
          <a:lstStyle/>
          <a:p>
            <a:r>
              <a:rPr lang="de-DE" sz="1600" i="1" dirty="0"/>
              <a:t>Gestaltungsspielraum</a:t>
            </a:r>
          </a:p>
        </p:txBody>
      </p:sp>
    </p:spTree>
    <p:extLst>
      <p:ext uri="{BB962C8B-B14F-4D97-AF65-F5344CB8AC3E}">
        <p14:creationId xmlns:p14="http://schemas.microsoft.com/office/powerpoint/2010/main" val="3529051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77963E-F7AA-4A2F-9B3E-21BC543C2EB3}"/>
              </a:ext>
            </a:extLst>
          </p:cNvPr>
          <p:cNvSpPr>
            <a:spLocks noGrp="1"/>
          </p:cNvSpPr>
          <p:nvPr>
            <p:ph type="title"/>
          </p:nvPr>
        </p:nvSpPr>
        <p:spPr>
          <a:xfrm>
            <a:off x="450880" y="627538"/>
            <a:ext cx="10922000" cy="1325563"/>
          </a:xfrm>
        </p:spPr>
        <p:txBody>
          <a:bodyPr/>
          <a:lstStyle/>
          <a:p>
            <a:r>
              <a:rPr lang="de-DE" dirty="0"/>
              <a:t>Barometer</a:t>
            </a:r>
          </a:p>
        </p:txBody>
      </p:sp>
      <p:sp>
        <p:nvSpPr>
          <p:cNvPr id="3" name="Textplatzhalter 2">
            <a:extLst>
              <a:ext uri="{FF2B5EF4-FFF2-40B4-BE49-F238E27FC236}">
                <a16:creationId xmlns:a16="http://schemas.microsoft.com/office/drawing/2014/main" id="{928D6682-6FFD-4D68-AF25-63340740DA35}"/>
              </a:ext>
            </a:extLst>
          </p:cNvPr>
          <p:cNvSpPr>
            <a:spLocks noGrp="1"/>
          </p:cNvSpPr>
          <p:nvPr>
            <p:ph type="body" sz="quarter" idx="11"/>
          </p:nvPr>
        </p:nvSpPr>
        <p:spPr>
          <a:xfrm>
            <a:off x="7031707" y="1366105"/>
            <a:ext cx="4920808" cy="4277360"/>
          </a:xfrm>
        </p:spPr>
        <p:txBody>
          <a:bodyPr>
            <a:normAutofit/>
          </a:bodyPr>
          <a:lstStyle/>
          <a:p>
            <a:pPr>
              <a:lnSpc>
                <a:spcPct val="100000"/>
              </a:lnSpc>
            </a:pPr>
            <a:r>
              <a:rPr lang="de-DE" sz="2200" b="1"/>
              <a:t>OB-Barometer</a:t>
            </a:r>
          </a:p>
          <a:p>
            <a:pPr marL="342900" indent="-342900">
              <a:lnSpc>
                <a:spcPct val="100000"/>
              </a:lnSpc>
              <a:buFont typeface="Symbol" pitchFamily="2" charset="2"/>
              <a:buChar char="-"/>
            </a:pPr>
            <a:r>
              <a:rPr lang="de-DE" sz="2200"/>
              <a:t>Vom Deutschen Instituts für Urbanistik (</a:t>
            </a:r>
            <a:r>
              <a:rPr lang="de-DE" sz="2200" err="1"/>
              <a:t>difu</a:t>
            </a:r>
            <a:r>
              <a:rPr lang="de-DE" sz="2200"/>
              <a:t>)</a:t>
            </a:r>
          </a:p>
          <a:p>
            <a:pPr marL="342900" indent="-342900">
              <a:lnSpc>
                <a:spcPct val="100000"/>
              </a:lnSpc>
              <a:buFont typeface="Symbol" pitchFamily="2" charset="2"/>
              <a:buChar char="-"/>
            </a:pPr>
            <a:r>
              <a:rPr lang="de-DE" sz="2200"/>
              <a:t>Jährliche Befragung der (Ober-) Bürgermeister*innen der deutschen Städte ab 50.000 Einwohner*innen, seit 2015</a:t>
            </a:r>
          </a:p>
          <a:p>
            <a:pPr marL="342900" indent="-342900">
              <a:lnSpc>
                <a:spcPct val="100000"/>
              </a:lnSpc>
              <a:buFont typeface="Symbol" pitchFamily="2" charset="2"/>
              <a:buChar char="-"/>
            </a:pPr>
            <a:r>
              <a:rPr lang="de-DE" sz="2200"/>
              <a:t>Repräsentative telefonische Befragung</a:t>
            </a:r>
          </a:p>
          <a:p>
            <a:pPr marL="342900" indent="-342900">
              <a:lnSpc>
                <a:spcPct val="100000"/>
              </a:lnSpc>
              <a:buFont typeface="Symbol" pitchFamily="2" charset="2"/>
              <a:buChar char="-"/>
            </a:pPr>
            <a:r>
              <a:rPr lang="de-DE" sz="2200"/>
              <a:t>Ziel: anhand von vier Fragen frühzeitig Veränderungen in diversen kommunalen Handlungsfeldern sichtbar werden zu lassen. </a:t>
            </a:r>
          </a:p>
        </p:txBody>
      </p:sp>
      <p:sp>
        <p:nvSpPr>
          <p:cNvPr id="4" name="Foliennummernplatzhalter 3">
            <a:extLst>
              <a:ext uri="{FF2B5EF4-FFF2-40B4-BE49-F238E27FC236}">
                <a16:creationId xmlns:a16="http://schemas.microsoft.com/office/drawing/2014/main" id="{A66BF573-5245-4042-A52D-D14408FE49A0}"/>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21</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A2C907C0-BBD6-41FD-B88D-149EF2C54437}"/>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8" name="Rechteck 7">
            <a:extLst>
              <a:ext uri="{FF2B5EF4-FFF2-40B4-BE49-F238E27FC236}">
                <a16:creationId xmlns:a16="http://schemas.microsoft.com/office/drawing/2014/main" id="{F78EDC81-AF1A-13ED-7481-58FE8AB1BCB9}"/>
              </a:ext>
            </a:extLst>
          </p:cNvPr>
          <p:cNvSpPr/>
          <p:nvPr/>
        </p:nvSpPr>
        <p:spPr>
          <a:xfrm>
            <a:off x="7031706" y="5197469"/>
            <a:ext cx="4368946" cy="923452"/>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de-DE" b="1">
                <a:solidFill>
                  <a:schemeClr val="tx1"/>
                </a:solidFill>
                <a:latin typeface="Arial Narrow"/>
              </a:rPr>
              <a:t>OB-Barometer: </a:t>
            </a:r>
          </a:p>
          <a:p>
            <a:r>
              <a:rPr lang="de-DE" sz="1600">
                <a:solidFill>
                  <a:schemeClr val="tx1"/>
                </a:solidFill>
                <a:latin typeface="Arial Narrow"/>
              </a:rPr>
              <a:t>Verfügbar unter: </a:t>
            </a:r>
            <a:r>
              <a:rPr lang="de-DE" sz="1600">
                <a:solidFill>
                  <a:schemeClr val="tx1"/>
                </a:solidFill>
                <a:latin typeface="Arial Narrow"/>
                <a:hlinkClick r:id="rId3">
                  <a:extLst>
                    <a:ext uri="{A12FA001-AC4F-418D-AE19-62706E023703}">
                      <ahyp:hlinkClr xmlns:ahyp="http://schemas.microsoft.com/office/drawing/2018/hyperlinkcolor" val="tx"/>
                    </a:ext>
                  </a:extLst>
                </a:hlinkClick>
              </a:rPr>
              <a:t>difu.de/ob-barometer</a:t>
            </a:r>
            <a:endParaRPr lang="de-DE" sz="1600">
              <a:solidFill>
                <a:schemeClr val="tx1"/>
              </a:solidFill>
              <a:latin typeface="Arial Narrow"/>
            </a:endParaRPr>
          </a:p>
        </p:txBody>
      </p:sp>
      <p:sp>
        <p:nvSpPr>
          <p:cNvPr id="9" name="Textplatzhalter 2">
            <a:extLst>
              <a:ext uri="{FF2B5EF4-FFF2-40B4-BE49-F238E27FC236}">
                <a16:creationId xmlns:a16="http://schemas.microsoft.com/office/drawing/2014/main" id="{3978630A-5C0A-4374-BCBC-642C8BC13162}"/>
              </a:ext>
            </a:extLst>
          </p:cNvPr>
          <p:cNvSpPr txBox="1">
            <a:spLocks/>
          </p:cNvSpPr>
          <p:nvPr/>
        </p:nvSpPr>
        <p:spPr>
          <a:xfrm>
            <a:off x="450880" y="1290320"/>
            <a:ext cx="5461001" cy="4277360"/>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de-DE" sz="2200" b="1"/>
              <a:t>Kommunales Nachhaltigkeitsbarometer Niedersachsen (KNBN)</a:t>
            </a:r>
          </a:p>
          <a:p>
            <a:pPr marL="342900" indent="-342900">
              <a:lnSpc>
                <a:spcPct val="100000"/>
              </a:lnSpc>
              <a:buFont typeface="Symbol" pitchFamily="2" charset="2"/>
              <a:buChar char="-"/>
            </a:pPr>
            <a:r>
              <a:rPr lang="de-DE" sz="2200"/>
              <a:t>Erhebung zum Stand von Nachhaltigkeit &amp; Klimaschutz in niedersächsischen Landkreisen, Städten und Gemeinden</a:t>
            </a:r>
          </a:p>
          <a:p>
            <a:pPr marL="342900" indent="-342900">
              <a:lnSpc>
                <a:spcPct val="100000"/>
              </a:lnSpc>
              <a:buFont typeface="Symbol" pitchFamily="2" charset="2"/>
              <a:buChar char="-"/>
            </a:pPr>
            <a:r>
              <a:rPr lang="de-DE" sz="2200"/>
              <a:t>Studie zeigt insgesamt, dass einige Ansätze kommunaler Nachhaltigkeit etabliert sind und die Umsetzung von Klimaschutzmaßnahmen wichtig geworden ist, es aber dennoch erhebliche Herausforderungen gibt</a:t>
            </a:r>
            <a:r>
              <a:rPr lang="de-DE" dirty="0"/>
              <a:t>. </a:t>
            </a:r>
            <a:endParaRPr lang="de-DE"/>
          </a:p>
        </p:txBody>
      </p:sp>
      <p:sp>
        <p:nvSpPr>
          <p:cNvPr id="10" name="Rechteck 9">
            <a:extLst>
              <a:ext uri="{FF2B5EF4-FFF2-40B4-BE49-F238E27FC236}">
                <a16:creationId xmlns:a16="http://schemas.microsoft.com/office/drawing/2014/main" id="{A685A414-1B2A-4407-A637-3B6F54EA640B}"/>
              </a:ext>
            </a:extLst>
          </p:cNvPr>
          <p:cNvSpPr/>
          <p:nvPr/>
        </p:nvSpPr>
        <p:spPr>
          <a:xfrm>
            <a:off x="635001" y="5197469"/>
            <a:ext cx="5913834" cy="923453"/>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de-DE" b="1">
                <a:solidFill>
                  <a:schemeClr val="tx1"/>
                </a:solidFill>
                <a:latin typeface="Arial Narrow"/>
              </a:rPr>
              <a:t>Kommunales Nachhaltigkeitsbarometer Niedersachsen (KNBN)</a:t>
            </a:r>
          </a:p>
          <a:p>
            <a:r>
              <a:rPr lang="de-DE">
                <a:solidFill>
                  <a:schemeClr val="tx1"/>
                </a:solidFill>
                <a:latin typeface="Arial Narrow"/>
              </a:rPr>
              <a:t>Verfügbar unter: </a:t>
            </a:r>
            <a:r>
              <a:rPr kumimoji="0" lang="de-DE" altLang="de-DE" b="0" i="0" u="none" strike="noStrike" cap="none" normalizeH="0" baseline="0">
                <a:ln>
                  <a:noFill/>
                </a:ln>
                <a:solidFill>
                  <a:schemeClr val="tx1"/>
                </a:solidFill>
                <a:effectLst/>
                <a:latin typeface="Arial Narrow"/>
                <a:hlinkClick r:id="rId4">
                  <a:extLst>
                    <a:ext uri="{A12FA001-AC4F-418D-AE19-62706E023703}">
                      <ahyp:hlinkClr xmlns:ahyp="http://schemas.microsoft.com/office/drawing/2018/hyperlinkcolor" val="tx"/>
                    </a:ext>
                  </a:extLst>
                </a:hlinkClick>
              </a:rPr>
              <a:t>https://doi.org/10.48548/pubdata-1546 </a:t>
            </a:r>
            <a:endParaRPr lang="de-DE" altLang="de-DE" b="0" i="0" u="none" strike="noStrike" cap="none" normalizeH="0" baseline="0">
              <a:ln>
                <a:noFill/>
              </a:ln>
              <a:solidFill>
                <a:schemeClr val="tx1"/>
              </a:solidFill>
              <a:effectLst/>
              <a:latin typeface="Arial Narrow"/>
            </a:endParaRPr>
          </a:p>
        </p:txBody>
      </p:sp>
      <p:pic>
        <p:nvPicPr>
          <p:cNvPr id="11" name="Grafik 10" descr="Lupe mit einfarbiger Füllung">
            <a:extLst>
              <a:ext uri="{FF2B5EF4-FFF2-40B4-BE49-F238E27FC236}">
                <a16:creationId xmlns:a16="http://schemas.microsoft.com/office/drawing/2014/main" id="{52CD06A1-EB40-4D10-92BA-8B647D82E55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02178" y="4894249"/>
            <a:ext cx="748853" cy="748853"/>
          </a:xfrm>
          <a:prstGeom prst="rect">
            <a:avLst/>
          </a:prstGeom>
        </p:spPr>
      </p:pic>
      <p:pic>
        <p:nvPicPr>
          <p:cNvPr id="12" name="Grafik 11" descr="Lupe mit einfarbiger Füllung">
            <a:extLst>
              <a:ext uri="{FF2B5EF4-FFF2-40B4-BE49-F238E27FC236}">
                <a16:creationId xmlns:a16="http://schemas.microsoft.com/office/drawing/2014/main" id="{58ABD863-DAEA-D1A2-FF09-5030A90E463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67045" y="4910342"/>
            <a:ext cx="748853" cy="748853"/>
          </a:xfrm>
          <a:prstGeom prst="rect">
            <a:avLst/>
          </a:prstGeom>
        </p:spPr>
      </p:pic>
    </p:spTree>
    <p:extLst>
      <p:ext uri="{BB962C8B-B14F-4D97-AF65-F5344CB8AC3E}">
        <p14:creationId xmlns:p14="http://schemas.microsoft.com/office/powerpoint/2010/main" val="16261640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545177" y="2389194"/>
            <a:ext cx="5212080" cy="61209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p:cNvSpPr txBox="1"/>
          <p:nvPr/>
        </p:nvSpPr>
        <p:spPr>
          <a:xfrm>
            <a:off x="550025" y="613559"/>
            <a:ext cx="8036559" cy="1092607"/>
          </a:xfrm>
          <a:prstGeom prst="rect">
            <a:avLst/>
          </a:prstGeom>
          <a:noFill/>
        </p:spPr>
        <p:txBody>
          <a:bodyPr wrap="none" rtlCol="0">
            <a:spAutoFit/>
          </a:bodyPr>
          <a:lstStyle/>
          <a:p>
            <a:pPr>
              <a:lnSpc>
                <a:spcPts val="3900"/>
              </a:lnSpc>
            </a:pPr>
            <a:r>
              <a:rPr lang="de-DE" sz="4000" b="1" cap="all" dirty="0">
                <a:latin typeface="Arial" panose="020B0604020202020204" pitchFamily="34" charset="0"/>
                <a:cs typeface="Arial" panose="020B0604020202020204" pitchFamily="34" charset="0"/>
              </a:rPr>
              <a:t>Teil B:</a:t>
            </a:r>
          </a:p>
          <a:p>
            <a:pPr>
              <a:lnSpc>
                <a:spcPts val="3900"/>
              </a:lnSpc>
            </a:pPr>
            <a:r>
              <a:rPr lang="de-DE" sz="4000" cap="all" dirty="0">
                <a:latin typeface="Arial" panose="020B0604020202020204" pitchFamily="34" charset="0"/>
                <a:cs typeface="Arial" panose="020B0604020202020204" pitchFamily="34" charset="0"/>
              </a:rPr>
              <a:t>Kommunale Nachhaltigkeit</a:t>
            </a:r>
          </a:p>
        </p:txBody>
      </p:sp>
      <p:sp>
        <p:nvSpPr>
          <p:cNvPr id="9" name="Rechteck 8"/>
          <p:cNvSpPr/>
          <p:nvPr/>
        </p:nvSpPr>
        <p:spPr>
          <a:xfrm>
            <a:off x="9308752" y="5440908"/>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547083" y="6081924"/>
            <a:ext cx="4171566" cy="36512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38B9B2D-4E5E-BA1F-975B-E0D41877A00E}"/>
              </a:ext>
            </a:extLst>
          </p:cNvPr>
          <p:cNvSpPr/>
          <p:nvPr/>
        </p:nvSpPr>
        <p:spPr>
          <a:xfrm>
            <a:off x="9932004" y="5529771"/>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5">
            <a:extLst>
              <a:ext uri="{FF2B5EF4-FFF2-40B4-BE49-F238E27FC236}">
                <a16:creationId xmlns:a16="http://schemas.microsoft.com/office/drawing/2014/main" id="{391ED293-7ECA-4D69-B248-383D19C9CE54}"/>
              </a:ext>
            </a:extLst>
          </p:cNvPr>
          <p:cNvSpPr>
            <a:spLocks noGrp="1"/>
          </p:cNvSpPr>
          <p:nvPr/>
        </p:nvSpPr>
        <p:spPr>
          <a:xfrm>
            <a:off x="479241" y="5234511"/>
            <a:ext cx="11633100"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„Blühender Apfelbaum auf dem Campus“ von Leuphana Universität/Ciara Charlotte Burgess</a:t>
            </a:r>
          </a:p>
          <a:p>
            <a:pPr algn="r"/>
            <a:r>
              <a:rPr lang="de-DE" sz="1400" dirty="0">
                <a:solidFill>
                  <a:schemeClr val="tx1"/>
                </a:solidFill>
              </a:rPr>
              <a:t>. </a:t>
            </a:r>
          </a:p>
        </p:txBody>
      </p:sp>
      <p:pic>
        <p:nvPicPr>
          <p:cNvPr id="6" name="Grafik 5">
            <a:extLst>
              <a:ext uri="{FF2B5EF4-FFF2-40B4-BE49-F238E27FC236}">
                <a16:creationId xmlns:a16="http://schemas.microsoft.com/office/drawing/2014/main" id="{A44D621C-7C16-4005-B4AD-DC3573561AB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 t="17724" b="47628"/>
          <a:stretch/>
        </p:blipFill>
        <p:spPr>
          <a:xfrm>
            <a:off x="2796" y="1988593"/>
            <a:ext cx="12189204" cy="3167455"/>
          </a:xfrm>
          <a:prstGeom prst="rect">
            <a:avLst/>
          </a:prstGeom>
        </p:spPr>
      </p:pic>
      <p:pic>
        <p:nvPicPr>
          <p:cNvPr id="7" name="Grafik 6">
            <a:extLst>
              <a:ext uri="{FF2B5EF4-FFF2-40B4-BE49-F238E27FC236}">
                <a16:creationId xmlns:a16="http://schemas.microsoft.com/office/drawing/2014/main" id="{B4C1069E-195D-3B33-CEC2-AF31EAFA6D6C}"/>
              </a:ext>
            </a:extLst>
          </p:cNvPr>
          <p:cNvPicPr>
            <a:picLocks noChangeAspect="1"/>
          </p:cNvPicPr>
          <p:nvPr/>
        </p:nvPicPr>
        <p:blipFill rotWithShape="1">
          <a:blip r:embed="rId4">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8" name="Rechteck 7">
            <a:extLst>
              <a:ext uri="{FF2B5EF4-FFF2-40B4-BE49-F238E27FC236}">
                <a16:creationId xmlns:a16="http://schemas.microsoft.com/office/drawing/2014/main" id="{126A2A47-AD41-C4DF-6BF1-7D1E7E62DDFF}"/>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5">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7">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11" name="Grafik 10">
            <a:extLst>
              <a:ext uri="{FF2B5EF4-FFF2-40B4-BE49-F238E27FC236}">
                <a16:creationId xmlns:a16="http://schemas.microsoft.com/office/drawing/2014/main" id="{00278121-40EF-E8C3-EEBC-F6C4A819E45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4" name="Grafik 13">
            <a:extLst>
              <a:ext uri="{FF2B5EF4-FFF2-40B4-BE49-F238E27FC236}">
                <a16:creationId xmlns:a16="http://schemas.microsoft.com/office/drawing/2014/main" id="{AEF9E8D1-87CD-AE97-CAF8-BDAA602C762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6" name="Textplatzhalter 4">
            <a:extLst>
              <a:ext uri="{FF2B5EF4-FFF2-40B4-BE49-F238E27FC236}">
                <a16:creationId xmlns:a16="http://schemas.microsoft.com/office/drawing/2014/main" id="{7B968D14-9B8D-93A8-EE38-BA2823BC5621}"/>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7754012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E4E5AD-29F3-43F9-A00E-0D25DB82DD0F}"/>
              </a:ext>
            </a:extLst>
          </p:cNvPr>
          <p:cNvSpPr>
            <a:spLocks noGrp="1"/>
          </p:cNvSpPr>
          <p:nvPr>
            <p:ph type="title"/>
          </p:nvPr>
        </p:nvSpPr>
        <p:spPr/>
        <p:txBody>
          <a:bodyPr/>
          <a:lstStyle/>
          <a:p>
            <a:r>
              <a:rPr lang="de-DE" dirty="0"/>
              <a:t>Was bedeutet Nachhaltigkeit?</a:t>
            </a:r>
          </a:p>
        </p:txBody>
      </p:sp>
      <p:sp>
        <p:nvSpPr>
          <p:cNvPr id="4" name="Foliennummernplatzhalter 3">
            <a:extLst>
              <a:ext uri="{FF2B5EF4-FFF2-40B4-BE49-F238E27FC236}">
                <a16:creationId xmlns:a16="http://schemas.microsoft.com/office/drawing/2014/main" id="{1DB1EC8C-DA07-4419-95D2-5F34478EC6E9}"/>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23</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C7119E09-916C-4B64-8644-3CD3EF7D15A1}"/>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8" name="Grafik 7" descr="Gruppenbrainstorming mit einfarbiger Füllung">
            <a:extLst>
              <a:ext uri="{FF2B5EF4-FFF2-40B4-BE49-F238E27FC236}">
                <a16:creationId xmlns:a16="http://schemas.microsoft.com/office/drawing/2014/main" id="{CE71007F-8A68-4D86-9AEF-203D2E031A6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43044" y="2361758"/>
            <a:ext cx="1801500" cy="1801500"/>
          </a:xfrm>
          <a:prstGeom prst="rect">
            <a:avLst/>
          </a:prstGeom>
        </p:spPr>
      </p:pic>
      <p:sp>
        <p:nvSpPr>
          <p:cNvPr id="3" name="Sprechblase: rechteckig 7">
            <a:extLst>
              <a:ext uri="{FF2B5EF4-FFF2-40B4-BE49-F238E27FC236}">
                <a16:creationId xmlns:a16="http://schemas.microsoft.com/office/drawing/2014/main" id="{F0D79FF6-DD6F-5329-9850-422F806CDEDD}"/>
              </a:ext>
            </a:extLst>
          </p:cNvPr>
          <p:cNvSpPr/>
          <p:nvPr/>
        </p:nvSpPr>
        <p:spPr>
          <a:xfrm>
            <a:off x="2849336" y="3428999"/>
            <a:ext cx="6915553" cy="1110343"/>
          </a:xfrm>
          <a:prstGeom prst="wedgeRectCallout">
            <a:avLst>
              <a:gd name="adj1" fmla="val -37403"/>
              <a:gd name="adj2" fmla="val -82839"/>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rPr>
              <a:t>Was verstehen Sie unter Nachhaltigkeit?</a:t>
            </a:r>
          </a:p>
          <a:p>
            <a:pPr algn="ctr"/>
            <a:r>
              <a:rPr lang="de-DE" i="1">
                <a:solidFill>
                  <a:schemeClr val="tx1"/>
                </a:solidFill>
              </a:rPr>
              <a:t>Welche Konzepte der Nachhaltigkeit kennen Sie?</a:t>
            </a:r>
          </a:p>
        </p:txBody>
      </p:sp>
    </p:spTree>
    <p:extLst>
      <p:ext uri="{BB962C8B-B14F-4D97-AF65-F5344CB8AC3E}">
        <p14:creationId xmlns:p14="http://schemas.microsoft.com/office/powerpoint/2010/main" val="19015833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2D762-43FB-260B-3544-A09A092DB9F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915749-34A9-F891-5B9D-6C53C4DC805E}"/>
              </a:ext>
            </a:extLst>
          </p:cNvPr>
          <p:cNvSpPr>
            <a:spLocks noGrp="1"/>
          </p:cNvSpPr>
          <p:nvPr>
            <p:ph type="title"/>
          </p:nvPr>
        </p:nvSpPr>
        <p:spPr/>
        <p:txBody>
          <a:bodyPr/>
          <a:lstStyle/>
          <a:p>
            <a:r>
              <a:rPr lang="de-DE" dirty="0"/>
              <a:t>Was bedeutet </a:t>
            </a:r>
            <a:r>
              <a:rPr lang="de-DE" dirty="0" err="1"/>
              <a:t>nachhaltigkeit</a:t>
            </a:r>
            <a:r>
              <a:rPr lang="de-DE" dirty="0"/>
              <a:t>?</a:t>
            </a:r>
          </a:p>
        </p:txBody>
      </p:sp>
      <p:sp>
        <p:nvSpPr>
          <p:cNvPr id="4" name="Foliennummernplatzhalter 3">
            <a:extLst>
              <a:ext uri="{FF2B5EF4-FFF2-40B4-BE49-F238E27FC236}">
                <a16:creationId xmlns:a16="http://schemas.microsoft.com/office/drawing/2014/main" id="{AB62B096-078B-B494-76F6-0CC7267BBE18}"/>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24</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D13F9CE1-59A2-49EC-0ACF-41958BE9FED1}"/>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19" name="Rechteck 18">
            <a:extLst>
              <a:ext uri="{FF2B5EF4-FFF2-40B4-BE49-F238E27FC236}">
                <a16:creationId xmlns:a16="http://schemas.microsoft.com/office/drawing/2014/main" id="{6EA4B7AA-B260-C333-5B4F-831C363F7027}"/>
              </a:ext>
            </a:extLst>
          </p:cNvPr>
          <p:cNvSpPr/>
          <p:nvPr/>
        </p:nvSpPr>
        <p:spPr>
          <a:xfrm>
            <a:off x="635000" y="1857082"/>
            <a:ext cx="7233720" cy="3919951"/>
          </a:xfrm>
          <a:custGeom>
            <a:avLst/>
            <a:gdLst>
              <a:gd name="connsiteX0" fmla="*/ 0 w 7233720"/>
              <a:gd name="connsiteY0" fmla="*/ 0 h 3919951"/>
              <a:gd name="connsiteX1" fmla="*/ 7233720 w 7233720"/>
              <a:gd name="connsiteY1" fmla="*/ 0 h 3919951"/>
              <a:gd name="connsiteX2" fmla="*/ 7233720 w 7233720"/>
              <a:gd name="connsiteY2" fmla="*/ 3919951 h 3919951"/>
              <a:gd name="connsiteX3" fmla="*/ 0 w 7233720"/>
              <a:gd name="connsiteY3" fmla="*/ 3919951 h 3919951"/>
              <a:gd name="connsiteX4" fmla="*/ 0 w 7233720"/>
              <a:gd name="connsiteY4" fmla="*/ 0 h 3919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33720" h="3919951" fill="none" extrusionOk="0">
                <a:moveTo>
                  <a:pt x="0" y="0"/>
                </a:moveTo>
                <a:cubicBezTo>
                  <a:pt x="3397930" y="-49533"/>
                  <a:pt x="4305532" y="-14809"/>
                  <a:pt x="7233720" y="0"/>
                </a:cubicBezTo>
                <a:cubicBezTo>
                  <a:pt x="7321359" y="1108463"/>
                  <a:pt x="7161041" y="2952901"/>
                  <a:pt x="7233720" y="3919951"/>
                </a:cubicBezTo>
                <a:cubicBezTo>
                  <a:pt x="4860510" y="3871720"/>
                  <a:pt x="2013026" y="4004406"/>
                  <a:pt x="0" y="3919951"/>
                </a:cubicBezTo>
                <a:cubicBezTo>
                  <a:pt x="-38581" y="3399978"/>
                  <a:pt x="63341" y="925953"/>
                  <a:pt x="0" y="0"/>
                </a:cubicBezTo>
                <a:close/>
              </a:path>
              <a:path w="7233720" h="3919951" stroke="0" extrusionOk="0">
                <a:moveTo>
                  <a:pt x="0" y="0"/>
                </a:moveTo>
                <a:cubicBezTo>
                  <a:pt x="1249186" y="118645"/>
                  <a:pt x="3913168" y="116012"/>
                  <a:pt x="7233720" y="0"/>
                </a:cubicBezTo>
                <a:cubicBezTo>
                  <a:pt x="7100838" y="1697122"/>
                  <a:pt x="7318671" y="2573481"/>
                  <a:pt x="7233720" y="3919951"/>
                </a:cubicBezTo>
                <a:cubicBezTo>
                  <a:pt x="5018058" y="4054551"/>
                  <a:pt x="2719036" y="3762755"/>
                  <a:pt x="0" y="3919951"/>
                </a:cubicBezTo>
                <a:cubicBezTo>
                  <a:pt x="-20187" y="2547936"/>
                  <a:pt x="-152480" y="1937481"/>
                  <a:pt x="0" y="0"/>
                </a:cubicBezTo>
                <a:close/>
              </a:path>
            </a:pathLst>
          </a:custGeom>
          <a:solidFill>
            <a:schemeClr val="accent2">
              <a:lumMod val="20000"/>
              <a:lumOff val="80000"/>
            </a:schemeClr>
          </a:solidFill>
          <a:ln>
            <a:extLst>
              <a:ext uri="{C807C97D-BFC1-408E-A445-0C87EB9F89A2}">
                <ask:lineSketchStyleProps xmlns:ask="http://schemas.microsoft.com/office/drawing/2018/sketchyshapes" sd="121903347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de-DE" sz="2200" b="1" dirty="0">
                <a:solidFill>
                  <a:schemeClr val="tx1"/>
                </a:solidFill>
                <a:latin typeface="Arial Narrow" panose="020B0606020202030204" pitchFamily="34" charset="0"/>
              </a:rPr>
              <a:t>Nachhaltigkeitskonzepte: </a:t>
            </a:r>
            <a:endParaRPr lang="de-DE" sz="2200" b="1">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a:solidFill>
                  <a:schemeClr val="tx1"/>
                </a:solidFill>
                <a:latin typeface="Arial Narrow" panose="020B0606020202030204" pitchFamily="34" charset="0"/>
              </a:rPr>
              <a:t>Carlowitz (1713): Waldbewirtschaftung</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a:solidFill>
                  <a:schemeClr val="tx1"/>
                </a:solidFill>
                <a:latin typeface="Arial Narrow" panose="020B0606020202030204" pitchFamily="34" charset="0"/>
              </a:rPr>
              <a:t>Drei-Säulen-Modell der Nachhaltigkeit </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a:solidFill>
                  <a:schemeClr val="tx1"/>
                </a:solidFill>
                <a:latin typeface="Arial Narrow" panose="020B0606020202030204" pitchFamily="34" charset="0"/>
              </a:rPr>
              <a:t>Starke und schwache Nachhaltigkeit</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a:solidFill>
                  <a:schemeClr val="tx1"/>
                </a:solidFill>
                <a:latin typeface="Arial Narrow" panose="020B0606020202030204" pitchFamily="34" charset="0"/>
              </a:rPr>
              <a:t>Planetare Belastungsgrenzen (Richardson et al. 2023)</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a:solidFill>
                  <a:schemeClr val="tx1"/>
                </a:solidFill>
                <a:latin typeface="Arial Narrow" panose="020B0606020202030204" pitchFamily="34" charset="0"/>
              </a:rPr>
              <a:t>Donut-Ökonomie (</a:t>
            </a:r>
            <a:r>
              <a:rPr lang="de-DE" sz="2200" dirty="0" err="1">
                <a:solidFill>
                  <a:schemeClr val="tx1"/>
                </a:solidFill>
                <a:latin typeface="Arial Narrow" panose="020B0606020202030204" pitchFamily="34" charset="0"/>
              </a:rPr>
              <a:t>Raworth</a:t>
            </a:r>
            <a:r>
              <a:rPr lang="de-DE" sz="2200" dirty="0">
                <a:solidFill>
                  <a:schemeClr val="tx1"/>
                </a:solidFill>
                <a:latin typeface="Arial Narrow" panose="020B0606020202030204" pitchFamily="34" charset="0"/>
              </a:rPr>
              <a:t> 2017)</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err="1">
                <a:solidFill>
                  <a:schemeClr val="tx1"/>
                </a:solidFill>
                <a:latin typeface="Arial Narrow" panose="020B0606020202030204" pitchFamily="34" charset="0"/>
              </a:rPr>
              <a:t>Sustainable</a:t>
            </a:r>
            <a:r>
              <a:rPr lang="de-DE" sz="2200" dirty="0">
                <a:solidFill>
                  <a:schemeClr val="tx1"/>
                </a:solidFill>
                <a:latin typeface="Arial Narrow" panose="020B0606020202030204" pitchFamily="34" charset="0"/>
              </a:rPr>
              <a:t> Development Goals (SDGs)</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err="1">
                <a:solidFill>
                  <a:schemeClr val="tx1"/>
                </a:solidFill>
                <a:latin typeface="Arial Narrow" panose="020B0606020202030204" pitchFamily="34" charset="0"/>
              </a:rPr>
              <a:t>Cradle</a:t>
            </a:r>
            <a:r>
              <a:rPr lang="de-DE" sz="2200" dirty="0">
                <a:solidFill>
                  <a:schemeClr val="tx1"/>
                </a:solidFill>
                <a:latin typeface="Arial Narrow" panose="020B0606020202030204" pitchFamily="34" charset="0"/>
              </a:rPr>
              <a:t>-</a:t>
            </a:r>
            <a:r>
              <a:rPr lang="de-DE" sz="2200" dirty="0" err="1">
                <a:solidFill>
                  <a:schemeClr val="tx1"/>
                </a:solidFill>
                <a:latin typeface="Arial Narrow" panose="020B0606020202030204" pitchFamily="34" charset="0"/>
              </a:rPr>
              <a:t>to</a:t>
            </a:r>
            <a:r>
              <a:rPr lang="de-DE" sz="2200" dirty="0">
                <a:solidFill>
                  <a:schemeClr val="tx1"/>
                </a:solidFill>
                <a:latin typeface="Arial Narrow" panose="020B0606020202030204" pitchFamily="34" charset="0"/>
              </a:rPr>
              <a:t>-</a:t>
            </a:r>
            <a:r>
              <a:rPr lang="de-DE" sz="2200" dirty="0" err="1">
                <a:solidFill>
                  <a:schemeClr val="tx1"/>
                </a:solidFill>
                <a:latin typeface="Arial Narrow" panose="020B0606020202030204" pitchFamily="34" charset="0"/>
              </a:rPr>
              <a:t>Cradle</a:t>
            </a:r>
            <a:r>
              <a:rPr lang="de-DE" sz="2200" dirty="0">
                <a:solidFill>
                  <a:schemeClr val="tx1"/>
                </a:solidFill>
                <a:latin typeface="Arial Narrow" panose="020B0606020202030204" pitchFamily="34" charset="0"/>
              </a:rPr>
              <a:t>-Konzept</a:t>
            </a:r>
            <a:endParaRPr lang="de-DE" sz="2200">
              <a:solidFill>
                <a:schemeClr val="tx1"/>
              </a:solidFill>
              <a:latin typeface="Arial Narrow" panose="020B0606020202030204" pitchFamily="34" charset="0"/>
            </a:endParaRPr>
          </a:p>
          <a:p>
            <a:pPr marL="342900" indent="-342900" algn="ctr">
              <a:spcBef>
                <a:spcPts val="600"/>
              </a:spcBef>
              <a:buFont typeface="Wingdings" pitchFamily="2" charset="2"/>
              <a:buChar char="Ø"/>
            </a:pPr>
            <a:r>
              <a:rPr lang="de-DE" sz="2200" dirty="0">
                <a:solidFill>
                  <a:schemeClr val="tx1"/>
                </a:solidFill>
                <a:latin typeface="Arial Narrow" panose="020B0606020202030204" pitchFamily="34" charset="0"/>
              </a:rPr>
              <a:t>…</a:t>
            </a:r>
            <a:endParaRPr lang="de-DE" sz="2200">
              <a:solidFill>
                <a:schemeClr val="tx1"/>
              </a:solidFill>
              <a:latin typeface="Arial Narrow" panose="020B0606020202030204" pitchFamily="34" charset="0"/>
            </a:endParaRPr>
          </a:p>
        </p:txBody>
      </p:sp>
      <p:sp>
        <p:nvSpPr>
          <p:cNvPr id="6" name="Rechteck 5">
            <a:extLst>
              <a:ext uri="{FF2B5EF4-FFF2-40B4-BE49-F238E27FC236}">
                <a16:creationId xmlns:a16="http://schemas.microsoft.com/office/drawing/2014/main" id="{CD342F18-8FC9-F19B-63A0-E77402CCDB3D}"/>
              </a:ext>
            </a:extLst>
          </p:cNvPr>
          <p:cNvSpPr/>
          <p:nvPr/>
        </p:nvSpPr>
        <p:spPr>
          <a:xfrm rot="20460731">
            <a:off x="6240545" y="4843528"/>
            <a:ext cx="2178662" cy="430887"/>
          </a:xfrm>
          <a:prstGeom prst="rect">
            <a:avLst/>
          </a:prstGeom>
        </p:spPr>
        <p:txBody>
          <a:bodyPr wrap="square">
            <a:spAutoFit/>
          </a:bodyPr>
          <a:lstStyle/>
          <a:p>
            <a:r>
              <a:rPr lang="de-DE" sz="2200" b="1" i="1" dirty="0">
                <a:latin typeface="Arial Narrow" panose="020B0606020202030204" pitchFamily="34" charset="0"/>
              </a:rPr>
              <a:t>+ Ihre Ideen</a:t>
            </a:r>
          </a:p>
        </p:txBody>
      </p:sp>
      <p:pic>
        <p:nvPicPr>
          <p:cNvPr id="8" name="Grafik 7" descr="Gruppenbrainstorming mit einfarbiger Füllung">
            <a:extLst>
              <a:ext uri="{FF2B5EF4-FFF2-40B4-BE49-F238E27FC236}">
                <a16:creationId xmlns:a16="http://schemas.microsoft.com/office/drawing/2014/main" id="{DA0C9EAD-C2A3-440D-8D63-E7F116CF3DA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73031" y="162252"/>
            <a:ext cx="1801500" cy="1801500"/>
          </a:xfrm>
          <a:prstGeom prst="rect">
            <a:avLst/>
          </a:prstGeom>
        </p:spPr>
      </p:pic>
      <p:sp>
        <p:nvSpPr>
          <p:cNvPr id="9" name="Rechteck 8">
            <a:extLst>
              <a:ext uri="{FF2B5EF4-FFF2-40B4-BE49-F238E27FC236}">
                <a16:creationId xmlns:a16="http://schemas.microsoft.com/office/drawing/2014/main" id="{92F7E8B8-81C5-4138-8509-0136F01B6608}"/>
              </a:ext>
            </a:extLst>
          </p:cNvPr>
          <p:cNvSpPr/>
          <p:nvPr/>
        </p:nvSpPr>
        <p:spPr>
          <a:xfrm>
            <a:off x="8186680" y="3817057"/>
            <a:ext cx="3179413" cy="1613416"/>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a:solidFill>
                  <a:schemeClr val="tx1"/>
                </a:solidFill>
                <a:latin typeface="Arial Narrow" panose="020B0606020202030204" pitchFamily="34" charset="0"/>
              </a:rPr>
              <a:t>Für einen weiteren Einstieg in Nachhaltigkeitskonzepte empfehlen wir Grunwald, Armin, und Jürgen Kopfmüller. Nachhaltigkeit: 3. Campus Verlag, 2022.</a:t>
            </a:r>
          </a:p>
        </p:txBody>
      </p:sp>
      <p:pic>
        <p:nvPicPr>
          <p:cNvPr id="10" name="Grafik 9" descr="Lupe mit einfarbiger Füllung">
            <a:extLst>
              <a:ext uri="{FF2B5EF4-FFF2-40B4-BE49-F238E27FC236}">
                <a16:creationId xmlns:a16="http://schemas.microsoft.com/office/drawing/2014/main" id="{B96EB695-88A2-4313-80C8-B5DFC8784B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080343" y="3520043"/>
            <a:ext cx="700698" cy="700698"/>
          </a:xfrm>
          <a:prstGeom prst="rect">
            <a:avLst/>
          </a:prstGeom>
        </p:spPr>
      </p:pic>
    </p:spTree>
    <p:extLst>
      <p:ext uri="{BB962C8B-B14F-4D97-AF65-F5344CB8AC3E}">
        <p14:creationId xmlns:p14="http://schemas.microsoft.com/office/powerpoint/2010/main" val="29898757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FC41FF1F-7070-4CB3-8F27-260057AEE8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9706" y="477471"/>
            <a:ext cx="4399154" cy="4399154"/>
          </a:xfrm>
          <a:prstGeom prst="rect">
            <a:avLst/>
          </a:prstGeom>
        </p:spPr>
      </p:pic>
      <p:sp>
        <p:nvSpPr>
          <p:cNvPr id="2" name="Titel 1">
            <a:extLst>
              <a:ext uri="{FF2B5EF4-FFF2-40B4-BE49-F238E27FC236}">
                <a16:creationId xmlns:a16="http://schemas.microsoft.com/office/drawing/2014/main" id="{61CA7052-E049-43EC-8726-53ACDEE27887}"/>
              </a:ext>
            </a:extLst>
          </p:cNvPr>
          <p:cNvSpPr>
            <a:spLocks noGrp="1"/>
          </p:cNvSpPr>
          <p:nvPr>
            <p:ph type="title"/>
          </p:nvPr>
        </p:nvSpPr>
        <p:spPr/>
        <p:txBody>
          <a:bodyPr/>
          <a:lstStyle/>
          <a:p>
            <a:r>
              <a:rPr lang="de-DE" b="0" dirty="0"/>
              <a:t>Nachhaltigkeitskonzepte:</a:t>
            </a:r>
            <a:br>
              <a:rPr lang="de-DE" b="0" dirty="0"/>
            </a:br>
            <a:r>
              <a:rPr lang="de-DE" dirty="0">
                <a:effectLst/>
                <a:latin typeface="Helvetica" pitchFamily="2" charset="0"/>
              </a:rPr>
              <a:t>Planetare Grenzen &amp; Donut-Ökonomie</a:t>
            </a:r>
            <a:br>
              <a:rPr lang="de-DE" dirty="0">
                <a:effectLst/>
                <a:latin typeface="Helvetica" pitchFamily="2" charset="0"/>
              </a:rPr>
            </a:br>
            <a:endParaRPr lang="de-DE" dirty="0"/>
          </a:p>
        </p:txBody>
      </p:sp>
      <p:sp>
        <p:nvSpPr>
          <p:cNvPr id="4" name="Foliennummernplatzhalter 3">
            <a:extLst>
              <a:ext uri="{FF2B5EF4-FFF2-40B4-BE49-F238E27FC236}">
                <a16:creationId xmlns:a16="http://schemas.microsoft.com/office/drawing/2014/main" id="{41A65FEC-21A5-4492-A603-C76BAAED7E28}"/>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25</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FEC9E9ED-6DA0-4F95-AB17-B4526C152498}"/>
              </a:ext>
            </a:extLst>
          </p:cNvPr>
          <p:cNvSpPr>
            <a:spLocks noGrp="1"/>
          </p:cNvSpPr>
          <p:nvPr>
            <p:ph type="ftr" sz="quarter" idx="3"/>
          </p:nvPr>
        </p:nvSpPr>
        <p:spPr/>
        <p:txBody>
          <a:bodyPr/>
          <a:lstStyle/>
          <a:p>
            <a:pPr algn="l"/>
            <a:r>
              <a:rPr lang="de-DE" b="1" dirty="0"/>
              <a:t>Kommunale Klimaanpassung</a:t>
            </a:r>
            <a:r>
              <a:rPr lang="de-DE" dirty="0"/>
              <a:t>| Grundlagen Kommune</a:t>
            </a:r>
          </a:p>
        </p:txBody>
      </p:sp>
      <p:sp>
        <p:nvSpPr>
          <p:cNvPr id="12" name="Textfeld 11">
            <a:extLst>
              <a:ext uri="{FF2B5EF4-FFF2-40B4-BE49-F238E27FC236}">
                <a16:creationId xmlns:a16="http://schemas.microsoft.com/office/drawing/2014/main" id="{F5AA4E1E-A465-4F7E-AABD-FA3D864887BB}"/>
              </a:ext>
            </a:extLst>
          </p:cNvPr>
          <p:cNvSpPr txBox="1"/>
          <p:nvPr/>
        </p:nvSpPr>
        <p:spPr>
          <a:xfrm>
            <a:off x="6246648" y="1617719"/>
            <a:ext cx="6100174" cy="430887"/>
          </a:xfrm>
          <a:prstGeom prst="rect">
            <a:avLst/>
          </a:prstGeom>
          <a:noFill/>
        </p:spPr>
        <p:txBody>
          <a:bodyPr wrap="square">
            <a:spAutoFit/>
          </a:bodyPr>
          <a:lstStyle/>
          <a:p>
            <a:r>
              <a:rPr lang="de-DE" sz="2200" b="1" u="sng" dirty="0">
                <a:effectLst/>
                <a:latin typeface="Arial Narrow" panose="020B0606020202030204" pitchFamily="34" charset="0"/>
              </a:rPr>
              <a:t>Donut-Ökonomie </a:t>
            </a:r>
            <a:endParaRPr lang="de-DE" sz="2200" b="1" u="sng" dirty="0">
              <a:latin typeface="Arial Narrow" panose="020B0606020202030204" pitchFamily="34" charset="0"/>
            </a:endParaRPr>
          </a:p>
        </p:txBody>
      </p:sp>
      <p:sp>
        <p:nvSpPr>
          <p:cNvPr id="18" name="Textfeld 17">
            <a:extLst>
              <a:ext uri="{FF2B5EF4-FFF2-40B4-BE49-F238E27FC236}">
                <a16:creationId xmlns:a16="http://schemas.microsoft.com/office/drawing/2014/main" id="{EAC821FC-FB66-4D27-922E-C84A88A27A70}"/>
              </a:ext>
            </a:extLst>
          </p:cNvPr>
          <p:cNvSpPr txBox="1"/>
          <p:nvPr/>
        </p:nvSpPr>
        <p:spPr>
          <a:xfrm>
            <a:off x="279025" y="1575446"/>
            <a:ext cx="6100174" cy="430887"/>
          </a:xfrm>
          <a:prstGeom prst="rect">
            <a:avLst/>
          </a:prstGeom>
          <a:noFill/>
        </p:spPr>
        <p:txBody>
          <a:bodyPr wrap="square">
            <a:spAutoFit/>
          </a:bodyPr>
          <a:lstStyle/>
          <a:p>
            <a:r>
              <a:rPr lang="de-DE" sz="2200" b="1" u="sng" dirty="0">
                <a:effectLst/>
                <a:latin typeface="Arial Narrow" panose="020B0606020202030204" pitchFamily="34" charset="0"/>
              </a:rPr>
              <a:t>Planetare Grenzen</a:t>
            </a:r>
            <a:endParaRPr lang="de-DE" sz="2200" b="1" u="sng" dirty="0">
              <a:latin typeface="Arial Narrow" panose="020B0606020202030204" pitchFamily="34" charset="0"/>
            </a:endParaRPr>
          </a:p>
        </p:txBody>
      </p:sp>
      <p:sp>
        <p:nvSpPr>
          <p:cNvPr id="20" name="Rechteck 19">
            <a:extLst>
              <a:ext uri="{FF2B5EF4-FFF2-40B4-BE49-F238E27FC236}">
                <a16:creationId xmlns:a16="http://schemas.microsoft.com/office/drawing/2014/main" id="{7502AC6F-0B06-4A53-B451-3F8704128229}"/>
              </a:ext>
            </a:extLst>
          </p:cNvPr>
          <p:cNvSpPr/>
          <p:nvPr/>
        </p:nvSpPr>
        <p:spPr>
          <a:xfrm>
            <a:off x="310933" y="4696482"/>
            <a:ext cx="5586112" cy="1587591"/>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spcAft>
                <a:spcPts val="600"/>
              </a:spcAft>
            </a:pPr>
            <a:r>
              <a:rPr lang="de-DE" sz="1600" b="1">
                <a:solidFill>
                  <a:schemeClr val="tx1"/>
                </a:solidFill>
                <a:latin typeface="Arial Narrow"/>
              </a:rPr>
              <a:t>Zum Weiterlesen: </a:t>
            </a:r>
          </a:p>
          <a:p>
            <a:pPr>
              <a:spcAft>
                <a:spcPts val="600"/>
              </a:spcAft>
            </a:pPr>
            <a:r>
              <a:rPr lang="en-US" sz="1600" b="1">
                <a:solidFill>
                  <a:schemeClr val="tx1"/>
                </a:solidFill>
                <a:latin typeface="Arial Narrow"/>
              </a:rPr>
              <a:t>Richardson, K. et. al. (2023). </a:t>
            </a:r>
            <a:r>
              <a:rPr lang="en-US" sz="1600">
                <a:solidFill>
                  <a:schemeClr val="tx1"/>
                </a:solidFill>
                <a:latin typeface="Arial Narrow"/>
              </a:rPr>
              <a:t>Earth beyond six of nine planetary boundaries. </a:t>
            </a:r>
            <a:r>
              <a:rPr lang="en-US" sz="1600" i="1">
                <a:solidFill>
                  <a:schemeClr val="tx1"/>
                </a:solidFill>
                <a:latin typeface="Arial Narrow"/>
              </a:rPr>
              <a:t>Science advances</a:t>
            </a:r>
            <a:r>
              <a:rPr lang="en-US" sz="1600">
                <a:solidFill>
                  <a:schemeClr val="tx1"/>
                </a:solidFill>
                <a:latin typeface="Arial Narrow"/>
              </a:rPr>
              <a:t>, </a:t>
            </a:r>
            <a:r>
              <a:rPr lang="en-US" sz="1600" i="1">
                <a:solidFill>
                  <a:schemeClr val="tx1"/>
                </a:solidFill>
                <a:latin typeface="Arial Narrow"/>
              </a:rPr>
              <a:t>9</a:t>
            </a:r>
            <a:r>
              <a:rPr lang="en-US" sz="1600">
                <a:solidFill>
                  <a:schemeClr val="tx1"/>
                </a:solidFill>
                <a:latin typeface="Arial Narrow"/>
              </a:rPr>
              <a:t>(37), eadh2458.</a:t>
            </a:r>
          </a:p>
          <a:p>
            <a:pPr>
              <a:spcAft>
                <a:spcPts val="600"/>
              </a:spcAft>
            </a:pPr>
            <a:r>
              <a:rPr lang="en-US" sz="1600" b="1">
                <a:solidFill>
                  <a:schemeClr val="tx1"/>
                </a:solidFill>
                <a:latin typeface="Arial Narrow"/>
              </a:rPr>
              <a:t>Steffen, W., </a:t>
            </a:r>
            <a:r>
              <a:rPr lang="en-US" sz="1600" b="1" err="1">
                <a:solidFill>
                  <a:schemeClr val="tx1"/>
                </a:solidFill>
                <a:latin typeface="Arial Narrow"/>
              </a:rPr>
              <a:t>Rockström</a:t>
            </a:r>
            <a:r>
              <a:rPr lang="en-US" sz="1600" b="1">
                <a:solidFill>
                  <a:schemeClr val="tx1"/>
                </a:solidFill>
                <a:latin typeface="Arial Narrow"/>
              </a:rPr>
              <a:t>, J. et. al. (2015). </a:t>
            </a:r>
            <a:r>
              <a:rPr lang="en-US" sz="1600">
                <a:solidFill>
                  <a:schemeClr val="tx1"/>
                </a:solidFill>
                <a:latin typeface="Arial Narrow"/>
              </a:rPr>
              <a:t>Planetary boundaries: Guiding human development on a changing planet. </a:t>
            </a:r>
            <a:r>
              <a:rPr lang="en-US" sz="1600" i="1">
                <a:solidFill>
                  <a:schemeClr val="tx1"/>
                </a:solidFill>
                <a:latin typeface="Arial Narrow"/>
              </a:rPr>
              <a:t>science</a:t>
            </a:r>
            <a:r>
              <a:rPr lang="en-US" sz="1600">
                <a:solidFill>
                  <a:schemeClr val="tx1"/>
                </a:solidFill>
                <a:latin typeface="Arial Narrow"/>
              </a:rPr>
              <a:t>, </a:t>
            </a:r>
            <a:r>
              <a:rPr lang="en-US" sz="1600" i="1">
                <a:solidFill>
                  <a:schemeClr val="tx1"/>
                </a:solidFill>
                <a:latin typeface="Arial Narrow"/>
              </a:rPr>
              <a:t>347</a:t>
            </a:r>
            <a:r>
              <a:rPr lang="en-US" sz="1600">
                <a:solidFill>
                  <a:schemeClr val="tx1"/>
                </a:solidFill>
                <a:latin typeface="Arial Narrow"/>
              </a:rPr>
              <a:t>(6223), 1259855.</a:t>
            </a:r>
          </a:p>
        </p:txBody>
      </p:sp>
      <p:pic>
        <p:nvPicPr>
          <p:cNvPr id="21" name="Grafik 20" descr="Lupe mit einfarbiger Füllung">
            <a:extLst>
              <a:ext uri="{FF2B5EF4-FFF2-40B4-BE49-F238E27FC236}">
                <a16:creationId xmlns:a16="http://schemas.microsoft.com/office/drawing/2014/main" id="{36EA7572-EDF0-49AD-98E5-44A1549A171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32811" y="4524214"/>
            <a:ext cx="782341" cy="782341"/>
          </a:xfrm>
          <a:prstGeom prst="rect">
            <a:avLst/>
          </a:prstGeom>
        </p:spPr>
      </p:pic>
      <p:pic>
        <p:nvPicPr>
          <p:cNvPr id="22" name="Grafik 21">
            <a:extLst>
              <a:ext uri="{FF2B5EF4-FFF2-40B4-BE49-F238E27FC236}">
                <a16:creationId xmlns:a16="http://schemas.microsoft.com/office/drawing/2014/main" id="{D35F1074-A558-4C35-8F86-79F46B355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80493" y="1350630"/>
            <a:ext cx="3550418" cy="3345853"/>
          </a:xfrm>
          <a:prstGeom prst="rect">
            <a:avLst/>
          </a:prstGeom>
        </p:spPr>
      </p:pic>
      <p:sp>
        <p:nvSpPr>
          <p:cNvPr id="3" name="Rechteck 2">
            <a:extLst>
              <a:ext uri="{FF2B5EF4-FFF2-40B4-BE49-F238E27FC236}">
                <a16:creationId xmlns:a16="http://schemas.microsoft.com/office/drawing/2014/main" id="{72E5D008-CBEE-F49F-74CE-7EE462F580B1}"/>
              </a:ext>
            </a:extLst>
          </p:cNvPr>
          <p:cNvSpPr/>
          <p:nvPr/>
        </p:nvSpPr>
        <p:spPr>
          <a:xfrm>
            <a:off x="177832" y="2589367"/>
            <a:ext cx="2236509" cy="1815882"/>
          </a:xfrm>
          <a:prstGeom prst="rect">
            <a:avLst/>
          </a:prstGeom>
        </p:spPr>
        <p:txBody>
          <a:bodyPr wrap="square">
            <a:spAutoFit/>
          </a:bodyPr>
          <a:lstStyle/>
          <a:p>
            <a:r>
              <a:rPr lang="es-ES" sz="1400" dirty="0" err="1">
                <a:latin typeface="Arial Narrow" panose="020B0606020202030204" pitchFamily="34" charset="0"/>
                <a:ea typeface="Calibri" panose="020F0502020204030204" pitchFamily="34" charset="0"/>
                <a:cs typeface="Times New Roman" panose="02020603050405020304" pitchFamily="18" charset="0"/>
              </a:rPr>
              <a:t>Abbildung</a:t>
            </a:r>
            <a:r>
              <a:rPr lang="es-ES" sz="1400" i="1" dirty="0">
                <a:latin typeface="Arial Narrow" panose="020B0606020202030204" pitchFamily="34" charset="0"/>
                <a:ea typeface="Calibri" panose="020F0502020204030204" pitchFamily="34" charset="0"/>
                <a:cs typeface="Times New Roman" panose="02020603050405020304" pitchFamily="18" charset="0"/>
              </a:rPr>
              <a:t>: “</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Visuelle Darstellung, in welchem Umfang die planetaren Grenzen ausgeschöpft oder überschritten sind, nach </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Richardson et al. (2023</a:t>
            </a:r>
            <a:r>
              <a:rPr lang="de-DE" sz="1400" dirty="0">
                <a:latin typeface="Arial Narrow" panose="020B0606020202030204" pitchFamily="34" charset="0"/>
                <a:ea typeface="Calibri" panose="020F0502020204030204" pitchFamily="34" charset="0"/>
                <a:cs typeface="Times New Roman" panose="02020603050405020304" pitchFamily="18" charset="0"/>
              </a:rPr>
              <a:t>)“ via </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Wikipedia</a:t>
            </a:r>
            <a:r>
              <a:rPr lang="de-DE" sz="1400" dirty="0">
                <a:latin typeface="Arial Narrow" panose="020B0606020202030204" pitchFamily="34" charset="0"/>
                <a:ea typeface="Calibri" panose="020F0502020204030204" pitchFamily="34" charset="0"/>
                <a:cs typeface="Times New Roman" panose="02020603050405020304" pitchFamily="18" charset="0"/>
              </a:rPr>
              <a:t>, Lizenz: </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CC BY-SA 4.0</a:t>
            </a:r>
            <a:r>
              <a:rPr lang="de-DE" sz="1400" dirty="0">
                <a:latin typeface="Arial Narrow" panose="020B0606020202030204" pitchFamily="34" charset="0"/>
                <a:ea typeface="Calibri" panose="020F0502020204030204" pitchFamily="34" charset="0"/>
                <a:cs typeface="Times New Roman" panose="02020603050405020304" pitchFamily="18" charset="0"/>
              </a:rPr>
              <a:t> Zugriff am 13.03.2025.</a:t>
            </a:r>
          </a:p>
        </p:txBody>
      </p:sp>
      <p:sp>
        <p:nvSpPr>
          <p:cNvPr id="6" name="Rechteck 5">
            <a:extLst>
              <a:ext uri="{FF2B5EF4-FFF2-40B4-BE49-F238E27FC236}">
                <a16:creationId xmlns:a16="http://schemas.microsoft.com/office/drawing/2014/main" id="{BF46E2DC-A8CB-46E7-DFD9-399CC75B7AFA}"/>
              </a:ext>
            </a:extLst>
          </p:cNvPr>
          <p:cNvSpPr/>
          <p:nvPr/>
        </p:nvSpPr>
        <p:spPr>
          <a:xfrm>
            <a:off x="6044938" y="2865218"/>
            <a:ext cx="1886334" cy="1384995"/>
          </a:xfrm>
          <a:prstGeom prst="rect">
            <a:avLst/>
          </a:prstGeom>
        </p:spPr>
        <p:txBody>
          <a:bodyPr wrap="square">
            <a:spAutoFit/>
          </a:bodyPr>
          <a:lstStyle/>
          <a:p>
            <a:r>
              <a:rPr lang="es-ES" sz="1400" dirty="0" err="1">
                <a:latin typeface="Arial Narrow" panose="020B0606020202030204" pitchFamily="34" charset="0"/>
                <a:ea typeface="Calibri" panose="020F0502020204030204" pitchFamily="34" charset="0"/>
                <a:cs typeface="Times New Roman" panose="02020603050405020304" pitchFamily="18" charset="0"/>
              </a:rPr>
              <a:t>Abbildung</a:t>
            </a:r>
            <a:r>
              <a:rPr lang="es-ES" sz="1400" i="1" dirty="0">
                <a:latin typeface="Arial Narrow" panose="020B0606020202030204" pitchFamily="34" charset="0"/>
                <a:ea typeface="Calibri" panose="020F0502020204030204" pitchFamily="34" charset="0"/>
                <a:cs typeface="Times New Roman" panose="02020603050405020304" pitchFamily="18" charset="0"/>
              </a:rPr>
              <a:t>: </a:t>
            </a:r>
            <a:r>
              <a:rPr lang="es-ES" sz="1400" dirty="0">
                <a:latin typeface="Arial Narrow" panose="020B0606020202030204" pitchFamily="34" charset="0"/>
                <a:ea typeface="Calibri" panose="020F0502020204030204" pitchFamily="34" charset="0"/>
                <a:cs typeface="Times New Roman" panose="02020603050405020304" pitchFamily="18" charset="0"/>
              </a:rPr>
              <a:t>“</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Based on </a:t>
            </a:r>
            <a:r>
              <a:rPr lang="de-DE" sz="1400" dirty="0" err="1">
                <a:latin typeface="Arial Narrow" panose="020B0606020202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Doughnut_economy.svg</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 </a:t>
            </a:r>
            <a:r>
              <a:rPr lang="de-DE" sz="1400" dirty="0" err="1">
                <a:latin typeface="Arial Narrow" panose="020B0606020202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by</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 </a:t>
            </a:r>
            <a:r>
              <a:rPr lang="de-DE" sz="1400" dirty="0" err="1">
                <a:latin typeface="Arial Narrow" panose="020B0606020202030204" pitchFamily="34"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Shyamal</a:t>
            </a:r>
            <a:r>
              <a:rPr lang="de-DE" sz="1400" dirty="0">
                <a:latin typeface="Arial Narrow" panose="020B0606020202030204" pitchFamily="34" charset="0"/>
                <a:ea typeface="Calibri" panose="020F0502020204030204" pitchFamily="34" charset="0"/>
                <a:cs typeface="Times New Roman" panose="02020603050405020304" pitchFamily="18" charset="0"/>
              </a:rPr>
              <a:t>“ via </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Wikipedia</a:t>
            </a:r>
            <a:r>
              <a:rPr lang="de-DE" sz="1400" dirty="0">
                <a:latin typeface="Arial Narrow" panose="020B0606020202030204" pitchFamily="34" charset="0"/>
                <a:ea typeface="Calibri" panose="020F0502020204030204" pitchFamily="34" charset="0"/>
                <a:cs typeface="Times New Roman" panose="02020603050405020304" pitchFamily="18" charset="0"/>
              </a:rPr>
              <a:t>, Lizenz: </a:t>
            </a:r>
            <a:r>
              <a:rPr lang="de-DE" sz="1400" dirty="0">
                <a:latin typeface="Arial Narrow" panose="020B0606020202030204" pitchFamily="34" charset="0"/>
                <a:ea typeface="Calibri" panose="020F050202020403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CC BY-SA 4.0</a:t>
            </a:r>
            <a:r>
              <a:rPr lang="de-DE" sz="1400" dirty="0">
                <a:latin typeface="Arial Narrow" panose="020B0606020202030204" pitchFamily="34" charset="0"/>
                <a:ea typeface="Calibri" panose="020F0502020204030204" pitchFamily="34" charset="0"/>
                <a:cs typeface="Times New Roman" panose="02020603050405020304" pitchFamily="18" charset="0"/>
              </a:rPr>
              <a:t> Zugriff am 13.03.2025.</a:t>
            </a:r>
          </a:p>
        </p:txBody>
      </p:sp>
      <p:sp>
        <p:nvSpPr>
          <p:cNvPr id="15" name="Rechteck 14">
            <a:extLst>
              <a:ext uri="{FF2B5EF4-FFF2-40B4-BE49-F238E27FC236}">
                <a16:creationId xmlns:a16="http://schemas.microsoft.com/office/drawing/2014/main" id="{7BC6A127-9363-42AF-892B-02041E26292E}"/>
              </a:ext>
            </a:extLst>
          </p:cNvPr>
          <p:cNvSpPr/>
          <p:nvPr/>
        </p:nvSpPr>
        <p:spPr>
          <a:xfrm>
            <a:off x="6302281" y="4696482"/>
            <a:ext cx="5728221" cy="1587590"/>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spcAft>
                <a:spcPts val="600"/>
              </a:spcAft>
            </a:pPr>
            <a:r>
              <a:rPr lang="de-DE" sz="1600" b="1">
                <a:solidFill>
                  <a:schemeClr val="tx1"/>
                </a:solidFill>
                <a:latin typeface="Arial Narrow"/>
              </a:rPr>
              <a:t>DEAL (Doughnut Economics Action Lab): </a:t>
            </a:r>
            <a:r>
              <a:rPr lang="de-DE" sz="1600">
                <a:solidFill>
                  <a:schemeClr val="tx1"/>
                </a:solidFill>
                <a:latin typeface="Arial Narrow"/>
                <a:hlinkClick r:id="rId12" tooltip="https://doughnuteconomics.org/tools/cities-regions-let-s-get-started">
                  <a:extLst>
                    <a:ext uri="{A12FA001-AC4F-418D-AE19-62706E023703}">
                      <ahyp:hlinkClr xmlns:ahyp="http://schemas.microsoft.com/office/drawing/2018/hyperlinkcolor" val="tx"/>
                    </a:ext>
                  </a:extLst>
                </a:hlinkClick>
              </a:rPr>
              <a:t>https://doughnuteconomics.org/tools/cities-regions-let-s-get-started</a:t>
            </a:r>
            <a:r>
              <a:rPr lang="de-DE" sz="1600">
                <a:solidFill>
                  <a:schemeClr val="tx1"/>
                </a:solidFill>
                <a:latin typeface="Arial Narrow"/>
              </a:rPr>
              <a:t> </a:t>
            </a:r>
          </a:p>
          <a:p>
            <a:pPr>
              <a:spcAft>
                <a:spcPts val="600"/>
              </a:spcAft>
            </a:pPr>
            <a:r>
              <a:rPr lang="de-DE" sz="1600" b="1">
                <a:solidFill>
                  <a:schemeClr val="tx1"/>
                </a:solidFill>
                <a:latin typeface="Arial Narrow"/>
              </a:rPr>
              <a:t>Tool Next-Economy Lab zur Einschätzung kommunaler Nachhaltigkeit</a:t>
            </a:r>
            <a:r>
              <a:rPr lang="de-DE" sz="1600">
                <a:solidFill>
                  <a:schemeClr val="tx1"/>
                </a:solidFill>
                <a:latin typeface="Arial Narrow"/>
              </a:rPr>
              <a:t>: </a:t>
            </a:r>
            <a:r>
              <a:rPr lang="de-DE" sz="1600">
                <a:solidFill>
                  <a:schemeClr val="tx1"/>
                </a:solidFill>
                <a:latin typeface="Arial Narrow"/>
                <a:hlinkClick r:id="rId13" tooltip="https://donut.nexteconomylab.de/">
                  <a:extLst>
                    <a:ext uri="{A12FA001-AC4F-418D-AE19-62706E023703}">
                      <ahyp:hlinkClr xmlns:ahyp="http://schemas.microsoft.com/office/drawing/2018/hyperlinkcolor" val="tx"/>
                    </a:ext>
                  </a:extLst>
                </a:hlinkClick>
              </a:rPr>
              <a:t>https://donut.nexteconomylab.de/</a:t>
            </a:r>
            <a:endParaRPr lang="de-DE" sz="1600">
              <a:solidFill>
                <a:schemeClr val="tx1"/>
              </a:solidFill>
              <a:latin typeface="Arial Narrow"/>
            </a:endParaRPr>
          </a:p>
        </p:txBody>
      </p:sp>
      <p:pic>
        <p:nvPicPr>
          <p:cNvPr id="11" name="Grafik 10" descr="Internet mit einfarbiger Füllung">
            <a:extLst>
              <a:ext uri="{FF2B5EF4-FFF2-40B4-BE49-F238E27FC236}">
                <a16:creationId xmlns:a16="http://schemas.microsoft.com/office/drawing/2014/main" id="{1243B2A1-69A4-4864-9786-A511ACC8F0E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911630" y="4130934"/>
            <a:ext cx="1109347" cy="1109347"/>
          </a:xfrm>
          <a:prstGeom prst="rect">
            <a:avLst/>
          </a:prstGeom>
        </p:spPr>
      </p:pic>
    </p:spTree>
    <p:extLst>
      <p:ext uri="{BB962C8B-B14F-4D97-AF65-F5344CB8AC3E}">
        <p14:creationId xmlns:p14="http://schemas.microsoft.com/office/powerpoint/2010/main" val="8307572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CA7052-E049-43EC-8726-53ACDEE27887}"/>
              </a:ext>
            </a:extLst>
          </p:cNvPr>
          <p:cNvSpPr>
            <a:spLocks noGrp="1"/>
          </p:cNvSpPr>
          <p:nvPr>
            <p:ph type="title"/>
          </p:nvPr>
        </p:nvSpPr>
        <p:spPr/>
        <p:txBody>
          <a:bodyPr/>
          <a:lstStyle/>
          <a:p>
            <a:r>
              <a:rPr lang="de-DE" b="0" dirty="0"/>
              <a:t>Nachhaltigkeitskonzepte: </a:t>
            </a:r>
            <a:r>
              <a:rPr lang="de-DE" dirty="0"/>
              <a:t>SDGs</a:t>
            </a:r>
          </a:p>
        </p:txBody>
      </p:sp>
      <p:sp>
        <p:nvSpPr>
          <p:cNvPr id="4" name="Foliennummernplatzhalter 3">
            <a:extLst>
              <a:ext uri="{FF2B5EF4-FFF2-40B4-BE49-F238E27FC236}">
                <a16:creationId xmlns:a16="http://schemas.microsoft.com/office/drawing/2014/main" id="{41A65FEC-21A5-4492-A603-C76BAAED7E28}"/>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26</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FEC9E9ED-6DA0-4F95-AB17-B4526C152498}"/>
              </a:ext>
            </a:extLst>
          </p:cNvPr>
          <p:cNvSpPr>
            <a:spLocks noGrp="1"/>
          </p:cNvSpPr>
          <p:nvPr>
            <p:ph type="ftr" sz="quarter" idx="3"/>
          </p:nvPr>
        </p:nvSpPr>
        <p:spPr/>
        <p:txBody>
          <a:bodyPr/>
          <a:lstStyle/>
          <a:p>
            <a:pPr algn="l"/>
            <a:r>
              <a:rPr lang="de-DE" b="1" dirty="0"/>
              <a:t>Kommunale Klimaanpassung</a:t>
            </a:r>
            <a:r>
              <a:rPr lang="de-DE" dirty="0"/>
              <a:t>| Grundlagen Kommune</a:t>
            </a:r>
          </a:p>
        </p:txBody>
      </p:sp>
      <p:pic>
        <p:nvPicPr>
          <p:cNvPr id="9" name="Grafik 8" descr="Ein Bild, das Screenshot, Diagramm, Grafiken, Kreis enthält.&#10;&#10;Automatisch generierte Beschreibung">
            <a:extLst>
              <a:ext uri="{FF2B5EF4-FFF2-40B4-BE49-F238E27FC236}">
                <a16:creationId xmlns:a16="http://schemas.microsoft.com/office/drawing/2014/main" id="{004A1672-8E87-AD21-8A6B-3C4039E3DF5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679"/>
          <a:stretch/>
        </p:blipFill>
        <p:spPr>
          <a:xfrm>
            <a:off x="100870" y="1154797"/>
            <a:ext cx="7175576" cy="5065014"/>
          </a:xfrm>
          <a:prstGeom prst="rect">
            <a:avLst/>
          </a:prstGeom>
        </p:spPr>
      </p:pic>
      <p:sp>
        <p:nvSpPr>
          <p:cNvPr id="10" name="Textplatzhalter 2">
            <a:extLst>
              <a:ext uri="{FF2B5EF4-FFF2-40B4-BE49-F238E27FC236}">
                <a16:creationId xmlns:a16="http://schemas.microsoft.com/office/drawing/2014/main" id="{E2011A81-9380-2CB4-5C7A-CB1622271191}"/>
              </a:ext>
            </a:extLst>
          </p:cNvPr>
          <p:cNvSpPr txBox="1">
            <a:spLocks/>
          </p:cNvSpPr>
          <p:nvPr/>
        </p:nvSpPr>
        <p:spPr>
          <a:xfrm>
            <a:off x="5198301" y="1566970"/>
            <a:ext cx="6892829" cy="203994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2200" b="1" dirty="0" err="1"/>
              <a:t>Sustainable</a:t>
            </a:r>
            <a:r>
              <a:rPr lang="de-DE" sz="2200" b="1" dirty="0"/>
              <a:t> Development Goals (SDGs)</a:t>
            </a:r>
          </a:p>
          <a:p>
            <a:r>
              <a:rPr lang="de-DE" sz="1400" dirty="0"/>
              <a:t>Abbildung: „</a:t>
            </a:r>
            <a:r>
              <a:rPr lang="de-DE" sz="1400" dirty="0">
                <a:hlinkClick r:id="rId3"/>
              </a:rPr>
              <a:t>neue Sichtweise der wirtschaftlichen, sozialen und ökologischen Aspekte der Ziele für nachhaltige Entwicklung (SDGs</a:t>
            </a:r>
            <a:r>
              <a:rPr lang="de-DE" sz="1400" dirty="0"/>
              <a:t>)“. Von </a:t>
            </a:r>
            <a:r>
              <a:rPr lang="de-DE" sz="1400" dirty="0" err="1"/>
              <a:t>Azote</a:t>
            </a:r>
            <a:r>
              <a:rPr lang="de-DE" sz="1400" dirty="0"/>
              <a:t> Images </a:t>
            </a:r>
            <a:r>
              <a:rPr lang="de-DE" sz="1400" dirty="0" err="1"/>
              <a:t>for</a:t>
            </a:r>
            <a:r>
              <a:rPr lang="de-DE" sz="1400" dirty="0"/>
              <a:t> Stockholm </a:t>
            </a:r>
            <a:r>
              <a:rPr lang="de-DE" sz="1400" dirty="0" err="1"/>
              <a:t>Resilience</a:t>
            </a:r>
            <a:r>
              <a:rPr lang="de-DE" sz="1400" dirty="0"/>
              <a:t> </a:t>
            </a:r>
            <a:r>
              <a:rPr lang="de-DE" sz="1400" dirty="0" err="1"/>
              <a:t>Centre</a:t>
            </a:r>
            <a:r>
              <a:rPr lang="de-DE" sz="1400" dirty="0"/>
              <a:t>, Zugriff 19.02.2025.</a:t>
            </a:r>
          </a:p>
        </p:txBody>
      </p:sp>
      <p:sp>
        <p:nvSpPr>
          <p:cNvPr id="8" name="Rechteck 7">
            <a:extLst>
              <a:ext uri="{FF2B5EF4-FFF2-40B4-BE49-F238E27FC236}">
                <a16:creationId xmlns:a16="http://schemas.microsoft.com/office/drawing/2014/main" id="{A6807969-84F3-4F5B-B1FE-8C61B9011564}"/>
              </a:ext>
            </a:extLst>
          </p:cNvPr>
          <p:cNvSpPr/>
          <p:nvPr/>
        </p:nvSpPr>
        <p:spPr>
          <a:xfrm>
            <a:off x="6663847" y="3210128"/>
            <a:ext cx="5352127" cy="2949781"/>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u="sng" dirty="0">
                <a:solidFill>
                  <a:schemeClr val="tx1"/>
                </a:solidFill>
                <a:latin typeface="Arial Narrow" panose="020B0606020202030204" pitchFamily="34" charset="0"/>
              </a:rPr>
              <a:t>2030agenda.de </a:t>
            </a:r>
            <a:r>
              <a:rPr lang="de-DE" dirty="0">
                <a:solidFill>
                  <a:schemeClr val="tx1"/>
                </a:solidFill>
                <a:latin typeface="Arial Narrow" panose="020B0606020202030204" pitchFamily="34" charset="0"/>
              </a:rPr>
              <a:t>ist ein Projekt des Global Policy Forum und des Forum Umwelt und Entwicklung zur Informationsvermittlung über die </a:t>
            </a:r>
            <a:r>
              <a:rPr lang="de-DE" dirty="0">
                <a:solidFill>
                  <a:schemeClr val="tx1"/>
                </a:solidFill>
                <a:latin typeface="Arial Narrow" panose="020B0606020202030204" pitchFamily="34" charset="0"/>
                <a:hlinkClick r:id="rId4">
                  <a:extLst>
                    <a:ext uri="{A12FA001-AC4F-418D-AE19-62706E023703}">
                      <ahyp:hlinkClr xmlns:ahyp="http://schemas.microsoft.com/office/drawing/2018/hyperlinkcolor" val="tx"/>
                    </a:ext>
                  </a:extLst>
                </a:hlinkClick>
              </a:rPr>
              <a:t>Agenda 2030 für nachhaltige Entwicklung</a:t>
            </a:r>
            <a:r>
              <a:rPr lang="de-DE" dirty="0">
                <a:solidFill>
                  <a:schemeClr val="tx1"/>
                </a:solidFill>
                <a:latin typeface="Arial Narrow" panose="020B0606020202030204" pitchFamily="34" charset="0"/>
              </a:rPr>
              <a:t> sowie ihre Verwirklichung in und durch Deutschland.</a:t>
            </a:r>
          </a:p>
          <a:p>
            <a:endParaRPr lang="de-DE" dirty="0">
              <a:solidFill>
                <a:schemeClr val="tx1"/>
              </a:solidFill>
              <a:latin typeface="Arial Narrow" panose="020B0606020202030204" pitchFamily="34" charset="0"/>
            </a:endParaRPr>
          </a:p>
          <a:p>
            <a:pPr>
              <a:spcAft>
                <a:spcPts val="600"/>
              </a:spcAft>
            </a:pPr>
            <a:r>
              <a:rPr lang="de-DE" b="1" dirty="0" err="1">
                <a:solidFill>
                  <a:schemeClr val="tx1"/>
                </a:solidFill>
                <a:latin typeface="Arial Narrow" panose="020B0606020202030204" pitchFamily="34" charset="0"/>
              </a:rPr>
              <a:t>Voluntary</a:t>
            </a:r>
            <a:r>
              <a:rPr lang="de-DE" b="1" dirty="0">
                <a:solidFill>
                  <a:schemeClr val="tx1"/>
                </a:solidFill>
                <a:latin typeface="Arial Narrow" panose="020B0606020202030204" pitchFamily="34" charset="0"/>
              </a:rPr>
              <a:t> </a:t>
            </a:r>
            <a:r>
              <a:rPr lang="de-DE" b="1" dirty="0" err="1">
                <a:solidFill>
                  <a:schemeClr val="tx1"/>
                </a:solidFill>
                <a:latin typeface="Arial Narrow" panose="020B0606020202030204" pitchFamily="34" charset="0"/>
              </a:rPr>
              <a:t>Local</a:t>
            </a:r>
            <a:r>
              <a:rPr lang="de-DE" b="1" dirty="0">
                <a:solidFill>
                  <a:schemeClr val="tx1"/>
                </a:solidFill>
                <a:latin typeface="Arial Narrow" panose="020B0606020202030204" pitchFamily="34" charset="0"/>
              </a:rPr>
              <a:t> Reviews</a:t>
            </a:r>
            <a:r>
              <a:rPr lang="de-DE" dirty="0">
                <a:solidFill>
                  <a:schemeClr val="tx1"/>
                </a:solidFill>
                <a:latin typeface="Arial Narrow" panose="020B0606020202030204" pitchFamily="34" charset="0"/>
              </a:rPr>
              <a:t> sind freiwillige SDG-Nachhaltigkeitsberichte von Städten an die Vereinten Nationen. Datenbank mit Berichten: </a:t>
            </a:r>
            <a:r>
              <a:rPr lang="de-DE" u="sng" dirty="0">
                <a:solidFill>
                  <a:schemeClr val="tx1"/>
                </a:solidFill>
                <a:latin typeface="Arial Narrow" panose="020B0606020202030204" pitchFamily="34" charset="0"/>
              </a:rPr>
              <a:t>https://sdgs.un.org/topics/voluntary-local-reviews</a:t>
            </a:r>
          </a:p>
        </p:txBody>
      </p:sp>
      <p:pic>
        <p:nvPicPr>
          <p:cNvPr id="11" name="Grafik 10" descr="Internet mit einfarbiger Füllung">
            <a:extLst>
              <a:ext uri="{FF2B5EF4-FFF2-40B4-BE49-F238E27FC236}">
                <a16:creationId xmlns:a16="http://schemas.microsoft.com/office/drawing/2014/main" id="{3099726A-DC15-42D5-B7BC-9381C4444D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06627" y="2427761"/>
            <a:ext cx="1109347" cy="1109347"/>
          </a:xfrm>
          <a:prstGeom prst="rect">
            <a:avLst/>
          </a:prstGeom>
        </p:spPr>
      </p:pic>
    </p:spTree>
    <p:extLst>
      <p:ext uri="{BB962C8B-B14F-4D97-AF65-F5344CB8AC3E}">
        <p14:creationId xmlns:p14="http://schemas.microsoft.com/office/powerpoint/2010/main" val="21156139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8B2F99-60E9-4261-A3BC-416489DD4F58}"/>
              </a:ext>
            </a:extLst>
          </p:cNvPr>
          <p:cNvSpPr>
            <a:spLocks noGrp="1"/>
          </p:cNvSpPr>
          <p:nvPr>
            <p:ph type="title"/>
          </p:nvPr>
        </p:nvSpPr>
        <p:spPr/>
        <p:txBody>
          <a:bodyPr/>
          <a:lstStyle/>
          <a:p>
            <a:r>
              <a:rPr lang="de-DE" dirty="0"/>
              <a:t>SDG-Portal</a:t>
            </a:r>
          </a:p>
        </p:txBody>
      </p:sp>
      <p:sp>
        <p:nvSpPr>
          <p:cNvPr id="4" name="Foliennummernplatzhalter 3">
            <a:extLst>
              <a:ext uri="{FF2B5EF4-FFF2-40B4-BE49-F238E27FC236}">
                <a16:creationId xmlns:a16="http://schemas.microsoft.com/office/drawing/2014/main" id="{CA2C3E23-931A-47ED-85EF-312D99D7C1EA}"/>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27</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716F9167-805B-44E1-BDAA-3376441FCA2E}"/>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6" name="Grafik 5">
            <a:extLst>
              <a:ext uri="{FF2B5EF4-FFF2-40B4-BE49-F238E27FC236}">
                <a16:creationId xmlns:a16="http://schemas.microsoft.com/office/drawing/2014/main" id="{8F22198C-A754-4D02-9581-54EE79828288}"/>
              </a:ext>
            </a:extLst>
          </p:cNvPr>
          <p:cNvPicPr>
            <a:picLocks noChangeAspect="1"/>
          </p:cNvPicPr>
          <p:nvPr/>
        </p:nvPicPr>
        <p:blipFill>
          <a:blip r:embed="rId3"/>
          <a:stretch>
            <a:fillRect/>
          </a:stretch>
        </p:blipFill>
        <p:spPr>
          <a:xfrm>
            <a:off x="322970" y="1156202"/>
            <a:ext cx="7839720" cy="4402987"/>
          </a:xfrm>
          <a:prstGeom prst="rect">
            <a:avLst/>
          </a:prstGeom>
        </p:spPr>
      </p:pic>
      <p:sp>
        <p:nvSpPr>
          <p:cNvPr id="9" name="Textplatzhalter 2">
            <a:hlinkClick r:id="rId4"/>
            <a:extLst>
              <a:ext uri="{FF2B5EF4-FFF2-40B4-BE49-F238E27FC236}">
                <a16:creationId xmlns:a16="http://schemas.microsoft.com/office/drawing/2014/main" id="{4C29A6C5-2946-EB47-9C99-78982837EBEA}"/>
              </a:ext>
            </a:extLst>
          </p:cNvPr>
          <p:cNvSpPr txBox="1">
            <a:spLocks/>
          </p:cNvSpPr>
          <p:nvPr/>
        </p:nvSpPr>
        <p:spPr>
          <a:xfrm>
            <a:off x="770495" y="5882740"/>
            <a:ext cx="7455619" cy="365126"/>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t>Abbildung: Screenshot </a:t>
            </a:r>
            <a:r>
              <a:rPr lang="de-DE" sz="1400" dirty="0">
                <a:hlinkClick r:id="rId5"/>
              </a:rPr>
              <a:t>„SDG-Portal</a:t>
            </a:r>
            <a:r>
              <a:rPr lang="de-DE" sz="1400" dirty="0"/>
              <a:t>“ der Bertelsmann Stiftung, </a:t>
            </a:r>
            <a:r>
              <a:rPr lang="de-DE" sz="1400" dirty="0">
                <a:hlinkClick r:id="rId4"/>
              </a:rPr>
              <a:t>Urheberrecht</a:t>
            </a:r>
            <a:r>
              <a:rPr lang="de-DE" sz="1400" dirty="0"/>
              <a:t>. Zugriff am 04.02.2025.</a:t>
            </a:r>
          </a:p>
        </p:txBody>
      </p:sp>
      <p:sp>
        <p:nvSpPr>
          <p:cNvPr id="10" name="Sprechblase: rechteckig 7">
            <a:extLst>
              <a:ext uri="{FF2B5EF4-FFF2-40B4-BE49-F238E27FC236}">
                <a16:creationId xmlns:a16="http://schemas.microsoft.com/office/drawing/2014/main" id="{99328F3A-CD24-165C-DD9A-B98E37E97169}"/>
              </a:ext>
            </a:extLst>
          </p:cNvPr>
          <p:cNvSpPr/>
          <p:nvPr/>
        </p:nvSpPr>
        <p:spPr>
          <a:xfrm>
            <a:off x="8639979" y="1966117"/>
            <a:ext cx="3281316" cy="1462883"/>
          </a:xfrm>
          <a:prstGeom prst="wedgeRectCallout">
            <a:avLst>
              <a:gd name="adj1" fmla="val 31787"/>
              <a:gd name="adj2" fmla="val -7208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latin typeface="Arial Narrow" panose="020B0606020202030204" pitchFamily="34" charset="0"/>
              </a:rPr>
              <a:t>Rufen Sie </a:t>
            </a:r>
            <a:r>
              <a:rPr lang="de-DE" i="1">
                <a:latin typeface="Arial Narrow" panose="020B0606020202030204" pitchFamily="34" charset="0"/>
                <a:hlinkClick r:id="rId5"/>
              </a:rPr>
              <a:t>https://sdg-portal.de </a:t>
            </a:r>
            <a:r>
              <a:rPr lang="de-DE" i="1">
                <a:solidFill>
                  <a:schemeClr val="tx1"/>
                </a:solidFill>
                <a:latin typeface="Arial Narrow" panose="020B0606020202030204" pitchFamily="34" charset="0"/>
              </a:rPr>
              <a:t>auf und recherchieren Sie, wo Ihre Kommunen bei der SDG-Zielerreichung stehen. </a:t>
            </a:r>
          </a:p>
        </p:txBody>
      </p:sp>
      <p:pic>
        <p:nvPicPr>
          <p:cNvPr id="11" name="Grafik 10" descr="Gruppenbrainstorming mit einfarbiger Füllung">
            <a:extLst>
              <a:ext uri="{FF2B5EF4-FFF2-40B4-BE49-F238E27FC236}">
                <a16:creationId xmlns:a16="http://schemas.microsoft.com/office/drawing/2014/main" id="{36CD90D4-DF41-475D-85F6-BCF865B98C9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04106" y="-105067"/>
            <a:ext cx="1801500" cy="1801500"/>
          </a:xfrm>
          <a:prstGeom prst="rect">
            <a:avLst/>
          </a:prstGeom>
        </p:spPr>
      </p:pic>
      <p:sp>
        <p:nvSpPr>
          <p:cNvPr id="12" name="Rechteck 11">
            <a:extLst>
              <a:ext uri="{FF2B5EF4-FFF2-40B4-BE49-F238E27FC236}">
                <a16:creationId xmlns:a16="http://schemas.microsoft.com/office/drawing/2014/main" id="{62B2CD45-E598-4F38-AC7C-E9B5D78615EA}"/>
              </a:ext>
            </a:extLst>
          </p:cNvPr>
          <p:cNvSpPr/>
          <p:nvPr/>
        </p:nvSpPr>
        <p:spPr>
          <a:xfrm>
            <a:off x="7568016" y="4454014"/>
            <a:ext cx="4393745" cy="177563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a:solidFill>
                  <a:schemeClr val="tx1"/>
                </a:solidFill>
                <a:latin typeface="Arial Narrow" panose="020B0606020202030204" pitchFamily="34" charset="0"/>
              </a:rPr>
              <a:t>Aufbauend auf diesen Indikatoren wurde ein Bericht zur Umsetzung der Agenda 2030 in deutschen Kommunen veröffentlicht: </a:t>
            </a:r>
            <a:r>
              <a:rPr lang="de-DE" i="1">
                <a:solidFill>
                  <a:schemeClr val="tx1"/>
                </a:solidFill>
                <a:latin typeface="Arial Narrow" panose="020B0606020202030204" pitchFamily="34" charset="0"/>
              </a:rPr>
              <a:t>Peters, O., Scheller, H. und </a:t>
            </a:r>
            <a:r>
              <a:rPr lang="de-DE" i="1" err="1">
                <a:solidFill>
                  <a:schemeClr val="tx1"/>
                </a:solidFill>
                <a:latin typeface="Arial Narrow" panose="020B0606020202030204" pitchFamily="34" charset="0"/>
              </a:rPr>
              <a:t>Ruddek</a:t>
            </a:r>
            <a:r>
              <a:rPr lang="de-DE" i="1">
                <a:solidFill>
                  <a:schemeClr val="tx1"/>
                </a:solidFill>
                <a:latin typeface="Arial Narrow" panose="020B0606020202030204" pitchFamily="34" charset="0"/>
              </a:rPr>
              <a:t>, A. (2023): S. 36 Halbzeitbilanz zur Umsetzung der Agenda 2030 in deutschen Kommunen. Bertelsmann Stiftung</a:t>
            </a:r>
            <a:r>
              <a:rPr lang="de-DE">
                <a:solidFill>
                  <a:schemeClr val="tx1"/>
                </a:solidFill>
                <a:latin typeface="Arial Narrow" panose="020B0606020202030204" pitchFamily="34" charset="0"/>
              </a:rPr>
              <a:t>. </a:t>
            </a:r>
          </a:p>
        </p:txBody>
      </p:sp>
      <p:pic>
        <p:nvPicPr>
          <p:cNvPr id="13" name="Grafik 12" descr="Lupe mit einfarbiger Füllung">
            <a:extLst>
              <a:ext uri="{FF2B5EF4-FFF2-40B4-BE49-F238E27FC236}">
                <a16:creationId xmlns:a16="http://schemas.microsoft.com/office/drawing/2014/main" id="{CDC1938D-8502-4D35-8BFC-49236C8AA05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0597" y="4180433"/>
            <a:ext cx="700698" cy="700698"/>
          </a:xfrm>
          <a:prstGeom prst="rect">
            <a:avLst/>
          </a:prstGeom>
        </p:spPr>
      </p:pic>
    </p:spTree>
    <p:extLst>
      <p:ext uri="{BB962C8B-B14F-4D97-AF65-F5344CB8AC3E}">
        <p14:creationId xmlns:p14="http://schemas.microsoft.com/office/powerpoint/2010/main" val="22019104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E01B7D33-307D-4792-8FD3-E1EAC5BF75E7}"/>
              </a:ext>
            </a:extLst>
          </p:cNvPr>
          <p:cNvSpPr/>
          <p:nvPr/>
        </p:nvSpPr>
        <p:spPr>
          <a:xfrm>
            <a:off x="6518838" y="4576829"/>
            <a:ext cx="4020541" cy="69412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de-DE" sz="1600" i="1" dirty="0">
              <a:solidFill>
                <a:schemeClr val="tx1"/>
              </a:solidFill>
            </a:endParaRPr>
          </a:p>
        </p:txBody>
      </p:sp>
      <p:sp>
        <p:nvSpPr>
          <p:cNvPr id="2" name="Titel 1">
            <a:extLst>
              <a:ext uri="{FF2B5EF4-FFF2-40B4-BE49-F238E27FC236}">
                <a16:creationId xmlns:a16="http://schemas.microsoft.com/office/drawing/2014/main" id="{23681C62-D4CE-4E84-9F6E-04075F988D0A}"/>
              </a:ext>
            </a:extLst>
          </p:cNvPr>
          <p:cNvSpPr>
            <a:spLocks noGrp="1"/>
          </p:cNvSpPr>
          <p:nvPr>
            <p:ph type="title"/>
          </p:nvPr>
        </p:nvSpPr>
        <p:spPr>
          <a:xfrm>
            <a:off x="635000" y="638190"/>
            <a:ext cx="10922000" cy="694120"/>
          </a:xfrm>
        </p:spPr>
        <p:txBody>
          <a:bodyPr/>
          <a:lstStyle/>
          <a:p>
            <a:r>
              <a:rPr lang="de-DE" dirty="0"/>
              <a:t>Kommunale Nachhaltigkeit</a:t>
            </a:r>
          </a:p>
        </p:txBody>
      </p:sp>
      <p:sp>
        <p:nvSpPr>
          <p:cNvPr id="3" name="Textplatzhalter 2">
            <a:extLst>
              <a:ext uri="{FF2B5EF4-FFF2-40B4-BE49-F238E27FC236}">
                <a16:creationId xmlns:a16="http://schemas.microsoft.com/office/drawing/2014/main" id="{4386E9EB-0CCA-4DEC-8B38-339A6B501167}"/>
              </a:ext>
            </a:extLst>
          </p:cNvPr>
          <p:cNvSpPr>
            <a:spLocks noGrp="1"/>
          </p:cNvSpPr>
          <p:nvPr>
            <p:ph type="body" sz="quarter" idx="11"/>
          </p:nvPr>
        </p:nvSpPr>
        <p:spPr>
          <a:xfrm>
            <a:off x="635000" y="1341798"/>
            <a:ext cx="11173542" cy="3851564"/>
          </a:xfrm>
        </p:spPr>
        <p:txBody>
          <a:bodyPr>
            <a:normAutofit/>
          </a:bodyPr>
          <a:lstStyle/>
          <a:p>
            <a:pPr marL="342900" indent="-342900">
              <a:lnSpc>
                <a:spcPct val="100000"/>
              </a:lnSpc>
              <a:buFont typeface="Symbol" pitchFamily="2" charset="2"/>
              <a:buChar char="-"/>
            </a:pPr>
            <a:r>
              <a:rPr lang="de-DE" sz="2200" dirty="0"/>
              <a:t>Grundlage bildet die Agenda 21 / Rio de Janeiro (1992) </a:t>
            </a:r>
            <a:r>
              <a:rPr lang="de-DE" sz="2200" dirty="0">
                <a:sym typeface="Wingdings" panose="05000000000000000000" pitchFamily="2" charset="2"/>
              </a:rPr>
              <a:t> Lokale Agenda 2021</a:t>
            </a:r>
            <a:endParaRPr lang="de-DE" sz="2200">
              <a:sym typeface="Wingdings" panose="05000000000000000000" pitchFamily="2" charset="2"/>
            </a:endParaRPr>
          </a:p>
          <a:p>
            <a:pPr marL="342900" indent="-342900">
              <a:lnSpc>
                <a:spcPct val="100000"/>
              </a:lnSpc>
              <a:buFont typeface="Symbol" pitchFamily="2" charset="2"/>
              <a:buChar char="-"/>
            </a:pPr>
            <a:r>
              <a:rPr lang="de-DE" sz="2200" dirty="0">
                <a:sym typeface="Wingdings" panose="05000000000000000000" pitchFamily="2" charset="2"/>
              </a:rPr>
              <a:t>Bereits 1999 sind Klimaschutz und Energie Schwerpunkte </a:t>
            </a:r>
            <a:r>
              <a:rPr lang="de-DE" sz="2200">
                <a:sym typeface="Wingdings" panose="05000000000000000000" pitchFamily="2" charset="2"/>
              </a:rPr>
              <a:t>der </a:t>
            </a:r>
            <a:r>
              <a:rPr lang="de-DE" sz="2200" dirty="0">
                <a:sym typeface="Wingdings" panose="05000000000000000000" pitchFamily="2" charset="2"/>
              </a:rPr>
              <a:t>Lokale-Agenda-21-Prozesse (Oelsner, 2022, S. 221)  Klimaschutz als „Megathema“</a:t>
            </a:r>
            <a:endParaRPr lang="de-DE" sz="2200">
              <a:sym typeface="Wingdings" panose="05000000000000000000" pitchFamily="2" charset="2"/>
            </a:endParaRPr>
          </a:p>
          <a:p>
            <a:pPr marL="342900" indent="-342900">
              <a:lnSpc>
                <a:spcPct val="100000"/>
              </a:lnSpc>
              <a:buFont typeface="Symbol" pitchFamily="2" charset="2"/>
              <a:buChar char="-"/>
            </a:pPr>
            <a:r>
              <a:rPr lang="de-DE" sz="2200" dirty="0" err="1"/>
              <a:t>Sustainable</a:t>
            </a:r>
            <a:r>
              <a:rPr lang="de-DE" sz="2200" dirty="0"/>
              <a:t> Development Goals (SDGs) als Referenzrahmen für die „Große Transformation“ (vgl. </a:t>
            </a:r>
            <a:r>
              <a:rPr lang="de-DE" sz="2200" dirty="0">
                <a:hlinkClick r:id="rId3"/>
              </a:rPr>
              <a:t>WBGU, 2016</a:t>
            </a:r>
            <a:r>
              <a:rPr lang="de-DE" sz="2200" dirty="0"/>
              <a:t>, Gies et. al, 2021)</a:t>
            </a:r>
            <a:endParaRPr lang="de-DE" sz="2200"/>
          </a:p>
          <a:p>
            <a:pPr lvl="1">
              <a:lnSpc>
                <a:spcPct val="100000"/>
              </a:lnSpc>
              <a:spcBef>
                <a:spcPts val="1000"/>
              </a:spcBef>
              <a:buFont typeface="Symbol" pitchFamily="2" charset="2"/>
              <a:buChar char="-"/>
            </a:pPr>
            <a:r>
              <a:rPr lang="de-DE" sz="2200" dirty="0"/>
              <a:t>Grundlage „Welt im Wandel – Gesellschaftsvertrag für eine Große Transformation“ (vgl. </a:t>
            </a:r>
            <a:r>
              <a:rPr lang="de-DE" sz="2200" dirty="0">
                <a:hlinkClick r:id="rId4"/>
              </a:rPr>
              <a:t>WBGU, 2011</a:t>
            </a:r>
            <a:r>
              <a:rPr lang="de-DE" sz="2200" dirty="0"/>
              <a:t>)</a:t>
            </a:r>
            <a:endParaRPr lang="de-DE" sz="2200"/>
          </a:p>
          <a:p>
            <a:pPr lvl="1">
              <a:lnSpc>
                <a:spcPct val="100000"/>
              </a:lnSpc>
              <a:spcBef>
                <a:spcPts val="1000"/>
              </a:spcBef>
              <a:buFont typeface="Symbol" pitchFamily="2" charset="2"/>
              <a:buChar char="-"/>
            </a:pPr>
            <a:r>
              <a:rPr lang="de-DE" sz="2200" dirty="0"/>
              <a:t>„Urbane Transformation zur Nachhaltigkeit“ mit Klimaschutz als größter Herausforderung der Transformation (</a:t>
            </a:r>
            <a:r>
              <a:rPr lang="de-DE" sz="2200" dirty="0">
                <a:hlinkClick r:id="rId3"/>
              </a:rPr>
              <a:t>Kraas et al., 2016</a:t>
            </a:r>
            <a:r>
              <a:rPr lang="de-DE" sz="2200" dirty="0"/>
              <a:t>, S. 7)</a:t>
            </a:r>
            <a:endParaRPr lang="de-DE" sz="2200"/>
          </a:p>
          <a:p>
            <a:endParaRPr lang="de-DE" dirty="0"/>
          </a:p>
        </p:txBody>
      </p:sp>
      <p:sp>
        <p:nvSpPr>
          <p:cNvPr id="4" name="Foliennummernplatzhalter 3">
            <a:extLst>
              <a:ext uri="{FF2B5EF4-FFF2-40B4-BE49-F238E27FC236}">
                <a16:creationId xmlns:a16="http://schemas.microsoft.com/office/drawing/2014/main" id="{879748DF-AFF2-4979-96EE-27BEBB8185C2}"/>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28</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F8514C73-99CF-4838-8D80-3D543534C510}"/>
              </a:ext>
            </a:extLst>
          </p:cNvPr>
          <p:cNvSpPr>
            <a:spLocks noGrp="1"/>
          </p:cNvSpPr>
          <p:nvPr>
            <p:ph type="ftr" sz="quarter" idx="3"/>
          </p:nvPr>
        </p:nvSpPr>
        <p:spPr>
          <a:xfrm>
            <a:off x="943044" y="6247866"/>
            <a:ext cx="8821845" cy="365125"/>
          </a:xfrm>
        </p:spPr>
        <p:txBody>
          <a:bodyPr/>
          <a:lstStyle/>
          <a:p>
            <a:pPr algn="l"/>
            <a:r>
              <a:rPr lang="de-DE" dirty="0"/>
              <a:t>| </a:t>
            </a:r>
            <a:r>
              <a:rPr lang="de-DE" b="1" dirty="0"/>
              <a:t>Kommunale Klimaanpassung </a:t>
            </a:r>
            <a:r>
              <a:rPr lang="de-DE" dirty="0"/>
              <a:t>| Grundlagen Kommune</a:t>
            </a:r>
          </a:p>
        </p:txBody>
      </p:sp>
      <p:sp>
        <p:nvSpPr>
          <p:cNvPr id="6" name="Textfeld 5">
            <a:extLst>
              <a:ext uri="{FF2B5EF4-FFF2-40B4-BE49-F238E27FC236}">
                <a16:creationId xmlns:a16="http://schemas.microsoft.com/office/drawing/2014/main" id="{CF16CE94-EA1B-BE2B-9BA4-1F66840DFD27}"/>
              </a:ext>
            </a:extLst>
          </p:cNvPr>
          <p:cNvSpPr txBox="1"/>
          <p:nvPr/>
        </p:nvSpPr>
        <p:spPr>
          <a:xfrm>
            <a:off x="6532940" y="4617261"/>
            <a:ext cx="3942948" cy="613256"/>
          </a:xfrm>
          <a:prstGeom prst="rect">
            <a:avLst/>
          </a:prstGeom>
          <a:noFill/>
        </p:spPr>
        <p:txBody>
          <a:bodyPr wrap="square" rtlCol="0">
            <a:spAutoFit/>
          </a:bodyPr>
          <a:lstStyle/>
          <a:p>
            <a:pPr algn="ctr"/>
            <a:r>
              <a:rPr lang="de-DE" b="1" dirty="0">
                <a:latin typeface="Arial Narrow" panose="020B0606020202030204" pitchFamily="34" charset="0"/>
              </a:rPr>
              <a:t>Lokale Agenda 2021: </a:t>
            </a:r>
          </a:p>
          <a:p>
            <a:pPr algn="ctr"/>
            <a:r>
              <a:rPr lang="de-DE" sz="1600" dirty="0">
                <a:latin typeface="Arial Narrow" panose="020B0606020202030204" pitchFamily="34" charset="0"/>
                <a:hlinkClick r:id="rId5"/>
              </a:rPr>
              <a:t>Zusammenfassung und weitere Quellen</a:t>
            </a:r>
            <a:r>
              <a:rPr lang="de-DE" sz="1600" dirty="0">
                <a:latin typeface="Arial Narrow" panose="020B0606020202030204" pitchFamily="34" charset="0"/>
              </a:rPr>
              <a:t>.</a:t>
            </a:r>
          </a:p>
        </p:txBody>
      </p:sp>
      <p:pic>
        <p:nvPicPr>
          <p:cNvPr id="8" name="Grafik 7" descr="Internet mit einfarbiger Füllung">
            <a:extLst>
              <a:ext uri="{FF2B5EF4-FFF2-40B4-BE49-F238E27FC236}">
                <a16:creationId xmlns:a16="http://schemas.microsoft.com/office/drawing/2014/main" id="{77F629D9-642F-E011-8F06-2BAAB503AA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01733" y="4140270"/>
            <a:ext cx="1219027" cy="1219027"/>
          </a:xfrm>
          <a:prstGeom prst="rect">
            <a:avLst/>
          </a:prstGeom>
        </p:spPr>
      </p:pic>
      <p:sp>
        <p:nvSpPr>
          <p:cNvPr id="11" name="Textfeld 10">
            <a:extLst>
              <a:ext uri="{FF2B5EF4-FFF2-40B4-BE49-F238E27FC236}">
                <a16:creationId xmlns:a16="http://schemas.microsoft.com/office/drawing/2014/main" id="{C22DC22D-20DC-436D-89A9-A9C55037FC37}"/>
              </a:ext>
            </a:extLst>
          </p:cNvPr>
          <p:cNvSpPr txBox="1"/>
          <p:nvPr/>
        </p:nvSpPr>
        <p:spPr>
          <a:xfrm>
            <a:off x="501515" y="5348536"/>
            <a:ext cx="11497013" cy="954107"/>
          </a:xfrm>
          <a:prstGeom prst="rect">
            <a:avLst/>
          </a:prstGeom>
          <a:noFill/>
        </p:spPr>
        <p:txBody>
          <a:bodyPr wrap="square">
            <a:spAutoFit/>
          </a:bodyPr>
          <a:lstStyle/>
          <a:p>
            <a:pPr>
              <a:spcAft>
                <a:spcPts val="600"/>
              </a:spcAft>
            </a:pPr>
            <a:r>
              <a:rPr lang="de-DE" sz="1400" b="1" dirty="0" err="1"/>
              <a:t>Kraas</a:t>
            </a:r>
            <a:r>
              <a:rPr lang="de-DE" sz="1400" b="1" dirty="0"/>
              <a:t>, F., et. al. (2016). </a:t>
            </a:r>
            <a:r>
              <a:rPr lang="de-DE" sz="1400" dirty="0"/>
              <a:t>Der Umzug der Menschheit: Die transformative Kraft der Städte. WBGU-German Advisory Council on Global Change. </a:t>
            </a:r>
            <a:r>
              <a:rPr lang="de-DE" sz="1400" b="1" dirty="0"/>
              <a:t>Oelsner, G. (2022). </a:t>
            </a:r>
            <a:r>
              <a:rPr lang="de-DE" sz="1400" dirty="0"/>
              <a:t>Nachhaltigkeitstreiber: Lokale Agenda 21, Kommunen und Zivilgesellschaft als Pioniere des Wandels. </a:t>
            </a:r>
            <a:r>
              <a:rPr lang="de-DE" sz="1400" dirty="0" err="1"/>
              <a:t>oekom</a:t>
            </a:r>
            <a:r>
              <a:rPr lang="de-DE" sz="1400" dirty="0"/>
              <a:t> </a:t>
            </a:r>
            <a:r>
              <a:rPr lang="de-DE" sz="1400" dirty="0" err="1"/>
              <a:t>verlag</a:t>
            </a:r>
            <a:r>
              <a:rPr lang="de-DE" sz="1400" dirty="0"/>
              <a:t>.  </a:t>
            </a:r>
            <a:r>
              <a:rPr lang="de-DE" sz="1400" b="1" dirty="0"/>
              <a:t>WBGU (2011). </a:t>
            </a:r>
            <a:r>
              <a:rPr lang="de-DE" sz="1400" dirty="0"/>
              <a:t>Gesellschaftsvertrag für eine große Transformation. Zusammenfassung für Entscheidungsträger, Berlin.)</a:t>
            </a:r>
            <a:br>
              <a:rPr lang="de-DE" sz="1400" dirty="0"/>
            </a:br>
            <a:r>
              <a:rPr lang="de-DE" sz="1400" b="1" dirty="0"/>
              <a:t>Wuppertal Institut (2025). </a:t>
            </a:r>
            <a:r>
              <a:rPr lang="de-DE" sz="1400" dirty="0"/>
              <a:t>Gute Beispiele für eine gelingende Transformation. Impulse für nachhaltige Lebenswelten, Wuppertal.</a:t>
            </a:r>
          </a:p>
        </p:txBody>
      </p:sp>
    </p:spTree>
    <p:extLst>
      <p:ext uri="{BB962C8B-B14F-4D97-AF65-F5344CB8AC3E}">
        <p14:creationId xmlns:p14="http://schemas.microsoft.com/office/powerpoint/2010/main" val="38560793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CF7428-7DAD-4898-B925-D8FC6DAFFB09}"/>
              </a:ext>
            </a:extLst>
          </p:cNvPr>
          <p:cNvSpPr>
            <a:spLocks noGrp="1"/>
          </p:cNvSpPr>
          <p:nvPr>
            <p:ph type="title"/>
          </p:nvPr>
        </p:nvSpPr>
        <p:spPr/>
        <p:txBody>
          <a:bodyPr/>
          <a:lstStyle/>
          <a:p>
            <a:r>
              <a:rPr lang="es-ES" dirty="0"/>
              <a:t>Einfluss auf kommunalen Nachhaltigkeit </a:t>
            </a:r>
            <a:endParaRPr lang="de-DE" dirty="0"/>
          </a:p>
        </p:txBody>
      </p:sp>
      <p:sp>
        <p:nvSpPr>
          <p:cNvPr id="3" name="Textplatzhalter 2">
            <a:extLst>
              <a:ext uri="{FF2B5EF4-FFF2-40B4-BE49-F238E27FC236}">
                <a16:creationId xmlns:a16="http://schemas.microsoft.com/office/drawing/2014/main" id="{8ED2300B-9BE2-4693-A3C3-2B170A42734E}"/>
              </a:ext>
            </a:extLst>
          </p:cNvPr>
          <p:cNvSpPr>
            <a:spLocks noGrp="1"/>
          </p:cNvSpPr>
          <p:nvPr>
            <p:ph type="body" sz="quarter" idx="11"/>
          </p:nvPr>
        </p:nvSpPr>
        <p:spPr/>
        <p:txBody>
          <a:bodyPr>
            <a:normAutofit/>
          </a:bodyPr>
          <a:lstStyle/>
          <a:p>
            <a:pPr marL="342900" indent="-342900">
              <a:lnSpc>
                <a:spcPct val="100000"/>
              </a:lnSpc>
              <a:buFont typeface="Symbol" pitchFamily="2" charset="2"/>
              <a:buChar char="-"/>
            </a:pPr>
            <a:r>
              <a:rPr lang="de-DE" sz="2200" b="1" dirty="0"/>
              <a:t>International z.B. </a:t>
            </a:r>
            <a:r>
              <a:rPr lang="de-DE" sz="2200" dirty="0" err="1"/>
              <a:t>Sustainable</a:t>
            </a:r>
            <a:r>
              <a:rPr lang="de-DE" sz="2200" dirty="0"/>
              <a:t> Development Goals, Paris Abkommen</a:t>
            </a:r>
          </a:p>
          <a:p>
            <a:pPr marL="342900" indent="-342900">
              <a:lnSpc>
                <a:spcPct val="100000"/>
              </a:lnSpc>
              <a:buFont typeface="Symbol" pitchFamily="2" charset="2"/>
              <a:buChar char="-"/>
            </a:pPr>
            <a:r>
              <a:rPr lang="de-DE" sz="2200" b="1" dirty="0"/>
              <a:t>EU</a:t>
            </a:r>
            <a:r>
              <a:rPr lang="de-DE" sz="2200" dirty="0"/>
              <a:t> z.B. Europäische Klimaschutzziele</a:t>
            </a:r>
          </a:p>
          <a:p>
            <a:pPr marL="342900" indent="-342900">
              <a:lnSpc>
                <a:spcPct val="100000"/>
              </a:lnSpc>
              <a:buFont typeface="Symbol" pitchFamily="2" charset="2"/>
              <a:buChar char="-"/>
            </a:pPr>
            <a:r>
              <a:rPr lang="de-DE" sz="2200" b="1" dirty="0"/>
              <a:t>Bund </a:t>
            </a:r>
            <a:r>
              <a:rPr lang="de-DE" sz="2200" dirty="0"/>
              <a:t>z.B. Bundesklimaschutzgesetz, Dt. Nachhaltigkeitsstrategie</a:t>
            </a:r>
          </a:p>
          <a:p>
            <a:pPr marL="342900" indent="-342900">
              <a:lnSpc>
                <a:spcPct val="100000"/>
              </a:lnSpc>
              <a:buFont typeface="Symbol" pitchFamily="2" charset="2"/>
              <a:buChar char="-"/>
            </a:pPr>
            <a:r>
              <a:rPr lang="de-DE" sz="2200" b="1" dirty="0"/>
              <a:t>Land</a:t>
            </a:r>
            <a:r>
              <a:rPr lang="de-DE" sz="2200" dirty="0"/>
              <a:t> z.B. Landesklimaschutzgesetz, Landesnachhaltigkeitsstrategie</a:t>
            </a:r>
          </a:p>
          <a:p>
            <a:pPr marL="342900" indent="-342900">
              <a:lnSpc>
                <a:spcPct val="100000"/>
              </a:lnSpc>
              <a:buFont typeface="Symbol" pitchFamily="2" charset="2"/>
              <a:buChar char="-"/>
            </a:pPr>
            <a:r>
              <a:rPr lang="de-DE" sz="2200" b="1" dirty="0"/>
              <a:t>Kommune</a:t>
            </a:r>
            <a:r>
              <a:rPr lang="de-DE" sz="2200" dirty="0"/>
              <a:t> z.B. Politische Grundsatzbeschlüsse, Bürger*innenentscheide</a:t>
            </a:r>
          </a:p>
        </p:txBody>
      </p:sp>
      <p:sp>
        <p:nvSpPr>
          <p:cNvPr id="4" name="Foliennummernplatzhalter 3">
            <a:extLst>
              <a:ext uri="{FF2B5EF4-FFF2-40B4-BE49-F238E27FC236}">
                <a16:creationId xmlns:a16="http://schemas.microsoft.com/office/drawing/2014/main" id="{72A9D809-9C3B-4C34-9DB4-F3DC098D040C}"/>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29</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603DDD40-EFA2-4430-8C30-5B846202675B}"/>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Tree>
    <p:extLst>
      <p:ext uri="{BB962C8B-B14F-4D97-AF65-F5344CB8AC3E}">
        <p14:creationId xmlns:p14="http://schemas.microsoft.com/office/powerpoint/2010/main" val="2462281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Themenübersicht </a:t>
            </a:r>
          </a:p>
        </p:txBody>
      </p:sp>
      <p:sp>
        <p:nvSpPr>
          <p:cNvPr id="4" name="Textplatzhalter 3"/>
          <p:cNvSpPr>
            <a:spLocks noGrp="1"/>
          </p:cNvSpPr>
          <p:nvPr>
            <p:ph type="body" sz="quarter" idx="11"/>
          </p:nvPr>
        </p:nvSpPr>
        <p:spPr>
          <a:xfrm>
            <a:off x="635000" y="1673296"/>
            <a:ext cx="10922000" cy="4324549"/>
          </a:xfrm>
        </p:spPr>
        <p:txBody>
          <a:bodyPr>
            <a:noAutofit/>
          </a:bodyPr>
          <a:lstStyle/>
          <a:p>
            <a:pPr marL="342900" indent="-342900">
              <a:lnSpc>
                <a:spcPct val="100000"/>
              </a:lnSpc>
              <a:buFont typeface="Symbol" pitchFamily="2" charset="2"/>
              <a:buChar char="-"/>
            </a:pPr>
            <a:r>
              <a:rPr lang="de-DE" sz="2200" dirty="0"/>
              <a:t>Teil A: Grundlagen Kommune</a:t>
            </a:r>
            <a:endParaRPr lang="de-DE" sz="2200"/>
          </a:p>
          <a:p>
            <a:pPr marL="1155700" lvl="1" indent="-342900">
              <a:lnSpc>
                <a:spcPct val="100000"/>
              </a:lnSpc>
              <a:spcBef>
                <a:spcPts val="1000"/>
              </a:spcBef>
              <a:buFont typeface="Symbol" pitchFamily="2" charset="2"/>
              <a:buChar char="-"/>
            </a:pPr>
            <a:r>
              <a:rPr lang="de-DE" sz="2200" dirty="0"/>
              <a:t>Vielfältigkeit der Kommunen, Elementare kommunale Prinzipien, Kommunen im Mehrebenensystem, Politik &amp; Verwaltung</a:t>
            </a:r>
            <a:endParaRPr lang="de-DE" sz="2200"/>
          </a:p>
          <a:p>
            <a:pPr marL="1155700" lvl="1" indent="-342900">
              <a:lnSpc>
                <a:spcPct val="100000"/>
              </a:lnSpc>
              <a:spcBef>
                <a:spcPts val="1000"/>
              </a:spcBef>
              <a:buFont typeface="Symbol" pitchFamily="2" charset="2"/>
              <a:buChar char="-"/>
            </a:pPr>
            <a:r>
              <a:rPr lang="de-DE" sz="2200" dirty="0"/>
              <a:t>Kommunale Finanzen, kommunale Aufgaben, OB-Barometer</a:t>
            </a:r>
            <a:endParaRPr lang="de-DE" sz="2200"/>
          </a:p>
          <a:p>
            <a:pPr marL="342900" indent="-342900">
              <a:lnSpc>
                <a:spcPct val="100000"/>
              </a:lnSpc>
              <a:buFont typeface="Symbol" pitchFamily="2" charset="2"/>
              <a:buChar char="-"/>
            </a:pPr>
            <a:r>
              <a:rPr lang="de-DE" sz="2200" dirty="0"/>
              <a:t>Teil B: Kommunale Nachhaltigkeit</a:t>
            </a:r>
            <a:endParaRPr lang="de-DE" sz="2200"/>
          </a:p>
          <a:p>
            <a:pPr marL="1155700" lvl="1" indent="-342900">
              <a:lnSpc>
                <a:spcPct val="100000"/>
              </a:lnSpc>
              <a:spcBef>
                <a:spcPts val="1000"/>
              </a:spcBef>
              <a:buFont typeface="Symbol" pitchFamily="2" charset="2"/>
              <a:buChar char="-"/>
            </a:pPr>
            <a:r>
              <a:rPr lang="de-DE" sz="2200" dirty="0"/>
              <a:t>Nachhaltigkeitskonzepte, kommunale Nachhaltigkeit, SDGs und Akteur*innen</a:t>
            </a:r>
            <a:endParaRPr lang="de-DE" sz="2200"/>
          </a:p>
          <a:p>
            <a:pPr marL="1155700" lvl="1" indent="-342900">
              <a:lnSpc>
                <a:spcPct val="100000"/>
              </a:lnSpc>
              <a:spcBef>
                <a:spcPts val="1000"/>
              </a:spcBef>
              <a:buFont typeface="Symbol" pitchFamily="2" charset="2"/>
              <a:buChar char="-"/>
            </a:pPr>
            <a:r>
              <a:rPr lang="de-DE" sz="2200" dirty="0"/>
              <a:t>Kommunale Wirkungsbereiche und Handlungsfelder, Klimaschutzinstrumente</a:t>
            </a:r>
            <a:endParaRPr lang="de-DE" sz="2200"/>
          </a:p>
          <a:p>
            <a:pPr marL="342900" indent="-342900">
              <a:lnSpc>
                <a:spcPct val="100000"/>
              </a:lnSpc>
              <a:buFont typeface="Symbol" pitchFamily="2" charset="2"/>
              <a:buChar char="-"/>
            </a:pPr>
            <a:r>
              <a:rPr lang="de-DE" sz="2200" dirty="0">
                <a:cs typeface="Arial" panose="020B0604020202020204" pitchFamily="34" charset="0"/>
              </a:rPr>
              <a:t>Fazit</a:t>
            </a:r>
            <a:endParaRPr lang="de-DE" sz="2200">
              <a:cs typeface="Arial" panose="020B0604020202020204" pitchFamily="34" charset="0"/>
            </a:endParaRPr>
          </a:p>
          <a:p>
            <a:pPr marL="342900" indent="-342900">
              <a:lnSpc>
                <a:spcPct val="100000"/>
              </a:lnSpc>
              <a:buFont typeface="Symbol" pitchFamily="2" charset="2"/>
              <a:buChar char="-"/>
            </a:pPr>
            <a:r>
              <a:rPr lang="de-DE" sz="2200" dirty="0">
                <a:cs typeface="Arial" panose="020B0604020202020204" pitchFamily="34" charset="0"/>
              </a:rPr>
              <a:t>Literatur &amp; Quellen</a:t>
            </a:r>
            <a:endParaRPr lang="de-DE" sz="2200">
              <a:cs typeface="Arial" panose="020B0604020202020204" pitchFamily="34" charset="0"/>
            </a:endParaRPr>
          </a:p>
          <a:p>
            <a:pPr>
              <a:lnSpc>
                <a:spcPct val="150000"/>
              </a:lnSpc>
              <a:spcBef>
                <a:spcPts val="600"/>
              </a:spcBef>
              <a:buSzPct val="70000"/>
            </a:pPr>
            <a:endParaRPr lang="de-DE" sz="2200" dirty="0">
              <a:cs typeface="Arial" panose="020B0604020202020204" pitchFamily="34" charset="0"/>
            </a:endParaRPr>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a:t>
            </a:fld>
            <a:endParaRPr lang="de-DE" sz="1600" dirty="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2" name="Textfeld 1">
            <a:extLst>
              <a:ext uri="{FF2B5EF4-FFF2-40B4-BE49-F238E27FC236}">
                <a16:creationId xmlns:a16="http://schemas.microsoft.com/office/drawing/2014/main" id="{CD72BC7F-191D-3433-4BAB-7D75BFAE19D6}"/>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E4D528F0-AD94-62C2-9E9B-DFE72AA464F0}"/>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9310554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6E6D49-584E-47A1-895A-4096E1A0F1F4}"/>
              </a:ext>
            </a:extLst>
          </p:cNvPr>
          <p:cNvSpPr>
            <a:spLocks noGrp="1"/>
          </p:cNvSpPr>
          <p:nvPr>
            <p:ph type="title"/>
          </p:nvPr>
        </p:nvSpPr>
        <p:spPr/>
        <p:txBody>
          <a:bodyPr/>
          <a:lstStyle/>
          <a:p>
            <a:r>
              <a:rPr lang="de-DE" dirty="0"/>
              <a:t>Kommunale Aufgaben im Nachhaltigkeitskontext</a:t>
            </a:r>
          </a:p>
        </p:txBody>
      </p:sp>
      <p:sp>
        <p:nvSpPr>
          <p:cNvPr id="4" name="Foliennummernplatzhalter 3">
            <a:extLst>
              <a:ext uri="{FF2B5EF4-FFF2-40B4-BE49-F238E27FC236}">
                <a16:creationId xmlns:a16="http://schemas.microsoft.com/office/drawing/2014/main" id="{36702E27-1D63-4348-BF9D-F1FA96C4AD80}"/>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30</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C7CEB055-BCEE-4FBA-895F-B46EADAF32EA}"/>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6" name="Grafik 5">
            <a:extLst>
              <a:ext uri="{FF2B5EF4-FFF2-40B4-BE49-F238E27FC236}">
                <a16:creationId xmlns:a16="http://schemas.microsoft.com/office/drawing/2014/main" id="{3149372E-0A37-46C9-9EC7-CD8BA82C83AA}"/>
              </a:ext>
            </a:extLst>
          </p:cNvPr>
          <p:cNvPicPr>
            <a:picLocks noChangeAspect="1"/>
          </p:cNvPicPr>
          <p:nvPr/>
        </p:nvPicPr>
        <p:blipFill>
          <a:blip r:embed="rId3"/>
          <a:stretch>
            <a:fillRect/>
          </a:stretch>
        </p:blipFill>
        <p:spPr>
          <a:xfrm>
            <a:off x="1806859" y="1202689"/>
            <a:ext cx="7094214" cy="4880096"/>
          </a:xfrm>
          <a:prstGeom prst="rect">
            <a:avLst/>
          </a:prstGeom>
        </p:spPr>
      </p:pic>
      <p:sp>
        <p:nvSpPr>
          <p:cNvPr id="8" name="Textplatzhalter 2">
            <a:extLst>
              <a:ext uri="{FF2B5EF4-FFF2-40B4-BE49-F238E27FC236}">
                <a16:creationId xmlns:a16="http://schemas.microsoft.com/office/drawing/2014/main" id="{A84C9CA7-4A78-3D07-439E-585CD09EC2E4}"/>
              </a:ext>
            </a:extLst>
          </p:cNvPr>
          <p:cNvSpPr txBox="1">
            <a:spLocks/>
          </p:cNvSpPr>
          <p:nvPr/>
        </p:nvSpPr>
        <p:spPr>
          <a:xfrm>
            <a:off x="9080488" y="3717998"/>
            <a:ext cx="2796880" cy="2807441"/>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dirty="0"/>
              <a:t>Abbildung: „Tab.4.1 Zuordnung von einer Auswahl von freiwilligen und pflichtigen Aufgaben in die drei Dimensionen von Nachhaltigkeit (Fieber &amp; </a:t>
            </a:r>
            <a:r>
              <a:rPr lang="de-DE" sz="1400" dirty="0" err="1"/>
              <a:t>Eggerl</a:t>
            </a:r>
            <a:r>
              <a:rPr lang="de-DE" sz="1400" dirty="0"/>
              <a:t>, 2022, S.115)“. Aus </a:t>
            </a:r>
            <a:r>
              <a:rPr lang="de-DE" sz="1400" dirty="0">
                <a:hlinkClick r:id="rId4"/>
              </a:rPr>
              <a:t>Redenius, P., &amp; Heinrichs, H. (2024). Kommunen als Adressat und Träger der Nachhaltigkeit. In </a:t>
            </a:r>
            <a:r>
              <a:rPr lang="de-DE" sz="1400" i="1" dirty="0">
                <a:hlinkClick r:id="rId4"/>
              </a:rPr>
              <a:t>Kommunales Nachhaltigkeitsmanagement: Ein integrativer Ansatz mit Fokus Wirtschaft am Beispiel der Stadt Hannover</a:t>
            </a:r>
            <a:r>
              <a:rPr lang="de-DE" sz="1400" dirty="0">
                <a:hlinkClick r:id="rId4"/>
              </a:rPr>
              <a:t> (pp. 41-62). Berlin, Heidelberg: Springer Berlin Heidelberg.</a:t>
            </a:r>
            <a:endParaRPr lang="de-DE" sz="1400" dirty="0"/>
          </a:p>
          <a:p>
            <a:endParaRPr lang="de-DE" sz="1400" dirty="0"/>
          </a:p>
        </p:txBody>
      </p:sp>
    </p:spTree>
    <p:extLst>
      <p:ext uri="{BB962C8B-B14F-4D97-AF65-F5344CB8AC3E}">
        <p14:creationId xmlns:p14="http://schemas.microsoft.com/office/powerpoint/2010/main" val="4095594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DD1A3B-3AFD-4DC3-AB1A-1B55F5A7CBC4}"/>
              </a:ext>
            </a:extLst>
          </p:cNvPr>
          <p:cNvSpPr>
            <a:spLocks noGrp="1"/>
          </p:cNvSpPr>
          <p:nvPr>
            <p:ph type="title"/>
          </p:nvPr>
        </p:nvSpPr>
        <p:spPr/>
        <p:txBody>
          <a:bodyPr/>
          <a:lstStyle/>
          <a:p>
            <a:r>
              <a:rPr lang="de-DE" dirty="0"/>
              <a:t>Relevante kommunale </a:t>
            </a:r>
            <a:r>
              <a:rPr lang="de-DE" dirty="0" err="1"/>
              <a:t>akteur</a:t>
            </a:r>
            <a:r>
              <a:rPr lang="de-DE" dirty="0"/>
              <a:t>*innen</a:t>
            </a:r>
          </a:p>
        </p:txBody>
      </p:sp>
      <p:sp>
        <p:nvSpPr>
          <p:cNvPr id="4" name="Foliennummernplatzhalter 3">
            <a:extLst>
              <a:ext uri="{FF2B5EF4-FFF2-40B4-BE49-F238E27FC236}">
                <a16:creationId xmlns:a16="http://schemas.microsoft.com/office/drawing/2014/main" id="{373A87AD-0C68-438C-BB82-DBB496AA7CAA}"/>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31</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8AC497A3-71EB-45E4-A82A-3DC9796CD352}"/>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6" name="Grafik 5">
            <a:extLst>
              <a:ext uri="{FF2B5EF4-FFF2-40B4-BE49-F238E27FC236}">
                <a16:creationId xmlns:a16="http://schemas.microsoft.com/office/drawing/2014/main" id="{85881D2A-B156-415A-8A6A-F77EC4AE4098}"/>
              </a:ext>
            </a:extLst>
          </p:cNvPr>
          <p:cNvPicPr>
            <a:picLocks noChangeAspect="1"/>
          </p:cNvPicPr>
          <p:nvPr/>
        </p:nvPicPr>
        <p:blipFill rotWithShape="1">
          <a:blip r:embed="rId2"/>
          <a:srcRect t="2883" b="8973"/>
          <a:stretch/>
        </p:blipFill>
        <p:spPr>
          <a:xfrm>
            <a:off x="635000" y="1437732"/>
            <a:ext cx="6567996" cy="4782079"/>
          </a:xfrm>
          <a:prstGeom prst="rect">
            <a:avLst/>
          </a:prstGeom>
        </p:spPr>
      </p:pic>
      <p:sp>
        <p:nvSpPr>
          <p:cNvPr id="9" name="Textplatzhalter 2">
            <a:extLst>
              <a:ext uri="{FF2B5EF4-FFF2-40B4-BE49-F238E27FC236}">
                <a16:creationId xmlns:a16="http://schemas.microsoft.com/office/drawing/2014/main" id="{11855494-CDF5-4DA9-9A11-C61F404B6CDD}"/>
              </a:ext>
            </a:extLst>
          </p:cNvPr>
          <p:cNvSpPr txBox="1">
            <a:spLocks/>
          </p:cNvSpPr>
          <p:nvPr/>
        </p:nvSpPr>
        <p:spPr>
          <a:xfrm>
            <a:off x="7049729" y="4609113"/>
            <a:ext cx="4984955" cy="1353617"/>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de-DE" sz="1400" dirty="0"/>
              <a:t>Abbildung: „Abb.4.1 Auswahl lokaler Akteur*innen. (Eigene Darstellung in </a:t>
            </a:r>
            <a:r>
              <a:rPr lang="de-DE" sz="1400" dirty="0" err="1"/>
              <a:t>Anlehung</a:t>
            </a:r>
            <a:r>
              <a:rPr lang="de-DE" sz="1400" dirty="0"/>
              <a:t> an </a:t>
            </a:r>
            <a:r>
              <a:rPr lang="de-DE" sz="1400" dirty="0" err="1"/>
              <a:t>Hehmeyer</a:t>
            </a:r>
            <a:r>
              <a:rPr lang="de-DE" sz="1400" dirty="0"/>
              <a:t> et al., 2018, S.15)“. Aus </a:t>
            </a:r>
            <a:r>
              <a:rPr lang="de-DE" sz="1400" dirty="0">
                <a:hlinkClick r:id="rId3"/>
              </a:rPr>
              <a:t>Redenius, P., &amp; Heinrichs, H. (2024). Kommunen als Adressat und Träger der Nachhaltigkeit. In </a:t>
            </a:r>
            <a:r>
              <a:rPr lang="de-DE" sz="1400" i="1" dirty="0">
                <a:hlinkClick r:id="rId3"/>
              </a:rPr>
              <a:t>Kommunales Nachhaltigkeitsmanagement: Ein integrativer Ansatz mit Fokus Wirtschaft am Beispiel der Stadt Hannover</a:t>
            </a:r>
            <a:r>
              <a:rPr lang="de-DE" sz="1400" dirty="0">
                <a:hlinkClick r:id="rId3"/>
              </a:rPr>
              <a:t> (pp. 41-62). Berlin, Heidelberg: Springer Berlin Heidelberg.</a:t>
            </a:r>
            <a:endParaRPr lang="de-DE" sz="1400" dirty="0"/>
          </a:p>
        </p:txBody>
      </p:sp>
    </p:spTree>
    <p:extLst>
      <p:ext uri="{BB962C8B-B14F-4D97-AF65-F5344CB8AC3E}">
        <p14:creationId xmlns:p14="http://schemas.microsoft.com/office/powerpoint/2010/main" val="10861445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DEA8E7-96C3-4E24-8411-AAAD0B0E8947}"/>
              </a:ext>
            </a:extLst>
          </p:cNvPr>
          <p:cNvSpPr>
            <a:spLocks noGrp="1"/>
          </p:cNvSpPr>
          <p:nvPr>
            <p:ph type="title"/>
          </p:nvPr>
        </p:nvSpPr>
        <p:spPr>
          <a:xfrm>
            <a:off x="635000" y="638189"/>
            <a:ext cx="9408886" cy="1325563"/>
          </a:xfrm>
        </p:spPr>
        <p:txBody>
          <a:bodyPr/>
          <a:lstStyle/>
          <a:p>
            <a:r>
              <a:rPr lang="de-DE" dirty="0"/>
              <a:t>Handlungsfelder + rollen der kommune</a:t>
            </a:r>
          </a:p>
        </p:txBody>
      </p:sp>
      <p:sp>
        <p:nvSpPr>
          <p:cNvPr id="4" name="Foliennummernplatzhalter 3">
            <a:extLst>
              <a:ext uri="{FF2B5EF4-FFF2-40B4-BE49-F238E27FC236}">
                <a16:creationId xmlns:a16="http://schemas.microsoft.com/office/drawing/2014/main" id="{000EDB3A-C294-4A26-AB93-1B8F79860527}"/>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32</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5221F302-3782-4B8B-AE9F-6AA138C3B52D}"/>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10" name="Rechteck 9">
            <a:extLst>
              <a:ext uri="{FF2B5EF4-FFF2-40B4-BE49-F238E27FC236}">
                <a16:creationId xmlns:a16="http://schemas.microsoft.com/office/drawing/2014/main" id="{7442BDA6-E1D8-623E-D4BB-40520C4C4279}"/>
              </a:ext>
            </a:extLst>
          </p:cNvPr>
          <p:cNvSpPr/>
          <p:nvPr/>
        </p:nvSpPr>
        <p:spPr>
          <a:xfrm>
            <a:off x="7480355" y="3918342"/>
            <a:ext cx="4566502" cy="1534191"/>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a:solidFill>
                  <a:schemeClr val="tx1"/>
                </a:solidFill>
                <a:latin typeface="Arial Narrow" panose="020B0606020202030204" pitchFamily="34" charset="0"/>
              </a:rPr>
              <a:t>Wirkungsbereiche „Rolle der Kommunen im Klimaschutz“ </a:t>
            </a:r>
            <a:r>
              <a:rPr lang="de-DE">
                <a:solidFill>
                  <a:schemeClr val="tx1"/>
                </a:solidFill>
                <a:latin typeface="Arial Narrow" panose="020B0606020202030204" pitchFamily="34" charset="0"/>
              </a:rPr>
              <a:t>UBA (2023): </a:t>
            </a:r>
            <a:r>
              <a:rPr lang="de-DE">
                <a:solidFill>
                  <a:schemeClr val="tx1"/>
                </a:solidFill>
                <a:latin typeface="Arial Narrow" panose="020B0606020202030204" pitchFamily="34" charset="0"/>
                <a:hlinkClick r:id="rId3"/>
              </a:rPr>
              <a:t>https://www.umweltbundesamt.de/themen/klima-energie/klimaschutz-energiepolitik-in-deutschland/kommunaler-klimaschutz#Rolle</a:t>
            </a:r>
            <a:r>
              <a:rPr lang="de-DE">
                <a:solidFill>
                  <a:schemeClr val="tx1"/>
                </a:solidFill>
                <a:latin typeface="Arial Narrow" panose="020B0606020202030204" pitchFamily="34" charset="0"/>
              </a:rPr>
              <a:t> </a:t>
            </a:r>
          </a:p>
        </p:txBody>
      </p:sp>
      <p:pic>
        <p:nvPicPr>
          <p:cNvPr id="11" name="Grafik 10" descr="Lupe mit einfarbiger Füllung">
            <a:extLst>
              <a:ext uri="{FF2B5EF4-FFF2-40B4-BE49-F238E27FC236}">
                <a16:creationId xmlns:a16="http://schemas.microsoft.com/office/drawing/2014/main" id="{91781582-94F6-892F-F1E8-86DBAA4BC2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020556" y="3196605"/>
            <a:ext cx="955134" cy="955134"/>
          </a:xfrm>
          <a:prstGeom prst="rect">
            <a:avLst/>
          </a:prstGeom>
        </p:spPr>
      </p:pic>
      <p:sp>
        <p:nvSpPr>
          <p:cNvPr id="12" name="Textplatzhalter 2">
            <a:extLst>
              <a:ext uri="{FF2B5EF4-FFF2-40B4-BE49-F238E27FC236}">
                <a16:creationId xmlns:a16="http://schemas.microsoft.com/office/drawing/2014/main" id="{4FDFAFEC-A71B-C7B3-1338-C065E211982A}"/>
              </a:ext>
            </a:extLst>
          </p:cNvPr>
          <p:cNvSpPr>
            <a:spLocks noGrp="1"/>
          </p:cNvSpPr>
          <p:nvPr>
            <p:ph type="body" sz="quarter" idx="11"/>
          </p:nvPr>
        </p:nvSpPr>
        <p:spPr>
          <a:xfrm>
            <a:off x="609822" y="1955285"/>
            <a:ext cx="7020010" cy="3497248"/>
          </a:xfrm>
        </p:spPr>
        <p:txBody>
          <a:bodyPr>
            <a:normAutofit/>
          </a:bodyPr>
          <a:lstStyle/>
          <a:p>
            <a:pPr>
              <a:lnSpc>
                <a:spcPct val="100000"/>
              </a:lnSpc>
            </a:pPr>
            <a:r>
              <a:rPr lang="de-DE" sz="2200" dirty="0"/>
              <a:t>Das Deutsche Institut für Urbanistik gGmbH (2023) hat einen ausführlichen </a:t>
            </a:r>
            <a:r>
              <a:rPr lang="de-DE" sz="2200" dirty="0">
                <a:hlinkClick r:id="rId6"/>
              </a:rPr>
              <a:t>Praxisleitfaden zum Klimaschutz in Kommunen </a:t>
            </a:r>
            <a:r>
              <a:rPr lang="de-DE" sz="2200" dirty="0"/>
              <a:t>erstellt.</a:t>
            </a:r>
            <a:endParaRPr lang="de-DE" sz="2200"/>
          </a:p>
          <a:p>
            <a:pPr marL="342900" indent="-342900">
              <a:lnSpc>
                <a:spcPct val="100000"/>
              </a:lnSpc>
              <a:buFont typeface="Symbol" pitchFamily="2" charset="2"/>
              <a:buChar char="-"/>
            </a:pPr>
            <a:r>
              <a:rPr lang="de-DE" sz="2200" dirty="0"/>
              <a:t>Die Rolle der Kommune im Klimaschutz wird darin in vier Funktionen unterteilt: als Verbraucherin und Vorbild, als Versorgerin und Anbieterin, als Beraterin und Promoterin und als Planerin und Reguliererin. </a:t>
            </a:r>
            <a:endParaRPr lang="de-DE" sz="2200"/>
          </a:p>
          <a:p>
            <a:pPr marL="342900" indent="-342900">
              <a:lnSpc>
                <a:spcPct val="100000"/>
              </a:lnSpc>
              <a:buFont typeface="Symbol" pitchFamily="2" charset="2"/>
              <a:buChar char="-"/>
            </a:pPr>
            <a:r>
              <a:rPr lang="de-DE" sz="2200" dirty="0"/>
              <a:t>Jeder dieser Funktionen kommen eigene Aufgabenbereiche zu</a:t>
            </a:r>
            <a:r>
              <a:rPr lang="de-DE" sz="2200"/>
              <a:t>.</a:t>
            </a:r>
          </a:p>
        </p:txBody>
      </p:sp>
      <p:sp>
        <p:nvSpPr>
          <p:cNvPr id="17" name="Textfeld 16">
            <a:extLst>
              <a:ext uri="{FF2B5EF4-FFF2-40B4-BE49-F238E27FC236}">
                <a16:creationId xmlns:a16="http://schemas.microsoft.com/office/drawing/2014/main" id="{69610FDE-674C-5C92-AF39-2ABABD369F84}"/>
              </a:ext>
            </a:extLst>
          </p:cNvPr>
          <p:cNvSpPr txBox="1"/>
          <p:nvPr/>
        </p:nvSpPr>
        <p:spPr>
          <a:xfrm>
            <a:off x="609822" y="5641244"/>
            <a:ext cx="11257835" cy="356444"/>
          </a:xfrm>
          <a:prstGeom prst="rect">
            <a:avLst/>
          </a:prstGeom>
          <a:noFill/>
        </p:spPr>
        <p:txBody>
          <a:bodyPr wrap="square">
            <a:spAutoFit/>
          </a:bodyPr>
          <a:lstStyle/>
          <a:p>
            <a:pPr>
              <a:lnSpc>
                <a:spcPts val="2200"/>
              </a:lnSpc>
              <a:buSzPct val="70000"/>
            </a:pPr>
            <a:r>
              <a:rPr lang="de-DE" sz="1400" i="1" dirty="0">
                <a:cs typeface="Arial" panose="020B0604020202020204" pitchFamily="34" charset="0"/>
              </a:rPr>
              <a:t>Deutsches Institut für Urbanistik gGmbH (2023). </a:t>
            </a:r>
            <a:r>
              <a:rPr lang="de-DE" sz="1400" i="1" dirty="0">
                <a:cs typeface="Arial" panose="020B0604020202020204" pitchFamily="34" charset="0"/>
                <a:hlinkClick r:id="rId6"/>
              </a:rPr>
              <a:t>Praxisleitfaden – Klimaschutz in Kommunen</a:t>
            </a:r>
            <a:r>
              <a:rPr lang="de-DE" sz="1400" i="1" dirty="0">
                <a:cs typeface="Arial" panose="020B0604020202020204" pitchFamily="34" charset="0"/>
              </a:rPr>
              <a:t>. (4. Auflage). Berlin. DOI 10.34744/0gqz-yq6)</a:t>
            </a:r>
          </a:p>
        </p:txBody>
      </p:sp>
    </p:spTree>
    <p:extLst>
      <p:ext uri="{BB962C8B-B14F-4D97-AF65-F5344CB8AC3E}">
        <p14:creationId xmlns:p14="http://schemas.microsoft.com/office/powerpoint/2010/main" val="4212705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E299BA-1179-4BBD-8442-77E0794836BE}"/>
              </a:ext>
            </a:extLst>
          </p:cNvPr>
          <p:cNvSpPr>
            <a:spLocks noGrp="1"/>
          </p:cNvSpPr>
          <p:nvPr>
            <p:ph type="title"/>
          </p:nvPr>
        </p:nvSpPr>
        <p:spPr/>
        <p:txBody>
          <a:bodyPr/>
          <a:lstStyle/>
          <a:p>
            <a:r>
              <a:rPr lang="de-DE" dirty="0"/>
              <a:t>VIDEOS zum Thema</a:t>
            </a:r>
          </a:p>
        </p:txBody>
      </p:sp>
      <p:sp>
        <p:nvSpPr>
          <p:cNvPr id="3" name="Textplatzhalter 2">
            <a:extLst>
              <a:ext uri="{FF2B5EF4-FFF2-40B4-BE49-F238E27FC236}">
                <a16:creationId xmlns:a16="http://schemas.microsoft.com/office/drawing/2014/main" id="{B1A6B7A1-95A8-48F5-AD4E-FC9166F0B253}"/>
              </a:ext>
            </a:extLst>
          </p:cNvPr>
          <p:cNvSpPr>
            <a:spLocks noGrp="1"/>
          </p:cNvSpPr>
          <p:nvPr>
            <p:ph type="body" sz="quarter" idx="11"/>
          </p:nvPr>
        </p:nvSpPr>
        <p:spPr>
          <a:xfrm>
            <a:off x="635000" y="1765300"/>
            <a:ext cx="10922000" cy="3327400"/>
          </a:xfrm>
        </p:spPr>
        <p:txBody>
          <a:bodyPr>
            <a:normAutofit/>
          </a:bodyPr>
          <a:lstStyle/>
          <a:p>
            <a:pPr marL="342900" indent="-342900">
              <a:lnSpc>
                <a:spcPct val="100000"/>
              </a:lnSpc>
              <a:buFont typeface="Symbol" pitchFamily="2" charset="2"/>
              <a:buChar char="-"/>
            </a:pPr>
            <a:r>
              <a:rPr lang="de-DE" sz="2200" dirty="0"/>
              <a:t>Auf der Website des Zentrum </a:t>
            </a:r>
            <a:r>
              <a:rPr lang="de-DE" sz="2200" dirty="0" err="1"/>
              <a:t>KlimaAnpassung</a:t>
            </a:r>
            <a:r>
              <a:rPr lang="de-DE" sz="2200" dirty="0"/>
              <a:t> gibt es eine Videosammlung mit Erklärvideos: </a:t>
            </a:r>
            <a:r>
              <a:rPr lang="de-DE" sz="2200" dirty="0">
                <a:hlinkClick r:id="rId2"/>
              </a:rPr>
              <a:t>https://zentrum-klimaanpassung.de/wissen-klimaanpassung/erklaervideos-zu-themen-der-klimaanpassung</a:t>
            </a:r>
            <a:r>
              <a:rPr lang="de-DE" sz="2200" dirty="0"/>
              <a:t> </a:t>
            </a:r>
            <a:endParaRPr lang="de-DE" sz="2200"/>
          </a:p>
          <a:p>
            <a:pPr marL="342900" indent="-342900">
              <a:lnSpc>
                <a:spcPct val="100000"/>
              </a:lnSpc>
              <a:buFont typeface="Symbol" pitchFamily="2" charset="2"/>
              <a:buChar char="-"/>
            </a:pPr>
            <a:r>
              <a:rPr lang="de-DE" sz="2200" dirty="0"/>
              <a:t>Die Klima- und Energieagentur Baden-Württemberg hat einen eigenen </a:t>
            </a:r>
            <a:r>
              <a:rPr lang="de-DE" sz="2200" dirty="0" err="1"/>
              <a:t>Youtube</a:t>
            </a:r>
            <a:r>
              <a:rPr lang="de-DE" sz="2200" dirty="0"/>
              <a:t>-Kanal: </a:t>
            </a:r>
            <a:r>
              <a:rPr lang="de-DE" sz="2200" dirty="0">
                <a:hlinkClick r:id="rId3"/>
              </a:rPr>
              <a:t>https://www.youtube.com/@kea-bw9353</a:t>
            </a:r>
            <a:r>
              <a:rPr lang="de-DE" sz="2200" dirty="0"/>
              <a:t> </a:t>
            </a:r>
            <a:endParaRPr lang="de-DE" sz="2200"/>
          </a:p>
          <a:p>
            <a:pPr marL="342900" indent="-342900">
              <a:lnSpc>
                <a:spcPct val="100000"/>
              </a:lnSpc>
              <a:buFont typeface="Symbol" pitchFamily="2" charset="2"/>
              <a:buChar char="-"/>
            </a:pPr>
            <a:r>
              <a:rPr lang="de-DE" sz="2200" dirty="0"/>
              <a:t>Auf dem </a:t>
            </a:r>
            <a:r>
              <a:rPr lang="de-DE" sz="2200" dirty="0" err="1"/>
              <a:t>Youtube</a:t>
            </a:r>
            <a:r>
              <a:rPr lang="de-DE" sz="2200" dirty="0"/>
              <a:t>-Kanal der Nationalen Klimaschutzinitiative gibt es unter anderem Videos zu den Gewinnerprojekten im Wettbewerb „Klimaaktive Kommune“: </a:t>
            </a:r>
            <a:r>
              <a:rPr lang="de-DE" sz="2200" dirty="0">
                <a:hlinkClick r:id="rId4"/>
              </a:rPr>
              <a:t>https://www.youtube.com/@NationaleKlimaschutzinitiative</a:t>
            </a:r>
            <a:r>
              <a:rPr lang="de-DE" sz="2200" dirty="0"/>
              <a:t> </a:t>
            </a:r>
            <a:endParaRPr lang="de-DE" sz="2200"/>
          </a:p>
          <a:p>
            <a:endParaRPr lang="de-DE" dirty="0"/>
          </a:p>
        </p:txBody>
      </p:sp>
      <p:sp>
        <p:nvSpPr>
          <p:cNvPr id="4" name="Foliennummernplatzhalter 3">
            <a:extLst>
              <a:ext uri="{FF2B5EF4-FFF2-40B4-BE49-F238E27FC236}">
                <a16:creationId xmlns:a16="http://schemas.microsoft.com/office/drawing/2014/main" id="{974AC67E-197E-4EA9-91B9-21222CA67D15}"/>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33</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0C457933-451D-4276-92AD-078161851E08}"/>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8" name="Grafik 7" descr="Wiedergabe mit einfarbiger Füllung">
            <a:extLst>
              <a:ext uri="{FF2B5EF4-FFF2-40B4-BE49-F238E27FC236}">
                <a16:creationId xmlns:a16="http://schemas.microsoft.com/office/drawing/2014/main" id="{66E4130E-D85F-6548-E8F0-7E7D85A17F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64334" y="519242"/>
            <a:ext cx="705987" cy="705987"/>
          </a:xfrm>
          <a:prstGeom prst="rect">
            <a:avLst/>
          </a:prstGeom>
        </p:spPr>
      </p:pic>
      <p:sp>
        <p:nvSpPr>
          <p:cNvPr id="9" name="Ring 8">
            <a:extLst>
              <a:ext uri="{FF2B5EF4-FFF2-40B4-BE49-F238E27FC236}">
                <a16:creationId xmlns:a16="http://schemas.microsoft.com/office/drawing/2014/main" id="{3EE073B7-D804-0D9A-04F6-6073560EBDFA}"/>
              </a:ext>
            </a:extLst>
          </p:cNvPr>
          <p:cNvSpPr/>
          <p:nvPr/>
        </p:nvSpPr>
        <p:spPr>
          <a:xfrm>
            <a:off x="10274903" y="381815"/>
            <a:ext cx="948266" cy="980843"/>
          </a:xfrm>
          <a:prstGeom prst="donut">
            <a:avLst>
              <a:gd name="adj" fmla="val 9526"/>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Tree>
    <p:extLst>
      <p:ext uri="{BB962C8B-B14F-4D97-AF65-F5344CB8AC3E}">
        <p14:creationId xmlns:p14="http://schemas.microsoft.com/office/powerpoint/2010/main" val="28215562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D61012-16F2-40DE-A02F-6E5AAA7ADA8D}"/>
              </a:ext>
            </a:extLst>
          </p:cNvPr>
          <p:cNvSpPr>
            <a:spLocks noGrp="1"/>
          </p:cNvSpPr>
          <p:nvPr>
            <p:ph type="title"/>
          </p:nvPr>
        </p:nvSpPr>
        <p:spPr>
          <a:xfrm>
            <a:off x="635000" y="638189"/>
            <a:ext cx="10922000" cy="733411"/>
          </a:xfrm>
        </p:spPr>
        <p:txBody>
          <a:bodyPr/>
          <a:lstStyle/>
          <a:p>
            <a:r>
              <a:rPr lang="de-DE" err="1"/>
              <a:t>LiteraturEmpfehlungen</a:t>
            </a:r>
            <a:r>
              <a:rPr lang="de-DE"/>
              <a:t> </a:t>
            </a:r>
          </a:p>
        </p:txBody>
      </p:sp>
      <p:sp>
        <p:nvSpPr>
          <p:cNvPr id="3" name="Textplatzhalter 2">
            <a:extLst>
              <a:ext uri="{FF2B5EF4-FFF2-40B4-BE49-F238E27FC236}">
                <a16:creationId xmlns:a16="http://schemas.microsoft.com/office/drawing/2014/main" id="{7D65D332-3108-49D6-B063-47C66420AA3F}"/>
              </a:ext>
            </a:extLst>
          </p:cNvPr>
          <p:cNvSpPr>
            <a:spLocks noGrp="1"/>
          </p:cNvSpPr>
          <p:nvPr>
            <p:ph type="body" sz="quarter" idx="11"/>
          </p:nvPr>
        </p:nvSpPr>
        <p:spPr>
          <a:xfrm>
            <a:off x="607945" y="1271518"/>
            <a:ext cx="10922000" cy="3327400"/>
          </a:xfrm>
        </p:spPr>
        <p:txBody>
          <a:bodyPr>
            <a:noAutofit/>
          </a:bodyPr>
          <a:lstStyle/>
          <a:p>
            <a:pPr>
              <a:lnSpc>
                <a:spcPct val="100000"/>
              </a:lnSpc>
              <a:spcBef>
                <a:spcPts val="400"/>
              </a:spcBef>
            </a:pPr>
            <a:r>
              <a:rPr lang="de-DE" sz="2200" b="1">
                <a:solidFill>
                  <a:schemeClr val="tx1"/>
                </a:solidFill>
                <a:latin typeface="Arial Narrow" panose="020B0606020202030204" pitchFamily="34" charset="0"/>
              </a:rPr>
              <a:t>Verwendete Literatur:</a:t>
            </a:r>
          </a:p>
          <a:p>
            <a:pPr marL="457200" indent="-457200">
              <a:lnSpc>
                <a:spcPct val="100000"/>
              </a:lnSpc>
              <a:spcBef>
                <a:spcPts val="400"/>
              </a:spcBef>
              <a:buFont typeface="Symbol" pitchFamily="2" charset="2"/>
              <a:buChar char="-"/>
            </a:pPr>
            <a:r>
              <a:rPr lang="de-DE" sz="2200" err="1">
                <a:solidFill>
                  <a:schemeClr val="tx1"/>
                </a:solidFill>
                <a:latin typeface="Arial Narrow" panose="020B0606020202030204" pitchFamily="34" charset="0"/>
              </a:rPr>
              <a:t>Dauwe</a:t>
            </a:r>
            <a:r>
              <a:rPr lang="de-DE" sz="2200">
                <a:solidFill>
                  <a:schemeClr val="tx1"/>
                </a:solidFill>
                <a:latin typeface="Arial Narrow" panose="020B0606020202030204" pitchFamily="34" charset="0"/>
              </a:rPr>
              <a:t>, E., Fritz-Vietta, R., &amp; Müller, P. (1995). </a:t>
            </a:r>
            <a:r>
              <a:rPr lang="de-DE" sz="2200">
                <a:solidFill>
                  <a:schemeClr val="tx1"/>
                </a:solidFill>
                <a:latin typeface="Arial Narrow" panose="020B0606020202030204" pitchFamily="34" charset="0"/>
                <a:hlinkClick r:id="rId2"/>
              </a:rPr>
              <a:t>Kommunalpolitik. Leitfaden für die Praxis</a:t>
            </a:r>
            <a:r>
              <a:rPr lang="de-DE" sz="2200">
                <a:solidFill>
                  <a:schemeClr val="tx1"/>
                </a:solidFill>
                <a:latin typeface="Arial Narrow" panose="020B0606020202030204" pitchFamily="34" charset="0"/>
              </a:rPr>
              <a:t> Westdeutscher Verlag, Opladen.</a:t>
            </a:r>
          </a:p>
          <a:p>
            <a:pPr marL="457200" indent="-457200">
              <a:lnSpc>
                <a:spcPct val="100000"/>
              </a:lnSpc>
              <a:spcBef>
                <a:spcPts val="400"/>
              </a:spcBef>
              <a:buFont typeface="Symbol" pitchFamily="2" charset="2"/>
              <a:buChar char="-"/>
            </a:pPr>
            <a:r>
              <a:rPr lang="de-DE" sz="2200">
                <a:solidFill>
                  <a:schemeClr val="tx1"/>
                </a:solidFill>
              </a:rPr>
              <a:t>Deutsche Landkreistag (2012). </a:t>
            </a:r>
            <a:r>
              <a:rPr lang="de-DE" sz="2200">
                <a:solidFill>
                  <a:schemeClr val="tx1"/>
                </a:solidFill>
                <a:hlinkClick r:id="rId3"/>
              </a:rPr>
              <a:t>Struktur der kommunalen Ebene in den Ländern Deutschlands</a:t>
            </a:r>
            <a:r>
              <a:rPr lang="de-DE" sz="2200">
                <a:solidFill>
                  <a:schemeClr val="tx1"/>
                </a:solidFill>
              </a:rPr>
              <a:t>. Deutscher Landkreistag, Berlin.</a:t>
            </a:r>
          </a:p>
          <a:p>
            <a:pPr marL="457200" indent="-457200">
              <a:lnSpc>
                <a:spcPct val="100000"/>
              </a:lnSpc>
              <a:spcBef>
                <a:spcPts val="400"/>
              </a:spcBef>
              <a:buFont typeface="Symbol" pitchFamily="2" charset="2"/>
              <a:buChar char="-"/>
            </a:pPr>
            <a:r>
              <a:rPr lang="de-DE" sz="2200"/>
              <a:t>Freier, R. et al. (2023). Kommunaler Finanzreport 2023. Bertelsmann Stiftung, Gütersloh. DOI 10.11586/2023042 </a:t>
            </a:r>
          </a:p>
          <a:p>
            <a:pPr marL="457200" indent="-457200">
              <a:lnSpc>
                <a:spcPct val="100000"/>
              </a:lnSpc>
              <a:spcBef>
                <a:spcPts val="400"/>
              </a:spcBef>
              <a:buFont typeface="Symbol" pitchFamily="2" charset="2"/>
              <a:buChar char="-"/>
            </a:pPr>
            <a:r>
              <a:rPr lang="de-DE" sz="2200">
                <a:latin typeface="Arial Narrow" panose="020B0606020202030204" pitchFamily="34" charset="0"/>
              </a:rPr>
              <a:t>Haubner, O. &amp; Kuhn, S. (2020). </a:t>
            </a:r>
            <a:r>
              <a:rPr lang="de-DE" sz="2200">
                <a:latin typeface="Arial Narrow" panose="020B0606020202030204" pitchFamily="34" charset="0"/>
                <a:hlinkClick r:id="rId4"/>
              </a:rPr>
              <a:t>Instrumente für kommunales Nachhaltigkeitsmanagement</a:t>
            </a:r>
            <a:r>
              <a:rPr lang="de-DE" sz="2200">
                <a:latin typeface="Arial Narrow" panose="020B0606020202030204" pitchFamily="34" charset="0"/>
              </a:rPr>
              <a:t>. Eine Einführung. Verlag Bertelsmann Stiftung, Gütersloh.</a:t>
            </a:r>
          </a:p>
          <a:p>
            <a:pPr marL="457200" indent="-457200">
              <a:lnSpc>
                <a:spcPct val="100000"/>
              </a:lnSpc>
              <a:spcBef>
                <a:spcPts val="400"/>
              </a:spcBef>
              <a:buFont typeface="Symbol" pitchFamily="2" charset="2"/>
              <a:buChar char="-"/>
            </a:pPr>
            <a:r>
              <a:rPr lang="de-DE" sz="2200">
                <a:solidFill>
                  <a:schemeClr val="tx1"/>
                </a:solidFill>
              </a:rPr>
              <a:t>Peters, O., Scheller, H. und </a:t>
            </a:r>
            <a:r>
              <a:rPr lang="de-DE" sz="2200" err="1">
                <a:solidFill>
                  <a:schemeClr val="tx1"/>
                </a:solidFill>
              </a:rPr>
              <a:t>Ruddek</a:t>
            </a:r>
            <a:r>
              <a:rPr lang="de-DE" sz="2200">
                <a:solidFill>
                  <a:schemeClr val="tx1"/>
                </a:solidFill>
              </a:rPr>
              <a:t>, A. (2023): Halbzeitbilanz zur Umsetzung der Agenda 2030 in deutschen Kommunen. Bertelsmann Stiftung.</a:t>
            </a:r>
          </a:p>
          <a:p>
            <a:pPr marL="457200" indent="-457200">
              <a:lnSpc>
                <a:spcPct val="100000"/>
              </a:lnSpc>
              <a:spcBef>
                <a:spcPts val="400"/>
              </a:spcBef>
              <a:buFont typeface="Symbol" pitchFamily="2" charset="2"/>
              <a:buChar char="-"/>
            </a:pPr>
            <a:r>
              <a:rPr lang="de-DE" sz="2200"/>
              <a:t>Rink, D. (2018). Nachhaltige Stadt. Rink, Dieter/Annegret Haase (</a:t>
            </a:r>
            <a:r>
              <a:rPr lang="de-DE" sz="2200" err="1"/>
              <a:t>Hg</a:t>
            </a:r>
            <a:r>
              <a:rPr lang="de-DE" sz="2200"/>
              <a:t>.): Handbuch Stadtkonzepte: Analysen, Diagnosen, Kritiken und Visionen. Opladen, Toronto: Barbara Budrich, </a:t>
            </a:r>
            <a:r>
              <a:rPr lang="de-DE" sz="2200" err="1"/>
              <a:t>utb</a:t>
            </a:r>
            <a:r>
              <a:rPr lang="de-DE" sz="2200"/>
              <a:t>, 237-257</a:t>
            </a:r>
          </a:p>
          <a:p>
            <a:pPr marL="457200" indent="-457200">
              <a:buFont typeface="Symbol" pitchFamily="2" charset="2"/>
              <a:buChar char="-"/>
            </a:pPr>
            <a:endParaRPr lang="de-DE" sz="2400" dirty="0">
              <a:solidFill>
                <a:schemeClr val="tx1"/>
              </a:solidFill>
              <a:latin typeface="Arial Narrow" panose="020B0606020202030204" pitchFamily="34" charset="0"/>
            </a:endParaRPr>
          </a:p>
          <a:p>
            <a:pPr marL="457200" indent="-457200">
              <a:buFont typeface="+mj-lt"/>
              <a:buAutoNum type="arabicPeriod"/>
            </a:pPr>
            <a:endParaRPr lang="de-DE" dirty="0"/>
          </a:p>
        </p:txBody>
      </p:sp>
      <p:sp>
        <p:nvSpPr>
          <p:cNvPr id="4" name="Foliennummernplatzhalter 3">
            <a:extLst>
              <a:ext uri="{FF2B5EF4-FFF2-40B4-BE49-F238E27FC236}">
                <a16:creationId xmlns:a16="http://schemas.microsoft.com/office/drawing/2014/main" id="{BE56333C-4E4F-4BB4-91D6-4B3757C5CB6C}"/>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34</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D02F5213-5D9B-4C99-88B5-EE45F64175B5}"/>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6" name="Grafik 5" descr="Internet mit einfarbiger Füllung">
            <a:extLst>
              <a:ext uri="{FF2B5EF4-FFF2-40B4-BE49-F238E27FC236}">
                <a16:creationId xmlns:a16="http://schemas.microsoft.com/office/drawing/2014/main" id="{2DDFF5D5-0709-B879-C0F1-331543B84F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33605" y="0"/>
            <a:ext cx="1518053" cy="1518053"/>
          </a:xfrm>
          <a:prstGeom prst="rect">
            <a:avLst/>
          </a:prstGeom>
        </p:spPr>
      </p:pic>
    </p:spTree>
    <p:extLst>
      <p:ext uri="{BB962C8B-B14F-4D97-AF65-F5344CB8AC3E}">
        <p14:creationId xmlns:p14="http://schemas.microsoft.com/office/powerpoint/2010/main" val="39837321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11"/>
          </p:nvPr>
        </p:nvSpPr>
        <p:spPr>
          <a:xfrm>
            <a:off x="635000" y="1737077"/>
            <a:ext cx="11034486" cy="3383845"/>
          </a:xfrm>
        </p:spPr>
        <p:txBody>
          <a:bodyPr/>
          <a:lstStyle/>
          <a:p>
            <a:pPr marL="342900" indent="-342900">
              <a:lnSpc>
                <a:spcPct val="100000"/>
              </a:lnSpc>
              <a:buFont typeface="Symbol" pitchFamily="2" charset="2"/>
              <a:buChar char="-"/>
              <a:defRPr/>
            </a:pPr>
            <a:r>
              <a:rPr lang="de-DE" sz="2200" dirty="0"/>
              <a:t>Kommunen in Deutschland sind zahlreich und vielfältig. Sie sind in das Mehrebenensystem eingegliedert</a:t>
            </a:r>
            <a:r>
              <a:rPr lang="de-DE" sz="2200"/>
              <a:t> und</a:t>
            </a:r>
            <a:r>
              <a:rPr lang="de-DE" sz="2200" dirty="0"/>
              <a:t> haben eigene Pflichten, Aufgaben und Einnahmen.</a:t>
            </a:r>
            <a:endParaRPr lang="de-DE" sz="2200"/>
          </a:p>
          <a:p>
            <a:pPr marL="342900" indent="-342900">
              <a:lnSpc>
                <a:spcPct val="100000"/>
              </a:lnSpc>
              <a:buFont typeface="Symbol" pitchFamily="2" charset="2"/>
              <a:buChar char="-"/>
              <a:defRPr/>
            </a:pPr>
            <a:r>
              <a:rPr lang="de-DE" sz="2200" dirty="0"/>
              <a:t>Grundlegende Prinzipien der Kommunen sind das Selbstverwaltungsrecht und die Daseinsvorsorge.</a:t>
            </a:r>
            <a:endParaRPr lang="de-DE" sz="2200"/>
          </a:p>
          <a:p>
            <a:pPr marL="342900" indent="-342900">
              <a:lnSpc>
                <a:spcPct val="100000"/>
              </a:lnSpc>
              <a:buFont typeface="Symbol" pitchFamily="2" charset="2"/>
              <a:buChar char="-"/>
              <a:defRPr/>
            </a:pPr>
            <a:r>
              <a:rPr lang="de-DE" sz="2200" dirty="0"/>
              <a:t>Grundlage kommunaler Nachhaltigkeit ist die Lokale Agenda 2021. Freiwillige und Pflichtaufgaben können in die drei Sphären der Nachhaltigkeit übertragen werden.</a:t>
            </a:r>
            <a:endParaRPr lang="de-DE" sz="2200"/>
          </a:p>
        </p:txBody>
      </p:sp>
      <p:sp>
        <p:nvSpPr>
          <p:cNvPr id="7"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35</a:t>
            </a:fld>
            <a:endParaRPr lang="de-DE" sz="1600" dirty="0">
              <a:latin typeface="Arial" panose="020B0604020202020204" pitchFamily="34" charset="0"/>
              <a:cs typeface="Arial" panose="020B0604020202020204" pitchFamily="34" charset="0"/>
            </a:endParaRPr>
          </a:p>
        </p:txBody>
      </p:sp>
      <p:sp>
        <p:nvSpPr>
          <p:cNvPr id="8"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2" name="Titel 2">
            <a:extLst>
              <a:ext uri="{FF2B5EF4-FFF2-40B4-BE49-F238E27FC236}">
                <a16:creationId xmlns:a16="http://schemas.microsoft.com/office/drawing/2014/main" id="{5006EB78-91C0-C672-98E1-BD08F87A11BC}"/>
              </a:ext>
            </a:extLst>
          </p:cNvPr>
          <p:cNvSpPr txBox="1">
            <a:spLocks/>
          </p:cNvSpPr>
          <p:nvPr/>
        </p:nvSpPr>
        <p:spPr>
          <a:xfrm>
            <a:off x="635000" y="638189"/>
            <a:ext cx="10922000" cy="1325563"/>
          </a:xfrm>
          <a:prstGeom prst="rect">
            <a:avLst/>
          </a:prstGeom>
        </p:spPr>
        <p:txBody>
          <a:bodyPr vert="horz" lIns="0" tIns="0" rIns="0" bIns="0" rtlCol="0" anchor="t">
            <a:noAutofit/>
          </a:bodyPr>
          <a:lstStyle>
            <a:lvl1pPr algn="l" defTabSz="914400" rtl="0" eaLnBrk="1" latinLnBrk="0" hangingPunct="1">
              <a:lnSpc>
                <a:spcPts val="3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a:lstStyle>
          <a:p>
            <a:r>
              <a:rPr lang="de-DE" dirty="0"/>
              <a:t>Fazit </a:t>
            </a:r>
          </a:p>
        </p:txBody>
      </p:sp>
      <p:pic>
        <p:nvPicPr>
          <p:cNvPr id="4" name="Grafik 3" descr="Klemmbrett abgehakt mit einfarbiger Füllung">
            <a:extLst>
              <a:ext uri="{FF2B5EF4-FFF2-40B4-BE49-F238E27FC236}">
                <a16:creationId xmlns:a16="http://schemas.microsoft.com/office/drawing/2014/main" id="{C7172D2E-75C0-95F0-03EA-7801C7151ED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3480">
            <a:off x="2140371" y="316005"/>
            <a:ext cx="1082489" cy="1082489"/>
          </a:xfrm>
          <a:prstGeom prst="rect">
            <a:avLst/>
          </a:prstGeom>
        </p:spPr>
      </p:pic>
      <p:sp>
        <p:nvSpPr>
          <p:cNvPr id="9" name="Rechteck 8">
            <a:extLst>
              <a:ext uri="{FF2B5EF4-FFF2-40B4-BE49-F238E27FC236}">
                <a16:creationId xmlns:a16="http://schemas.microsoft.com/office/drawing/2014/main" id="{4AFA28CA-398F-42BD-8E7A-3E9D1ADE9D16}"/>
              </a:ext>
            </a:extLst>
          </p:cNvPr>
          <p:cNvSpPr/>
          <p:nvPr/>
        </p:nvSpPr>
        <p:spPr>
          <a:xfrm>
            <a:off x="6530964" y="4894249"/>
            <a:ext cx="5320689" cy="111294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a:solidFill>
                  <a:schemeClr val="tx1"/>
                </a:solidFill>
                <a:latin typeface="Arial Narrow" panose="020B0606020202030204" pitchFamily="34" charset="0"/>
              </a:rPr>
              <a:t>Hinweise für Lehrende</a:t>
            </a:r>
            <a:r>
              <a:rPr lang="de-DE">
                <a:solidFill>
                  <a:schemeClr val="tx1"/>
                </a:solidFill>
                <a:latin typeface="Arial Narrow" panose="020B0606020202030204" pitchFamily="34" charset="0"/>
              </a:rPr>
              <a:t>: Dieses Fazit ist nur ein Entwurf, entwickeln Sie dies je nach Ihren eigenen Schwerpunkten weiter.</a:t>
            </a:r>
          </a:p>
        </p:txBody>
      </p:sp>
      <p:pic>
        <p:nvPicPr>
          <p:cNvPr id="10" name="Grafik 9" descr="Glühbirne und Zahnrad mit einfarbiger Füllung">
            <a:extLst>
              <a:ext uri="{FF2B5EF4-FFF2-40B4-BE49-F238E27FC236}">
                <a16:creationId xmlns:a16="http://schemas.microsoft.com/office/drawing/2014/main" id="{D45F9C13-449F-4402-9062-CDD72781C4A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90051" y="4115700"/>
            <a:ext cx="914400" cy="914400"/>
          </a:xfrm>
          <a:prstGeom prst="rect">
            <a:avLst/>
          </a:prstGeom>
        </p:spPr>
      </p:pic>
    </p:spTree>
    <p:extLst>
      <p:ext uri="{BB962C8B-B14F-4D97-AF65-F5344CB8AC3E}">
        <p14:creationId xmlns:p14="http://schemas.microsoft.com/office/powerpoint/2010/main" val="100301940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B16107-CEE8-53F0-4EA0-DF692631836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0669773-6953-C645-A8EA-3139C51EF585}"/>
              </a:ext>
            </a:extLst>
          </p:cNvPr>
          <p:cNvSpPr>
            <a:spLocks noGrp="1"/>
          </p:cNvSpPr>
          <p:nvPr>
            <p:ph type="title"/>
          </p:nvPr>
        </p:nvSpPr>
        <p:spPr/>
        <p:txBody>
          <a:bodyPr/>
          <a:lstStyle/>
          <a:p>
            <a:r>
              <a:rPr lang="de-DE" dirty="0"/>
              <a:t>Reflexion der Lernziele für diese Einheit</a:t>
            </a:r>
          </a:p>
        </p:txBody>
      </p:sp>
      <p:sp>
        <p:nvSpPr>
          <p:cNvPr id="3" name="Textplatzhalter 2">
            <a:extLst>
              <a:ext uri="{FF2B5EF4-FFF2-40B4-BE49-F238E27FC236}">
                <a16:creationId xmlns:a16="http://schemas.microsoft.com/office/drawing/2014/main" id="{02A775C3-6AD1-5FB2-0624-9F18280311DB}"/>
              </a:ext>
            </a:extLst>
          </p:cNvPr>
          <p:cNvSpPr>
            <a:spLocks noGrp="1"/>
          </p:cNvSpPr>
          <p:nvPr>
            <p:ph type="body" sz="quarter" idx="11"/>
          </p:nvPr>
        </p:nvSpPr>
        <p:spPr>
          <a:xfrm>
            <a:off x="635000" y="2892665"/>
            <a:ext cx="10922000" cy="3046711"/>
          </a:xfrm>
        </p:spPr>
        <p:txBody>
          <a:bodyPr>
            <a:normAutofit/>
          </a:bodyPr>
          <a:lstStyle/>
          <a:p>
            <a:pPr marL="342900" indent="-342900">
              <a:lnSpc>
                <a:spcPct val="100000"/>
              </a:lnSpc>
              <a:buClr>
                <a:schemeClr val="accent5"/>
              </a:buClr>
              <a:buFont typeface="Wingdings" pitchFamily="2" charset="2"/>
              <a:buChar char="ü"/>
            </a:pPr>
            <a:r>
              <a:rPr lang="de-DE" sz="2200"/>
              <a:t>Grundverständnis für den Aufbau, die Arbeitsweise, die Zuständigkeiten und die finanzielle Ausstattung von Kommunalverwaltungen entwickeln</a:t>
            </a:r>
          </a:p>
          <a:p>
            <a:pPr marL="342900" indent="-342900">
              <a:lnSpc>
                <a:spcPct val="100000"/>
              </a:lnSpc>
              <a:buClr>
                <a:schemeClr val="accent5"/>
              </a:buClr>
              <a:buFont typeface="Wingdings" pitchFamily="2" charset="2"/>
              <a:buChar char="ü"/>
            </a:pPr>
            <a:r>
              <a:rPr lang="de-DE" sz="2200"/>
              <a:t>Verschiedene Aspekte von Klimaschutz und -anpassung im politischen Mehrebenensystem verorten und das Zusammenwirken der Ebenen analysieren können</a:t>
            </a:r>
          </a:p>
          <a:p>
            <a:pPr marL="342900" indent="-342900">
              <a:lnSpc>
                <a:spcPct val="100000"/>
              </a:lnSpc>
              <a:buClr>
                <a:schemeClr val="accent5"/>
              </a:buClr>
              <a:buFont typeface="Wingdings" pitchFamily="2" charset="2"/>
              <a:buChar char="ü"/>
            </a:pPr>
            <a:r>
              <a:rPr lang="de-DE" sz="2200"/>
              <a:t>Konzepte kommunaler Nachhaltigkeit kennen und erklären können</a:t>
            </a:r>
          </a:p>
          <a:p>
            <a:pPr marL="342900" indent="-342900">
              <a:lnSpc>
                <a:spcPct val="100000"/>
              </a:lnSpc>
              <a:buClr>
                <a:schemeClr val="accent5"/>
              </a:buClr>
              <a:buFont typeface="Wingdings" pitchFamily="2" charset="2"/>
              <a:buChar char="ü"/>
            </a:pPr>
            <a:r>
              <a:rPr lang="de-DE" sz="2200"/>
              <a:t>Akteure kommunaler Nachhaltigkeit identifizieren können </a:t>
            </a:r>
          </a:p>
          <a:p>
            <a:pPr marL="342900" indent="-342900">
              <a:lnSpc>
                <a:spcPct val="100000"/>
              </a:lnSpc>
              <a:buClr>
                <a:schemeClr val="accent5"/>
              </a:buClr>
              <a:buFont typeface="Wingdings" pitchFamily="2" charset="2"/>
              <a:buChar char="ü"/>
            </a:pPr>
            <a:r>
              <a:rPr lang="de-DE" sz="2200"/>
              <a:t>Konkrete Wirkungsbereiche und Instrumente kommunaler Nachhaltigkeit kennen</a:t>
            </a:r>
          </a:p>
        </p:txBody>
      </p:sp>
      <p:sp>
        <p:nvSpPr>
          <p:cNvPr id="4" name="Foliennummernplatzhalter 3">
            <a:extLst>
              <a:ext uri="{FF2B5EF4-FFF2-40B4-BE49-F238E27FC236}">
                <a16:creationId xmlns:a16="http://schemas.microsoft.com/office/drawing/2014/main" id="{E364FE15-CF1D-7BF0-5FDA-52FCBBA8EF7B}"/>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36</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39D1E5C4-F330-0ACA-497D-D635B5179BF2}"/>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6" name="Sprechblase: rechteckig 7">
            <a:extLst>
              <a:ext uri="{FF2B5EF4-FFF2-40B4-BE49-F238E27FC236}">
                <a16:creationId xmlns:a16="http://schemas.microsoft.com/office/drawing/2014/main" id="{12E86FCC-54BF-395C-2CAC-C6EA4D82A923}"/>
              </a:ext>
            </a:extLst>
          </p:cNvPr>
          <p:cNvSpPr/>
          <p:nvPr/>
        </p:nvSpPr>
        <p:spPr>
          <a:xfrm>
            <a:off x="635000" y="1696433"/>
            <a:ext cx="11108565" cy="887742"/>
          </a:xfrm>
          <a:prstGeom prst="wedgeRectCallout">
            <a:avLst>
              <a:gd name="adj1" fmla="val 31787"/>
              <a:gd name="adj2" fmla="val -72084"/>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200" i="1" dirty="0">
                <a:solidFill>
                  <a:schemeClr val="tx1"/>
                </a:solidFill>
                <a:latin typeface="Arial Narrow" panose="020B0606020202030204" pitchFamily="34" charset="0"/>
              </a:rPr>
              <a:t>Nehmen Sie sich kurz Zeit für </a:t>
            </a:r>
            <a:r>
              <a:rPr lang="de-DE" sz="2200" i="1">
                <a:solidFill>
                  <a:schemeClr val="tx1"/>
                </a:solidFill>
                <a:latin typeface="Arial Narrow" panose="020B0606020202030204" pitchFamily="34" charset="0"/>
              </a:rPr>
              <a:t>ein </a:t>
            </a:r>
            <a:r>
              <a:rPr lang="de-DE" sz="2200" i="1" dirty="0">
                <a:solidFill>
                  <a:schemeClr val="tx1"/>
                </a:solidFill>
                <a:latin typeface="Arial Narrow" panose="020B0606020202030204" pitchFamily="34" charset="0"/>
              </a:rPr>
              <a:t>Gespräch über die heutigen Lernziele mit Ihrer/m Sitznachbarin/n. Welche Lernziele haben Sie erreicht? Wo haben Sie noch Fragen?</a:t>
            </a:r>
            <a:endParaRPr lang="de-DE" sz="2200" i="1">
              <a:solidFill>
                <a:schemeClr val="tx1"/>
              </a:solidFill>
              <a:latin typeface="Arial Narrow" panose="020B0606020202030204" pitchFamily="34" charset="0"/>
            </a:endParaRPr>
          </a:p>
        </p:txBody>
      </p:sp>
      <p:pic>
        <p:nvPicPr>
          <p:cNvPr id="7" name="Grafik 6" descr="Gruppenbrainstorming mit einfarbiger Füllung">
            <a:extLst>
              <a:ext uri="{FF2B5EF4-FFF2-40B4-BE49-F238E27FC236}">
                <a16:creationId xmlns:a16="http://schemas.microsoft.com/office/drawing/2014/main" id="{4BF5A422-BCD1-6BC3-A41F-03CEF2AED98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04106" y="193669"/>
            <a:ext cx="1502763" cy="1502763"/>
          </a:xfrm>
          <a:prstGeom prst="rect">
            <a:avLst/>
          </a:prstGeom>
        </p:spPr>
      </p:pic>
    </p:spTree>
    <p:extLst>
      <p:ext uri="{BB962C8B-B14F-4D97-AF65-F5344CB8AC3E}">
        <p14:creationId xmlns:p14="http://schemas.microsoft.com/office/powerpoint/2010/main" val="24055065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b="1">
                <a:cs typeface="Arial" panose="020B0604020202020204" pitchFamily="34" charset="0"/>
              </a:rPr>
              <a:t>Literatur</a:t>
            </a:r>
          </a:p>
        </p:txBody>
      </p:sp>
      <p:sp>
        <p:nvSpPr>
          <p:cNvPr id="4" name="Textplatzhalter 3"/>
          <p:cNvSpPr>
            <a:spLocks noGrp="1"/>
          </p:cNvSpPr>
          <p:nvPr>
            <p:ph type="body" sz="quarter" idx="11"/>
          </p:nvPr>
        </p:nvSpPr>
        <p:spPr>
          <a:xfrm>
            <a:off x="635000" y="1235414"/>
            <a:ext cx="11223017" cy="4873556"/>
          </a:xfrm>
        </p:spPr>
        <p:txBody>
          <a:bodyPr numCol="2" spcCol="180000">
            <a:noAutofit/>
          </a:bodyPr>
          <a:lstStyle/>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Bogumil, J. &amp; Holtkamp, L (2013), Kommunalpolitik und Kommunalverwaltung. Eine praxisorientierte Einführung. </a:t>
            </a:r>
            <a:r>
              <a:rPr lang="de-DE" sz="1400" dirty="0" err="1">
                <a:effectLst/>
                <a:ea typeface="Calibri" panose="020F0502020204030204" pitchFamily="34" charset="0"/>
                <a:cs typeface="Times New Roman" panose="02020603050405020304" pitchFamily="18" charset="0"/>
              </a:rPr>
              <a:t>bpb</a:t>
            </a:r>
            <a:r>
              <a:rPr lang="de-DE" sz="1400" dirty="0">
                <a:effectLst/>
                <a:ea typeface="Calibri" panose="020F0502020204030204" pitchFamily="34" charset="0"/>
                <a:cs typeface="Times New Roman" panose="02020603050405020304" pitchFamily="18" charset="0"/>
              </a:rPr>
              <a:t>-Schriftenreihe, Bd.1329, Bonn. </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Deutsches Institut für Urbanistik gGmbH (2023). </a:t>
            </a:r>
            <a:r>
              <a:rPr lang="de-DE" sz="1400" u="sng" dirty="0">
                <a:solidFill>
                  <a:srgbClr val="0563C1"/>
                </a:solidFill>
                <a:effectLst/>
                <a:ea typeface="Calibri" panose="020F0502020204030204" pitchFamily="34" charset="0"/>
                <a:cs typeface="Times New Roman" panose="02020603050405020304" pitchFamily="18" charset="0"/>
                <a:hlinkClick r:id="rId2"/>
              </a:rPr>
              <a:t>Praxisleitfaden – Klimaschutz in Kommunen</a:t>
            </a:r>
            <a:r>
              <a:rPr lang="de-DE" sz="1400" dirty="0">
                <a:effectLst/>
                <a:ea typeface="Calibri" panose="020F0502020204030204" pitchFamily="34" charset="0"/>
                <a:cs typeface="Times New Roman" panose="02020603050405020304" pitchFamily="18" charset="0"/>
              </a:rPr>
              <a:t>. (4. Auflage). Berlin. DOI 10.34744/0gqz-yq65</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Fliedner, O. (2017). </a:t>
            </a:r>
            <a:r>
              <a:rPr lang="de-DE" sz="1400" u="sng" dirty="0">
                <a:solidFill>
                  <a:srgbClr val="0563C1"/>
                </a:solidFill>
                <a:effectLst/>
                <a:ea typeface="Calibri" panose="020F0502020204030204" pitchFamily="34" charset="0"/>
                <a:cs typeface="Times New Roman" panose="02020603050405020304" pitchFamily="18" charset="0"/>
                <a:hlinkClick r:id="rId3"/>
              </a:rPr>
              <a:t>Grundwissen Kommunalpolitik. 1. Kommunen in Staat und Gesellschaft</a:t>
            </a:r>
            <a:r>
              <a:rPr lang="de-DE" sz="1400" dirty="0">
                <a:effectLst/>
                <a:ea typeface="Calibri" panose="020F0502020204030204" pitchFamily="34" charset="0"/>
                <a:cs typeface="Times New Roman" panose="02020603050405020304" pitchFamily="18" charset="0"/>
              </a:rPr>
              <a:t>. Friedrich-Ebert-Stiftung, Bonn </a:t>
            </a:r>
          </a:p>
          <a:p>
            <a:pPr>
              <a:lnSpc>
                <a:spcPct val="100000"/>
              </a:lnSpc>
              <a:spcBef>
                <a:spcPts val="0"/>
              </a:spcBef>
              <a:spcAft>
                <a:spcPts val="600"/>
              </a:spcAft>
            </a:pPr>
            <a:r>
              <a:rPr lang="de-DE" sz="1400" dirty="0">
                <a:ea typeface="Calibri" panose="020F0502020204030204" pitchFamily="34" charset="0"/>
                <a:cs typeface="Times New Roman" panose="02020603050405020304" pitchFamily="18" charset="0"/>
              </a:rPr>
              <a:t>Grunwald, Armin, and Jürgen Kopfmüller. Nachhaltigkeit: 2. Campus Verlag, 2012.</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Hennecke, H.-G. (2012). Struktur der kommunalen Ebene in den Ländern Deutschlands. Schriften des Deutschen Landkreistags. Band 110. Deutscher Landkreistag: Berlin.</a:t>
            </a:r>
          </a:p>
          <a:p>
            <a:pPr>
              <a:lnSpc>
                <a:spcPct val="100000"/>
              </a:lnSpc>
              <a:spcBef>
                <a:spcPts val="0"/>
              </a:spcBef>
              <a:spcAft>
                <a:spcPts val="600"/>
              </a:spcAft>
            </a:pPr>
            <a:r>
              <a:rPr lang="de-DE" sz="1400" dirty="0" err="1">
                <a:effectLst/>
                <a:ea typeface="Calibri" panose="020F0502020204030204" pitchFamily="34" charset="0"/>
                <a:cs typeface="Times New Roman" panose="02020603050405020304" pitchFamily="18" charset="0"/>
              </a:rPr>
              <a:t>Kraas</a:t>
            </a:r>
            <a:r>
              <a:rPr lang="de-DE" sz="1400" dirty="0">
                <a:effectLst/>
                <a:ea typeface="Calibri" panose="020F0502020204030204" pitchFamily="34" charset="0"/>
                <a:cs typeface="Times New Roman" panose="02020603050405020304" pitchFamily="18" charset="0"/>
              </a:rPr>
              <a:t>, F., et. al. (2016). Der Umzug der Menschheit: Die transformative Kraft der Städte. WBGU-German Advisory Council on Global Change. </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Oelsner, G. (2022). Nachhaltigkeitstreiber: Lokale Agenda 21, Kommunen und Zivilgesellschaft als Pioniere des Wandels. </a:t>
            </a:r>
            <a:r>
              <a:rPr lang="de-DE" sz="1400" dirty="0" err="1">
                <a:effectLst/>
                <a:ea typeface="Calibri" panose="020F0502020204030204" pitchFamily="34" charset="0"/>
                <a:cs typeface="Times New Roman" panose="02020603050405020304" pitchFamily="18" charset="0"/>
              </a:rPr>
              <a:t>oekom</a:t>
            </a:r>
            <a:r>
              <a:rPr lang="de-DE" sz="1400" dirty="0">
                <a:effectLst/>
                <a:ea typeface="Calibri" panose="020F0502020204030204" pitchFamily="34" charset="0"/>
                <a:cs typeface="Times New Roman" panose="02020603050405020304" pitchFamily="18" charset="0"/>
              </a:rPr>
              <a:t> </a:t>
            </a:r>
            <a:r>
              <a:rPr lang="de-DE" sz="1400" dirty="0" err="1">
                <a:effectLst/>
                <a:ea typeface="Calibri" panose="020F0502020204030204" pitchFamily="34" charset="0"/>
                <a:cs typeface="Times New Roman" panose="02020603050405020304" pitchFamily="18" charset="0"/>
              </a:rPr>
              <a:t>verlag</a:t>
            </a:r>
            <a:r>
              <a:rPr lang="de-DE" sz="1400" dirty="0">
                <a:effectLst/>
                <a:ea typeface="Calibri" panose="020F0502020204030204" pitchFamily="34" charset="0"/>
                <a:cs typeface="Times New Roman" panose="02020603050405020304" pitchFamily="18" charset="0"/>
              </a:rPr>
              <a:t>.  </a:t>
            </a:r>
          </a:p>
          <a:p>
            <a:pPr>
              <a:lnSpc>
                <a:spcPct val="100000"/>
              </a:lnSpc>
              <a:spcBef>
                <a:spcPts val="0"/>
              </a:spcBef>
              <a:spcAft>
                <a:spcPts val="600"/>
              </a:spcAft>
            </a:pPr>
            <a:r>
              <a:rPr lang="en-US" sz="1400" dirty="0">
                <a:effectLst/>
                <a:ea typeface="Calibri" panose="020F0502020204030204" pitchFamily="34" charset="0"/>
                <a:cs typeface="Times New Roman" panose="02020603050405020304" pitchFamily="18" charset="0"/>
              </a:rPr>
              <a:t>Raworth, K. (2017). A Doughnut for the Anthropocene: humanity's compass in the 21st century. </a:t>
            </a:r>
            <a:r>
              <a:rPr lang="de-DE" sz="1400" dirty="0">
                <a:effectLst/>
                <a:ea typeface="Calibri" panose="020F0502020204030204" pitchFamily="34" charset="0"/>
                <a:cs typeface="Times New Roman" panose="02020603050405020304" pitchFamily="18" charset="0"/>
              </a:rPr>
              <a:t>The </a:t>
            </a:r>
            <a:r>
              <a:rPr lang="de-DE" sz="1400" dirty="0" err="1">
                <a:effectLst/>
                <a:ea typeface="Calibri" panose="020F0502020204030204" pitchFamily="34" charset="0"/>
                <a:cs typeface="Times New Roman" panose="02020603050405020304" pitchFamily="18" charset="0"/>
              </a:rPr>
              <a:t>lancet</a:t>
            </a:r>
            <a:r>
              <a:rPr lang="de-DE" sz="1400" dirty="0">
                <a:effectLst/>
                <a:ea typeface="Calibri" panose="020F0502020204030204" pitchFamily="34" charset="0"/>
                <a:cs typeface="Times New Roman" panose="02020603050405020304" pitchFamily="18" charset="0"/>
              </a:rPr>
              <a:t> </a:t>
            </a:r>
            <a:r>
              <a:rPr lang="de-DE" sz="1400" dirty="0" err="1">
                <a:effectLst/>
                <a:ea typeface="Calibri" panose="020F0502020204030204" pitchFamily="34" charset="0"/>
                <a:cs typeface="Times New Roman" panose="02020603050405020304" pitchFamily="18" charset="0"/>
              </a:rPr>
              <a:t>planetary</a:t>
            </a:r>
            <a:r>
              <a:rPr lang="de-DE" sz="1400" dirty="0">
                <a:effectLst/>
                <a:ea typeface="Calibri" panose="020F0502020204030204" pitchFamily="34" charset="0"/>
                <a:cs typeface="Times New Roman" panose="02020603050405020304" pitchFamily="18" charset="0"/>
              </a:rPr>
              <a:t> </a:t>
            </a:r>
            <a:r>
              <a:rPr lang="de-DE" sz="1400" dirty="0" err="1">
                <a:effectLst/>
                <a:ea typeface="Calibri" panose="020F0502020204030204" pitchFamily="34" charset="0"/>
                <a:cs typeface="Times New Roman" panose="02020603050405020304" pitchFamily="18" charset="0"/>
              </a:rPr>
              <a:t>health</a:t>
            </a:r>
            <a:r>
              <a:rPr lang="de-DE" sz="1400" dirty="0">
                <a:effectLst/>
                <a:ea typeface="Calibri" panose="020F0502020204030204" pitchFamily="34" charset="0"/>
                <a:cs typeface="Times New Roman" panose="02020603050405020304" pitchFamily="18" charset="0"/>
              </a:rPr>
              <a:t>, 1(2), e48-e49.</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Redenius, P., &amp; Heinrichs, H. (2024). </a:t>
            </a:r>
            <a:r>
              <a:rPr lang="de-DE" sz="1400" u="sng" dirty="0">
                <a:solidFill>
                  <a:srgbClr val="0563C1"/>
                </a:solidFill>
                <a:effectLst/>
                <a:ea typeface="Calibri" panose="020F0502020204030204" pitchFamily="34" charset="0"/>
                <a:cs typeface="Times New Roman" panose="02020603050405020304" pitchFamily="18" charset="0"/>
                <a:hlinkClick r:id="rId4"/>
              </a:rPr>
              <a:t>Kommunen als Adressat und Träger der Nachhaltigkeit</a:t>
            </a:r>
            <a:r>
              <a:rPr lang="de-DE" sz="1400" dirty="0">
                <a:effectLst/>
                <a:ea typeface="Calibri" panose="020F0502020204030204" pitchFamily="34" charset="0"/>
                <a:cs typeface="Times New Roman" panose="02020603050405020304" pitchFamily="18" charset="0"/>
              </a:rPr>
              <a:t>. In </a:t>
            </a:r>
            <a:r>
              <a:rPr lang="de-DE" sz="1400" i="1" dirty="0">
                <a:effectLst/>
                <a:ea typeface="Calibri" panose="020F0502020204030204" pitchFamily="34" charset="0"/>
                <a:cs typeface="Times New Roman" panose="02020603050405020304" pitchFamily="18" charset="0"/>
              </a:rPr>
              <a:t>Kommunales Nachhaltigkeitsmanagement: Ein integrativer Ansatz mit Fokus Wirtschaft am Beispiel der Stadt Hannover</a:t>
            </a:r>
            <a:r>
              <a:rPr lang="de-DE" sz="1400" dirty="0">
                <a:effectLst/>
                <a:ea typeface="Calibri" panose="020F0502020204030204" pitchFamily="34" charset="0"/>
                <a:cs typeface="Times New Roman" panose="02020603050405020304" pitchFamily="18" charset="0"/>
              </a:rPr>
              <a:t>. Berlin, Heidelberg.</a:t>
            </a:r>
          </a:p>
          <a:p>
            <a:pPr>
              <a:lnSpc>
                <a:spcPct val="100000"/>
              </a:lnSpc>
              <a:spcBef>
                <a:spcPts val="0"/>
              </a:spcBef>
              <a:spcAft>
                <a:spcPts val="600"/>
              </a:spcAft>
            </a:pPr>
            <a:r>
              <a:rPr lang="en-US" sz="1400" dirty="0">
                <a:effectLst/>
                <a:ea typeface="Calibri" panose="020F0502020204030204" pitchFamily="34" charset="0"/>
                <a:cs typeface="Times New Roman" panose="02020603050405020304" pitchFamily="18" charset="0"/>
              </a:rPr>
              <a:t>Richardson, K. et. al. (2023). Earth beyond six of nine planetary boundaries. Science advances, 9(37), eadh2458.</a:t>
            </a:r>
          </a:p>
          <a:p>
            <a:pPr>
              <a:lnSpc>
                <a:spcPct val="100000"/>
              </a:lnSpc>
              <a:spcBef>
                <a:spcPts val="0"/>
              </a:spcBef>
              <a:spcAft>
                <a:spcPts val="600"/>
              </a:spcAft>
            </a:pPr>
            <a:r>
              <a:rPr lang="de-DE" sz="1400" dirty="0">
                <a:ea typeface="Calibri" panose="020F0502020204030204" pitchFamily="34" charset="0"/>
                <a:cs typeface="Times New Roman" panose="02020603050405020304" pitchFamily="18" charset="0"/>
              </a:rPr>
              <a:t>Rink, D. (2018). Nachhaltige Stadt. Rink, Dieter/Annegret Haase (</a:t>
            </a:r>
            <a:r>
              <a:rPr lang="de-DE" sz="1400" dirty="0" err="1">
                <a:ea typeface="Calibri" panose="020F0502020204030204" pitchFamily="34" charset="0"/>
                <a:cs typeface="Times New Roman" panose="02020603050405020304" pitchFamily="18" charset="0"/>
              </a:rPr>
              <a:t>Hg</a:t>
            </a:r>
            <a:r>
              <a:rPr lang="de-DE" sz="1400" dirty="0">
                <a:ea typeface="Calibri" panose="020F0502020204030204" pitchFamily="34" charset="0"/>
                <a:cs typeface="Times New Roman" panose="02020603050405020304" pitchFamily="18" charset="0"/>
              </a:rPr>
              <a:t>.): Handbuch Stadtkonzepte: Analysen, Diagnosen, Kritiken und Visionen. Opladen, Toronto: Barbara Budrich, </a:t>
            </a:r>
            <a:r>
              <a:rPr lang="de-DE" sz="1400" dirty="0" err="1">
                <a:ea typeface="Calibri" panose="020F0502020204030204" pitchFamily="34" charset="0"/>
                <a:cs typeface="Times New Roman" panose="02020603050405020304" pitchFamily="18" charset="0"/>
              </a:rPr>
              <a:t>utb</a:t>
            </a:r>
            <a:r>
              <a:rPr lang="de-DE" sz="1400" dirty="0">
                <a:ea typeface="Calibri" panose="020F0502020204030204" pitchFamily="34" charset="0"/>
                <a:cs typeface="Times New Roman" panose="02020603050405020304" pitchFamily="18" charset="0"/>
              </a:rPr>
              <a:t>, 237-257.</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Steffen, W., Rockström, J. et. al. </a:t>
            </a:r>
            <a:r>
              <a:rPr lang="en-US" sz="1400" dirty="0">
                <a:effectLst/>
                <a:ea typeface="Calibri" panose="020F0502020204030204" pitchFamily="34" charset="0"/>
                <a:cs typeface="Times New Roman" panose="02020603050405020304" pitchFamily="18" charset="0"/>
              </a:rPr>
              <a:t>(2015). Planetary boundaries: Guiding human development on a changing planet. science, 347(6223), 1259855.</a:t>
            </a:r>
            <a:endParaRPr lang="de-DE" sz="1400" dirty="0">
              <a:effectLst/>
              <a:ea typeface="Calibri" panose="020F0502020204030204" pitchFamily="34" charset="0"/>
              <a:cs typeface="Times New Roman" panose="02020603050405020304" pitchFamily="18" charset="0"/>
            </a:endParaRP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UBA (2024). Kommunalbefragung Klimaanpassung 2023: </a:t>
            </a:r>
            <a:r>
              <a:rPr lang="de-DE" sz="1400" u="sng" dirty="0">
                <a:solidFill>
                  <a:srgbClr val="0563C1"/>
                </a:solidFill>
                <a:effectLst/>
                <a:ea typeface="Calibri" panose="020F0502020204030204" pitchFamily="34" charset="0"/>
                <a:cs typeface="Times New Roman" panose="02020603050405020304" pitchFamily="18" charset="0"/>
                <a:hlinkClick r:id="rId5"/>
              </a:rPr>
              <a:t>https://www.umweltbundesamt.de/publikationen/kommunalbefragung-klimaanpassung-2023</a:t>
            </a:r>
            <a:endParaRPr lang="de-DE" sz="1400" dirty="0">
              <a:effectLst/>
              <a:ea typeface="Calibri" panose="020F0502020204030204" pitchFamily="34" charset="0"/>
              <a:cs typeface="Times New Roman" panose="02020603050405020304" pitchFamily="18" charset="0"/>
            </a:endParaRP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WBGU (2011). Gesellschaftsvertrag für eine große Transformation. Zusammenfassung für Entscheidungsträger, Berlin.</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WBGU (2011). Gesellschaftsvertrag für eine große Transformation. Zusammenfassung für Entscheidungsträger, Berlin.)</a:t>
            </a:r>
          </a:p>
          <a:p>
            <a:pPr>
              <a:lnSpc>
                <a:spcPct val="100000"/>
              </a:lnSpc>
              <a:spcBef>
                <a:spcPts val="0"/>
              </a:spcBef>
              <a:spcAft>
                <a:spcPts val="600"/>
              </a:spcAft>
            </a:pPr>
            <a:r>
              <a:rPr lang="en-GB" sz="1400" dirty="0" err="1">
                <a:effectLst/>
                <a:ea typeface="Calibri" panose="020F0502020204030204" pitchFamily="34" charset="0"/>
                <a:cs typeface="Times New Roman" panose="02020603050405020304" pitchFamily="18" charset="0"/>
              </a:rPr>
              <a:t>Wittmayer</a:t>
            </a:r>
            <a:r>
              <a:rPr lang="en-GB" sz="1400" dirty="0">
                <a:effectLst/>
                <a:ea typeface="Calibri" panose="020F0502020204030204" pitchFamily="34" charset="0"/>
                <a:cs typeface="Times New Roman" panose="02020603050405020304" pitchFamily="18" charset="0"/>
              </a:rPr>
              <a:t>, J. M., van </a:t>
            </a:r>
            <a:r>
              <a:rPr lang="en-GB" sz="1400" dirty="0" err="1">
                <a:effectLst/>
                <a:ea typeface="Calibri" panose="020F0502020204030204" pitchFamily="34" charset="0"/>
                <a:cs typeface="Times New Roman" panose="02020603050405020304" pitchFamily="18" charset="0"/>
              </a:rPr>
              <a:t>Steenbergen</a:t>
            </a:r>
            <a:r>
              <a:rPr lang="en-GB" sz="1400" dirty="0">
                <a:effectLst/>
                <a:ea typeface="Calibri" panose="020F0502020204030204" pitchFamily="34" charset="0"/>
                <a:cs typeface="Times New Roman" panose="02020603050405020304" pitchFamily="18" charset="0"/>
              </a:rPr>
              <a:t>, F., </a:t>
            </a:r>
            <a:r>
              <a:rPr lang="en-GB" sz="1400" dirty="0" err="1">
                <a:effectLst/>
                <a:ea typeface="Calibri" panose="020F0502020204030204" pitchFamily="34" charset="0"/>
                <a:cs typeface="Times New Roman" panose="02020603050405020304" pitchFamily="18" charset="0"/>
              </a:rPr>
              <a:t>Rok</a:t>
            </a:r>
            <a:r>
              <a:rPr lang="en-GB" sz="1400" dirty="0">
                <a:effectLst/>
                <a:ea typeface="Calibri" panose="020F0502020204030204" pitchFamily="34" charset="0"/>
                <a:cs typeface="Times New Roman" panose="02020603050405020304" pitchFamily="18" charset="0"/>
              </a:rPr>
              <a:t>, A., &amp; </a:t>
            </a:r>
            <a:r>
              <a:rPr lang="en-GB" sz="1400" dirty="0" err="1">
                <a:effectLst/>
                <a:ea typeface="Calibri" panose="020F0502020204030204" pitchFamily="34" charset="0"/>
                <a:cs typeface="Times New Roman" panose="02020603050405020304" pitchFamily="18" charset="0"/>
              </a:rPr>
              <a:t>Roorda</a:t>
            </a:r>
            <a:r>
              <a:rPr lang="en-GB" sz="1400" dirty="0">
                <a:effectLst/>
                <a:ea typeface="Calibri" panose="020F0502020204030204" pitchFamily="34" charset="0"/>
                <a:cs typeface="Times New Roman" panose="02020603050405020304" pitchFamily="18" charset="0"/>
              </a:rPr>
              <a:t>, C. (2016). Governing sustainability: a dialogue between Local Agenda 21 and transition management. </a:t>
            </a:r>
            <a:r>
              <a:rPr lang="de-DE" sz="1400" dirty="0" err="1">
                <a:effectLst/>
                <a:ea typeface="Calibri" panose="020F0502020204030204" pitchFamily="34" charset="0"/>
                <a:cs typeface="Times New Roman" panose="02020603050405020304" pitchFamily="18" charset="0"/>
              </a:rPr>
              <a:t>Local</a:t>
            </a:r>
            <a:r>
              <a:rPr lang="de-DE" sz="1400" dirty="0">
                <a:effectLst/>
                <a:ea typeface="Calibri" panose="020F0502020204030204" pitchFamily="34" charset="0"/>
                <a:cs typeface="Times New Roman" panose="02020603050405020304" pitchFamily="18" charset="0"/>
              </a:rPr>
              <a:t> Environment, 21(8), 939-955.</a:t>
            </a:r>
          </a:p>
          <a:p>
            <a:pPr>
              <a:lnSpc>
                <a:spcPct val="100000"/>
              </a:lnSpc>
              <a:spcBef>
                <a:spcPts val="0"/>
              </a:spcBef>
              <a:spcAft>
                <a:spcPts val="600"/>
              </a:spcAft>
            </a:pPr>
            <a:r>
              <a:rPr lang="de-DE" sz="1400" dirty="0">
                <a:effectLst/>
                <a:ea typeface="Calibri" panose="020F0502020204030204" pitchFamily="34" charset="0"/>
                <a:cs typeface="Times New Roman" panose="02020603050405020304" pitchFamily="18" charset="0"/>
              </a:rPr>
              <a:t>Wuppertal Institut (2025). Gute Beispiele für eine gelingende Transformation. Impulse für nachhaltige Lebenswelten, Wuppertal.</a:t>
            </a:r>
            <a:endParaRPr lang="de-DE" sz="1400" dirty="0"/>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37</a:t>
            </a:fld>
            <a:endParaRPr lang="de-DE" sz="1600" dirty="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
        <p:nvSpPr>
          <p:cNvPr id="7" name="Textplatzhalter 3">
            <a:extLst>
              <a:ext uri="{FF2B5EF4-FFF2-40B4-BE49-F238E27FC236}">
                <a16:creationId xmlns:a16="http://schemas.microsoft.com/office/drawing/2014/main" id="{310FEA7C-874D-43ED-9853-D38C8B9C5DE5}"/>
              </a:ext>
            </a:extLst>
          </p:cNvPr>
          <p:cNvSpPr txBox="1">
            <a:spLocks/>
          </p:cNvSpPr>
          <p:nvPr/>
        </p:nvSpPr>
        <p:spPr>
          <a:xfrm>
            <a:off x="6174015" y="1235414"/>
            <a:ext cx="5460999" cy="4723140"/>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sz="1600" dirty="0">
              <a:highlight>
                <a:srgbClr val="FFFF00"/>
              </a:highlight>
            </a:endParaRPr>
          </a:p>
          <a:p>
            <a:pPr marL="0" lvl="2" indent="0">
              <a:buFont typeface="Symbol" panose="05050102010706020507" pitchFamily="18" charset="2"/>
              <a:buNone/>
            </a:pPr>
            <a:endParaRPr lang="de-DE" sz="1600" dirty="0"/>
          </a:p>
          <a:p>
            <a:pPr marL="0" lvl="2" indent="0">
              <a:buFont typeface="Symbol" panose="05050102010706020507" pitchFamily="18" charset="2"/>
              <a:buNone/>
            </a:pPr>
            <a:endParaRPr lang="de-DE" sz="1600" dirty="0"/>
          </a:p>
        </p:txBody>
      </p:sp>
    </p:spTree>
    <p:extLst>
      <p:ext uri="{BB962C8B-B14F-4D97-AF65-F5344CB8AC3E}">
        <p14:creationId xmlns:p14="http://schemas.microsoft.com/office/powerpoint/2010/main" val="1411802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cs typeface="Arial" panose="020B0604020202020204" pitchFamily="34" charset="0"/>
              </a:rPr>
              <a:t>Bildquellen</a:t>
            </a:r>
            <a:endParaRPr lang="de-DE" dirty="0"/>
          </a:p>
        </p:txBody>
      </p:sp>
      <p:sp>
        <p:nvSpPr>
          <p:cNvPr id="4" name="Textplatzhalter 3"/>
          <p:cNvSpPr>
            <a:spLocks noGrp="1"/>
          </p:cNvSpPr>
          <p:nvPr>
            <p:ph type="body" sz="quarter" idx="11"/>
          </p:nvPr>
        </p:nvSpPr>
        <p:spPr>
          <a:xfrm>
            <a:off x="635001" y="1255267"/>
            <a:ext cx="10726906" cy="4724839"/>
          </a:xfrm>
        </p:spPr>
        <p:txBody>
          <a:bodyPr>
            <a:noAutofit/>
          </a:bodyPr>
          <a:lstStyle/>
          <a:p>
            <a:pPr marL="11113" lvl="2" indent="-11113">
              <a:lnSpc>
                <a:spcPct val="100000"/>
              </a:lnSpc>
              <a:spcBef>
                <a:spcPts val="0"/>
              </a:spcBef>
              <a:spcAft>
                <a:spcPts val="400"/>
              </a:spcAft>
              <a:buNone/>
            </a:pPr>
            <a:r>
              <a:rPr lang="de-DE" sz="1400" dirty="0"/>
              <a:t>Folie 1: </a:t>
            </a:r>
            <a:r>
              <a:rPr lang="de-DE" sz="1400" dirty="0">
                <a:solidFill>
                  <a:schemeClr val="tx1"/>
                </a:solidFill>
              </a:rPr>
              <a:t>#</a:t>
            </a:r>
            <a:r>
              <a:rPr lang="de-DE" sz="1400" dirty="0" err="1">
                <a:solidFill>
                  <a:schemeClr val="tx1"/>
                </a:solidFill>
              </a:rPr>
              <a:t>ShowYourStripes</a:t>
            </a:r>
            <a:r>
              <a:rPr lang="de-DE" sz="1400" dirty="0">
                <a:solidFill>
                  <a:schemeClr val="tx1"/>
                </a:solidFill>
              </a:rPr>
              <a:t> </a:t>
            </a:r>
            <a:r>
              <a:rPr lang="de-DE" sz="1400" dirty="0">
                <a:solidFill>
                  <a:schemeClr val="tx1"/>
                </a:solidFill>
                <a:hlinkClick r:id="rId2"/>
              </a:rPr>
              <a:t>„Warming Stripes“, Germany (188-2023) </a:t>
            </a:r>
            <a:r>
              <a:rPr lang="de-DE" sz="1400" dirty="0">
                <a:solidFill>
                  <a:schemeClr val="tx1"/>
                </a:solidFill>
              </a:rPr>
              <a:t>von Ed Hawkins </a:t>
            </a:r>
            <a:r>
              <a:rPr lang="de-DE" sz="1400" dirty="0" err="1">
                <a:solidFill>
                  <a:schemeClr val="tx1"/>
                </a:solidFill>
              </a:rPr>
              <a:t>for</a:t>
            </a:r>
            <a:r>
              <a:rPr lang="de-DE" sz="1400" dirty="0">
                <a:solidFill>
                  <a:schemeClr val="tx1"/>
                </a:solidFill>
              </a:rPr>
              <a:t> University </a:t>
            </a:r>
            <a:r>
              <a:rPr lang="de-DE" sz="1400" dirty="0" err="1">
                <a:solidFill>
                  <a:schemeClr val="tx1"/>
                </a:solidFill>
              </a:rPr>
              <a:t>of</a:t>
            </a:r>
            <a:r>
              <a:rPr lang="de-DE" sz="1400" dirty="0">
                <a:solidFill>
                  <a:schemeClr val="tx1"/>
                </a:solidFill>
              </a:rPr>
              <a:t> Reading. Zugriff am 07.02.2025.</a:t>
            </a:r>
          </a:p>
          <a:p>
            <a:pPr marL="11113" lvl="2" indent="-11113">
              <a:lnSpc>
                <a:spcPct val="100000"/>
              </a:lnSpc>
              <a:spcBef>
                <a:spcPts val="0"/>
              </a:spcBef>
              <a:spcAft>
                <a:spcPts val="400"/>
              </a:spcAft>
              <a:buNone/>
            </a:pPr>
            <a:r>
              <a:rPr lang="de-DE" sz="1400" dirty="0"/>
              <a:t>Folie 6</a:t>
            </a:r>
            <a:r>
              <a:rPr lang="de-DE" sz="1400" dirty="0">
                <a:solidFill>
                  <a:schemeClr val="tx1"/>
                </a:solidFill>
              </a:rPr>
              <a:t>: „Kennenlernspiel im Zentralgebäude“ von Leuphana Universität/ Jannis </a:t>
            </a:r>
            <a:r>
              <a:rPr lang="de-DE" sz="1400" dirty="0" err="1">
                <a:solidFill>
                  <a:schemeClr val="tx1"/>
                </a:solidFill>
              </a:rPr>
              <a:t>Muser</a:t>
            </a:r>
            <a:r>
              <a:rPr lang="de-DE" sz="1400" dirty="0">
                <a:solidFill>
                  <a:schemeClr val="tx1"/>
                </a:solidFill>
              </a:rPr>
              <a:t>. </a:t>
            </a:r>
          </a:p>
          <a:p>
            <a:pPr marL="11113" lvl="2" indent="-11113">
              <a:lnSpc>
                <a:spcPct val="100000"/>
              </a:lnSpc>
              <a:spcBef>
                <a:spcPts val="0"/>
              </a:spcBef>
              <a:spcAft>
                <a:spcPts val="400"/>
              </a:spcAft>
              <a:buNone/>
            </a:pPr>
            <a:r>
              <a:rPr lang="de-DE" sz="1400" dirty="0"/>
              <a:t>Folie 12: „Darstellung der Verwaltungsgliederung in Deutschland“, eigene Darstellung (2025).</a:t>
            </a:r>
          </a:p>
          <a:p>
            <a:pPr marL="11113" lvl="2" indent="-11113">
              <a:lnSpc>
                <a:spcPct val="100000"/>
              </a:lnSpc>
              <a:spcBef>
                <a:spcPts val="0"/>
              </a:spcBef>
              <a:spcAft>
                <a:spcPts val="400"/>
              </a:spcAft>
              <a:buNone/>
            </a:pPr>
            <a:r>
              <a:rPr lang="de-DE" sz="1400" dirty="0"/>
              <a:t>Folie 14: „Politik und Verwaltung im Landkreis“, eigene Darstellung auf Basis einer Darstellung von Janna </a:t>
            </a:r>
            <a:r>
              <a:rPr lang="de-DE" sz="1400" dirty="0" err="1"/>
              <a:t>Hoveida</a:t>
            </a:r>
            <a:r>
              <a:rPr lang="de-DE" sz="1400" dirty="0"/>
              <a:t> (Landkreis Lüneburg).</a:t>
            </a:r>
          </a:p>
          <a:p>
            <a:pPr marL="11113" lvl="2" indent="-11113">
              <a:lnSpc>
                <a:spcPct val="100000"/>
              </a:lnSpc>
              <a:spcBef>
                <a:spcPts val="0"/>
              </a:spcBef>
              <a:spcAft>
                <a:spcPts val="400"/>
              </a:spcAft>
              <a:buNone/>
            </a:pPr>
            <a:r>
              <a:rPr lang="de-DE" sz="1400" dirty="0"/>
              <a:t>Folie 16: </a:t>
            </a:r>
            <a:r>
              <a:rPr lang="de-DE" sz="1400" dirty="0">
                <a:hlinkClick r:id="rId3"/>
              </a:rPr>
              <a:t>„Aufbauorganisation Landkreis Lüneburg, Stand: 01.02.2024</a:t>
            </a:r>
            <a:r>
              <a:rPr lang="de-DE" sz="1400" dirty="0"/>
              <a:t>“ von: Landkreis Lüneburg (2024). Zugriff am: 05.02.2025.</a:t>
            </a:r>
          </a:p>
          <a:p>
            <a:pPr marL="11113" lvl="2" indent="-11113">
              <a:lnSpc>
                <a:spcPct val="100000"/>
              </a:lnSpc>
              <a:spcBef>
                <a:spcPts val="0"/>
              </a:spcBef>
              <a:spcAft>
                <a:spcPts val="400"/>
              </a:spcAft>
              <a:buNone/>
            </a:pPr>
            <a:r>
              <a:rPr lang="de-DE" sz="1400" dirty="0"/>
              <a:t>Folie 17: : Screenshot der Karte: </a:t>
            </a:r>
            <a:r>
              <a:rPr lang="de-DE" sz="1400" dirty="0">
                <a:hlinkClick r:id="rId4"/>
              </a:rPr>
              <a:t>„Hebesätze der Gemeinden in 2022 in Prozent</a:t>
            </a:r>
            <a:r>
              <a:rPr lang="de-DE" sz="1400" dirty="0"/>
              <a:t>“, Gewerbesteuer Statistische Ämter des Bundes und der Länder nach </a:t>
            </a:r>
            <a:r>
              <a:rPr lang="de-DE" sz="1400" dirty="0">
                <a:hlinkClick r:id="rId5"/>
              </a:rPr>
              <a:t>Gestattung durch die Statistischen Ämter</a:t>
            </a:r>
            <a:r>
              <a:rPr lang="de-DE" sz="1400" dirty="0"/>
              <a:t>. Zugriff am 05.02.2025.</a:t>
            </a:r>
          </a:p>
          <a:p>
            <a:pPr marL="11113" lvl="2" indent="-11113">
              <a:lnSpc>
                <a:spcPct val="100000"/>
              </a:lnSpc>
              <a:spcBef>
                <a:spcPts val="0"/>
              </a:spcBef>
              <a:spcAft>
                <a:spcPts val="400"/>
              </a:spcAft>
              <a:buNone/>
            </a:pPr>
            <a:r>
              <a:rPr lang="de-DE" sz="1400" dirty="0"/>
              <a:t>Folie 20: </a:t>
            </a:r>
            <a:r>
              <a:rPr lang="es-ES" sz="1400" i="1" dirty="0">
                <a:latin typeface="Arial Narrow" panose="020B0606020202030204" pitchFamily="34" charset="0"/>
                <a:ea typeface="Calibri" panose="020F0502020204030204" pitchFamily="34" charset="0"/>
                <a:cs typeface="Times New Roman" panose="02020603050405020304" pitchFamily="18" charset="0"/>
              </a:rPr>
              <a:t>“</a:t>
            </a:r>
            <a:r>
              <a:rPr lang="es-ES" sz="1400" i="1" dirty="0" err="1">
                <a:latin typeface="Arial Narrow" panose="020B0606020202030204" pitchFamily="34" charset="0"/>
                <a:ea typeface="Calibri" panose="020F0502020204030204" pitchFamily="34" charset="0"/>
                <a:cs typeface="Times New Roman" panose="02020603050405020304" pitchFamily="18" charset="0"/>
              </a:rPr>
              <a:t>Aufgaben</a:t>
            </a:r>
            <a:r>
              <a:rPr lang="es-ES" sz="1400" i="1" dirty="0">
                <a:latin typeface="Arial Narrow" panose="020B0606020202030204" pitchFamily="34" charset="0"/>
                <a:ea typeface="Calibri" panose="020F0502020204030204" pitchFamily="34" charset="0"/>
                <a:cs typeface="Times New Roman" panose="02020603050405020304" pitchFamily="18" charset="0"/>
              </a:rPr>
              <a:t> </a:t>
            </a:r>
            <a:r>
              <a:rPr lang="es-ES" sz="1400" i="1" dirty="0" err="1">
                <a:latin typeface="Arial Narrow" panose="020B0606020202030204" pitchFamily="34" charset="0"/>
                <a:ea typeface="Calibri" panose="020F0502020204030204" pitchFamily="34" charset="0"/>
                <a:cs typeface="Times New Roman" panose="02020603050405020304" pitchFamily="18" charset="0"/>
              </a:rPr>
              <a:t>der</a:t>
            </a:r>
            <a:r>
              <a:rPr lang="es-ES" sz="1400" i="1" dirty="0">
                <a:latin typeface="Arial Narrow" panose="020B0606020202030204" pitchFamily="34" charset="0"/>
                <a:ea typeface="Calibri" panose="020F0502020204030204" pitchFamily="34" charset="0"/>
                <a:cs typeface="Times New Roman" panose="02020603050405020304" pitchFamily="18" charset="0"/>
              </a:rPr>
              <a:t> </a:t>
            </a:r>
            <a:r>
              <a:rPr lang="es-ES" sz="1400" i="1" dirty="0" err="1">
                <a:latin typeface="Arial Narrow" panose="020B0606020202030204" pitchFamily="34" charset="0"/>
                <a:ea typeface="Calibri" panose="020F0502020204030204" pitchFamily="34" charset="0"/>
                <a:cs typeface="Times New Roman" panose="02020603050405020304" pitchFamily="18" charset="0"/>
              </a:rPr>
              <a:t>Kommunen</a:t>
            </a:r>
            <a:r>
              <a:rPr lang="es-ES" sz="1400" i="1" dirty="0">
                <a:latin typeface="Arial Narrow" panose="020B0606020202030204" pitchFamily="34" charset="0"/>
                <a:ea typeface="Calibri" panose="020F0502020204030204" pitchFamily="34" charset="0"/>
                <a:cs typeface="Times New Roman" panose="02020603050405020304" pitchFamily="18" charset="0"/>
              </a:rPr>
              <a:t>”</a:t>
            </a:r>
            <a:r>
              <a:rPr lang="es-ES" sz="1400" dirty="0">
                <a:latin typeface="Arial Narrow" panose="020B0606020202030204" pitchFamily="34" charset="0"/>
                <a:ea typeface="Calibri" panose="020F0502020204030204" pitchFamily="34" charset="0"/>
                <a:cs typeface="Times New Roman" panose="02020603050405020304" pitchFamily="18" charset="0"/>
              </a:rPr>
              <a:t>, </a:t>
            </a:r>
            <a:r>
              <a:rPr lang="es-ES" sz="1400" dirty="0" err="1">
                <a:latin typeface="Arial Narrow" panose="020B0606020202030204" pitchFamily="34" charset="0"/>
                <a:ea typeface="Calibri" panose="020F0502020204030204" pitchFamily="34" charset="0"/>
                <a:cs typeface="Times New Roman" panose="02020603050405020304" pitchFamily="18" charset="0"/>
              </a:rPr>
              <a:t>eigene</a:t>
            </a:r>
            <a:r>
              <a:rPr lang="es-ES" sz="1400" dirty="0">
                <a:latin typeface="Arial Narrow" panose="020B0606020202030204" pitchFamily="34" charset="0"/>
                <a:ea typeface="Calibri" panose="020F0502020204030204" pitchFamily="34" charset="0"/>
                <a:cs typeface="Times New Roman" panose="02020603050405020304" pitchFamily="18" charset="0"/>
              </a:rPr>
              <a:t> </a:t>
            </a:r>
            <a:r>
              <a:rPr lang="es-ES" sz="1400" dirty="0" err="1">
                <a:latin typeface="Arial Narrow" panose="020B0606020202030204" pitchFamily="34" charset="0"/>
                <a:ea typeface="Calibri" panose="020F0502020204030204" pitchFamily="34" charset="0"/>
                <a:cs typeface="Times New Roman" panose="02020603050405020304" pitchFamily="18" charset="0"/>
              </a:rPr>
              <a:t>Darstellung</a:t>
            </a:r>
            <a:r>
              <a:rPr lang="es-ES" sz="1400" dirty="0">
                <a:latin typeface="Arial Narrow" panose="020B0606020202030204" pitchFamily="34" charset="0"/>
                <a:ea typeface="Calibri" panose="020F0502020204030204" pitchFamily="34" charset="0"/>
                <a:cs typeface="Times New Roman" panose="02020603050405020304" pitchFamily="18" charset="0"/>
              </a:rPr>
              <a:t> (in </a:t>
            </a:r>
            <a:r>
              <a:rPr lang="es-ES" sz="1400" dirty="0" err="1">
                <a:latin typeface="Arial Narrow" panose="020B0606020202030204" pitchFamily="34" charset="0"/>
                <a:ea typeface="Calibri" panose="020F0502020204030204" pitchFamily="34" charset="0"/>
                <a:cs typeface="Times New Roman" panose="02020603050405020304" pitchFamily="18" charset="0"/>
              </a:rPr>
              <a:t>Anlehnung</a:t>
            </a:r>
            <a:r>
              <a:rPr lang="es-ES" sz="1400" dirty="0">
                <a:latin typeface="Arial Narrow" panose="020B0606020202030204" pitchFamily="34" charset="0"/>
                <a:ea typeface="Calibri" panose="020F0502020204030204" pitchFamily="34" charset="0"/>
                <a:cs typeface="Times New Roman" panose="02020603050405020304" pitchFamily="18" charset="0"/>
              </a:rPr>
              <a:t> </a:t>
            </a:r>
            <a:r>
              <a:rPr lang="es-ES" sz="1400" dirty="0" err="1">
                <a:latin typeface="Arial Narrow" panose="020B0606020202030204" pitchFamily="34" charset="0"/>
                <a:ea typeface="Calibri" panose="020F0502020204030204" pitchFamily="34" charset="0"/>
                <a:cs typeface="Times New Roman" panose="02020603050405020304" pitchFamily="18" charset="0"/>
              </a:rPr>
              <a:t>an</a:t>
            </a:r>
            <a:r>
              <a:rPr lang="es-ES" sz="1400" dirty="0">
                <a:latin typeface="Arial Narrow" panose="020B0606020202030204" pitchFamily="34" charset="0"/>
                <a:ea typeface="Calibri" panose="020F0502020204030204" pitchFamily="34" charset="0"/>
                <a:cs typeface="Times New Roman" panose="02020603050405020304" pitchFamily="18" charset="0"/>
              </a:rPr>
              <a:t> </a:t>
            </a:r>
            <a:r>
              <a:rPr lang="es-ES" sz="1400" dirty="0" err="1">
                <a:latin typeface="Arial Narrow" panose="020B0606020202030204" pitchFamily="34" charset="0"/>
                <a:ea typeface="Calibri" panose="020F0502020204030204" pitchFamily="34" charset="0"/>
                <a:cs typeface="Times New Roman" panose="02020603050405020304" pitchFamily="18" charset="0"/>
              </a:rPr>
              <a:t>Bogumil</a:t>
            </a:r>
            <a:r>
              <a:rPr lang="es-ES" sz="1400" dirty="0">
                <a:latin typeface="Arial Narrow" panose="020B0606020202030204" pitchFamily="34" charset="0"/>
                <a:ea typeface="Calibri" panose="020F0502020204030204" pitchFamily="34" charset="0"/>
                <a:cs typeface="Times New Roman" panose="02020603050405020304" pitchFamily="18" charset="0"/>
              </a:rPr>
              <a:t> &amp; </a:t>
            </a:r>
            <a:r>
              <a:rPr lang="es-ES" sz="1400" dirty="0" err="1">
                <a:latin typeface="Arial Narrow" panose="020B0606020202030204" pitchFamily="34" charset="0"/>
                <a:ea typeface="Calibri" panose="020F0502020204030204" pitchFamily="34" charset="0"/>
                <a:cs typeface="Times New Roman" panose="02020603050405020304" pitchFamily="18" charset="0"/>
              </a:rPr>
              <a:t>Holtkamp</a:t>
            </a:r>
            <a:r>
              <a:rPr lang="es-ES" sz="1400" dirty="0">
                <a:latin typeface="Arial Narrow" panose="020B0606020202030204" pitchFamily="34" charset="0"/>
                <a:ea typeface="Calibri" panose="020F0502020204030204" pitchFamily="34" charset="0"/>
                <a:cs typeface="Times New Roman" panose="02020603050405020304" pitchFamily="18" charset="0"/>
              </a:rPr>
              <a:t>, 2006, S: 51 </a:t>
            </a:r>
            <a:r>
              <a:rPr lang="es-ES" sz="1400" dirty="0" err="1">
                <a:latin typeface="Arial Narrow" panose="020B0606020202030204" pitchFamily="34" charset="0"/>
                <a:ea typeface="Calibri" panose="020F0502020204030204" pitchFamily="34" charset="0"/>
                <a:cs typeface="Times New Roman" panose="02020603050405020304" pitchFamily="18" charset="0"/>
              </a:rPr>
              <a:t>ff</a:t>
            </a:r>
            <a:r>
              <a:rPr lang="es-ES" sz="1400" dirty="0">
                <a:latin typeface="Arial Narrow" panose="020B0606020202030204" pitchFamily="34" charset="0"/>
                <a:ea typeface="Calibri" panose="020F0502020204030204" pitchFamily="34" charset="0"/>
                <a:cs typeface="Times New Roman" panose="02020603050405020304" pitchFamily="18" charset="0"/>
              </a:rPr>
              <a:t>. </a:t>
            </a:r>
            <a:r>
              <a:rPr lang="es-ES" sz="1400" dirty="0" err="1">
                <a:latin typeface="Arial Narrow" panose="020B0606020202030204" pitchFamily="34" charset="0"/>
                <a:ea typeface="Calibri" panose="020F0502020204030204" pitchFamily="34" charset="0"/>
                <a:cs typeface="Times New Roman" panose="02020603050405020304" pitchFamily="18" charset="0"/>
              </a:rPr>
              <a:t>und</a:t>
            </a:r>
            <a:r>
              <a:rPr lang="es-ES" sz="1400" dirty="0">
                <a:latin typeface="Arial Narrow" panose="020B0606020202030204" pitchFamily="34" charset="0"/>
                <a:ea typeface="Calibri" panose="020F0502020204030204" pitchFamily="34" charset="0"/>
                <a:cs typeface="Times New Roman" panose="02020603050405020304" pitchFamily="18" charset="0"/>
              </a:rPr>
              <a:t> </a:t>
            </a:r>
            <a:r>
              <a:rPr lang="es-ES" sz="1400" dirty="0" err="1">
                <a:latin typeface="Arial Narrow" panose="020B0606020202030204" pitchFamily="34" charset="0"/>
                <a:ea typeface="Calibri" panose="020F0502020204030204" pitchFamily="34" charset="0"/>
                <a:cs typeface="Times New Roman" panose="02020603050405020304" pitchFamily="18" charset="0"/>
              </a:rPr>
              <a:t>Lenk</a:t>
            </a:r>
            <a:r>
              <a:rPr lang="es-ES" sz="1400" dirty="0">
                <a:latin typeface="Arial Narrow" panose="020B0606020202030204" pitchFamily="34" charset="0"/>
                <a:ea typeface="Calibri" panose="020F0502020204030204" pitchFamily="34" charset="0"/>
                <a:cs typeface="Times New Roman" panose="02020603050405020304" pitchFamily="18" charset="0"/>
              </a:rPr>
              <a:t> et al., 2013, S. 6). </a:t>
            </a:r>
            <a:endParaRPr lang="es-ES" sz="1400" dirty="0">
              <a:ea typeface="Calibri" panose="020F0502020204030204" pitchFamily="34" charset="0"/>
              <a:cs typeface="Times New Roman" panose="02020603050405020304" pitchFamily="18" charset="0"/>
            </a:endParaRPr>
          </a:p>
          <a:p>
            <a:pPr marL="11113" lvl="2" indent="-11113">
              <a:lnSpc>
                <a:spcPct val="100000"/>
              </a:lnSpc>
              <a:spcBef>
                <a:spcPts val="0"/>
              </a:spcBef>
              <a:spcAft>
                <a:spcPts val="400"/>
              </a:spcAft>
              <a:buNone/>
            </a:pPr>
            <a:r>
              <a:rPr lang="es-ES" sz="1400" dirty="0">
                <a:ea typeface="Calibri" panose="020F0502020204030204" pitchFamily="34" charset="0"/>
                <a:cs typeface="Times New Roman" panose="02020603050405020304" pitchFamily="18" charset="0"/>
              </a:rPr>
              <a:t>Folie 22</a:t>
            </a:r>
            <a:r>
              <a:rPr lang="de-DE" sz="1400" dirty="0">
                <a:solidFill>
                  <a:schemeClr val="tx1"/>
                </a:solidFill>
              </a:rPr>
              <a:t>: „Blühender Apfelbaum auf dem Campus“ von Leuphana Universität/Ciara Charlotte Burgess.</a:t>
            </a:r>
          </a:p>
          <a:p>
            <a:pPr marL="11113" lvl="2" indent="-11113">
              <a:lnSpc>
                <a:spcPct val="100000"/>
              </a:lnSpc>
              <a:spcBef>
                <a:spcPts val="0"/>
              </a:spcBef>
              <a:spcAft>
                <a:spcPts val="400"/>
              </a:spcAft>
              <a:buNone/>
            </a:pPr>
            <a:r>
              <a:rPr lang="de-DE" sz="1400" dirty="0">
                <a:latin typeface="Arial Narrow" panose="020B0606020202030204" pitchFamily="34" charset="0"/>
                <a:ea typeface="Calibri" panose="020F0502020204030204" pitchFamily="34" charset="0"/>
                <a:cs typeface="Times New Roman" panose="02020603050405020304" pitchFamily="18" charset="0"/>
              </a:rPr>
              <a:t>Folie 26: </a:t>
            </a:r>
            <a:r>
              <a:rPr lang="de-DE" sz="1400" dirty="0"/>
              <a:t>„</a:t>
            </a:r>
            <a:r>
              <a:rPr lang="de-DE" sz="1400" dirty="0">
                <a:hlinkClick r:id="rId6"/>
              </a:rPr>
              <a:t>neue Sichtweise der wirtschaftlichen, sozialen und ökologischen Aspekte der Ziele für nachhaltige Entwicklung (SDGs</a:t>
            </a:r>
            <a:r>
              <a:rPr lang="de-DE" sz="1400" dirty="0"/>
              <a:t>)“. Von </a:t>
            </a:r>
            <a:r>
              <a:rPr lang="de-DE" sz="1400" dirty="0" err="1"/>
              <a:t>Azote</a:t>
            </a:r>
            <a:r>
              <a:rPr lang="de-DE" sz="1400" dirty="0"/>
              <a:t> Images </a:t>
            </a:r>
            <a:r>
              <a:rPr lang="de-DE" sz="1400" dirty="0" err="1"/>
              <a:t>for</a:t>
            </a:r>
            <a:r>
              <a:rPr lang="de-DE" sz="1400" dirty="0"/>
              <a:t> Stockholm </a:t>
            </a:r>
            <a:r>
              <a:rPr lang="de-DE" sz="1400" dirty="0" err="1"/>
              <a:t>Resilience</a:t>
            </a:r>
            <a:r>
              <a:rPr lang="de-DE" sz="1400" dirty="0"/>
              <a:t> </a:t>
            </a:r>
            <a:r>
              <a:rPr lang="de-DE" sz="1400" dirty="0" err="1"/>
              <a:t>Centre</a:t>
            </a:r>
            <a:r>
              <a:rPr lang="de-DE" sz="1400" dirty="0"/>
              <a:t>, Zugriff 19.02.2025.</a:t>
            </a:r>
            <a:endParaRPr lang="de-DE" sz="1400" dirty="0">
              <a:latin typeface="Arial Narrow" panose="020B0606020202030204" pitchFamily="34" charset="0"/>
              <a:ea typeface="Calibri" panose="020F0502020204030204" pitchFamily="34" charset="0"/>
              <a:cs typeface="Times New Roman" panose="02020603050405020304" pitchFamily="18" charset="0"/>
            </a:endParaRPr>
          </a:p>
          <a:p>
            <a:pPr marL="11113" lvl="2" indent="-11113">
              <a:lnSpc>
                <a:spcPct val="100000"/>
              </a:lnSpc>
              <a:spcBef>
                <a:spcPts val="0"/>
              </a:spcBef>
              <a:spcAft>
                <a:spcPts val="400"/>
              </a:spcAft>
              <a:buNone/>
            </a:pPr>
            <a:r>
              <a:rPr lang="de-DE" sz="1400" dirty="0"/>
              <a:t>Folie 28: „Tab.4.1 Zuordnung von einer Auswahl von freiwilligen und pflichtigen Aufgaben in die drei Dimensionen von Nachhaltigkeit (Fieber &amp; </a:t>
            </a:r>
            <a:r>
              <a:rPr lang="de-DE" sz="1400" dirty="0" err="1"/>
              <a:t>Eggerl</a:t>
            </a:r>
            <a:r>
              <a:rPr lang="de-DE" sz="1400" dirty="0"/>
              <a:t>, 2022, S.115)“. Aus </a:t>
            </a:r>
            <a:r>
              <a:rPr lang="de-DE" sz="1400" dirty="0">
                <a:hlinkClick r:id="rId7"/>
              </a:rPr>
              <a:t>Redenius, P., &amp; Heinrichs, H. (2024). Kommunen als Adressat und Träger der Nachhaltigkeit. In </a:t>
            </a:r>
            <a:r>
              <a:rPr lang="de-DE" sz="1400" i="1" dirty="0">
                <a:hlinkClick r:id="rId7"/>
              </a:rPr>
              <a:t>Kommunales Nachhaltigkeitsmanagement: Ein integrativer Ansatz mit Fokus Wirtschaft am Beispiel der Stadt Hannover</a:t>
            </a:r>
            <a:r>
              <a:rPr lang="de-DE" sz="1400" dirty="0">
                <a:hlinkClick r:id="rId7"/>
              </a:rPr>
              <a:t> (pp. 41-62). Berlin, Heidelberg: Springer Berlin Heidelberg.</a:t>
            </a:r>
            <a:endParaRPr lang="de-DE" sz="1400" dirty="0"/>
          </a:p>
          <a:p>
            <a:pPr marL="11113" lvl="2" indent="-11113">
              <a:lnSpc>
                <a:spcPct val="100000"/>
              </a:lnSpc>
              <a:spcBef>
                <a:spcPts val="0"/>
              </a:spcBef>
              <a:spcAft>
                <a:spcPts val="400"/>
              </a:spcAft>
              <a:buNone/>
            </a:pPr>
            <a:r>
              <a:rPr lang="de-DE" sz="1400" dirty="0"/>
              <a:t>Folie 29: Screenshot </a:t>
            </a:r>
            <a:r>
              <a:rPr lang="de-DE" sz="1400" dirty="0">
                <a:hlinkClick r:id="rId8"/>
              </a:rPr>
              <a:t>„SDG-Portal</a:t>
            </a:r>
            <a:r>
              <a:rPr lang="de-DE" sz="1400" dirty="0"/>
              <a:t>“ der Bertelsmann Stiftung. Zugriff am 04.02.2025. </a:t>
            </a:r>
          </a:p>
          <a:p>
            <a:pPr marL="11113" lvl="2" indent="-11113">
              <a:lnSpc>
                <a:spcPct val="100000"/>
              </a:lnSpc>
              <a:spcBef>
                <a:spcPts val="0"/>
              </a:spcBef>
              <a:spcAft>
                <a:spcPts val="400"/>
              </a:spcAft>
              <a:buNone/>
            </a:pPr>
            <a:r>
              <a:rPr lang="de-DE" sz="1400" dirty="0"/>
              <a:t>Folie 30: Abb.4.1 Auswahl lokaler Akteur*innen. (Eigene Darstellung in </a:t>
            </a:r>
            <a:r>
              <a:rPr lang="de-DE" sz="1400" dirty="0" err="1"/>
              <a:t>Anlehung</a:t>
            </a:r>
            <a:r>
              <a:rPr lang="de-DE" sz="1400" dirty="0"/>
              <a:t> an </a:t>
            </a:r>
            <a:r>
              <a:rPr lang="de-DE" sz="1400" dirty="0" err="1"/>
              <a:t>Hehmeyer</a:t>
            </a:r>
            <a:r>
              <a:rPr lang="de-DE" sz="1400" dirty="0"/>
              <a:t> et al., 2018, S.15)“. Aus </a:t>
            </a:r>
            <a:r>
              <a:rPr lang="de-DE" sz="1400" dirty="0">
                <a:hlinkClick r:id="rId7"/>
              </a:rPr>
              <a:t>Redenius, P., &amp; Heinrichs, H. (2024). Kommunen als Adressat und Träger der Nachhaltigkeit. In </a:t>
            </a:r>
            <a:r>
              <a:rPr lang="de-DE" sz="1400" i="1" dirty="0">
                <a:hlinkClick r:id="rId7"/>
              </a:rPr>
              <a:t>Kommunales Nachhaltigkeitsmanagement: Ein integrativer Ansatz mit Fokus Wirtschaft am Beispiel der Stadt Hannover</a:t>
            </a:r>
            <a:r>
              <a:rPr lang="de-DE" sz="1400" dirty="0">
                <a:hlinkClick r:id="rId7"/>
              </a:rPr>
              <a:t> (pp. 41-62). Berlin, Heidelberg: Springer Berlin Heidelberg.</a:t>
            </a:r>
            <a:endParaRPr lang="de-DE" sz="1400" dirty="0"/>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38</a:t>
            </a:fld>
            <a:endParaRPr lang="de-DE" sz="1600" dirty="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dirty="0"/>
              <a:t>| </a:t>
            </a:r>
            <a:r>
              <a:rPr lang="de-DE" b="1" dirty="0"/>
              <a:t>Kommunale Klimaanpassung </a:t>
            </a:r>
            <a:r>
              <a:rPr lang="de-DE" dirty="0"/>
              <a:t>| Grundlagen Kommune</a:t>
            </a:r>
          </a:p>
        </p:txBody>
      </p:sp>
    </p:spTree>
    <p:extLst>
      <p:ext uri="{BB962C8B-B14F-4D97-AF65-F5344CB8AC3E}">
        <p14:creationId xmlns:p14="http://schemas.microsoft.com/office/powerpoint/2010/main" val="2270092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5981"/>
            <a:ext cx="12217400" cy="6863981"/>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dirty="0">
                <a:solidFill>
                  <a:schemeClr val="bg1"/>
                </a:solidFill>
                <a:latin typeface="Arial" panose="020B0604020202020204" pitchFamily="34" charset="0"/>
                <a:cs typeface="Arial" panose="020B0604020202020204" pitchFamily="34" charset="0"/>
              </a:rPr>
              <a:t>Hinweise zur Nutzung &amp; Lizensierung</a:t>
            </a:r>
            <a:endParaRPr lang="de-DE" sz="3000" cap="all" dirty="0">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255336" y="1730504"/>
            <a:ext cx="11292365" cy="4493538"/>
          </a:xfrm>
          <a:prstGeom prst="rect">
            <a:avLst/>
          </a:prstGeom>
          <a:noFill/>
        </p:spPr>
        <p:txBody>
          <a:bodyPr wrap="square" rtlCol="0">
            <a:spAutoFit/>
          </a:bodyPr>
          <a:lstStyle/>
          <a:p>
            <a:pPr marL="252000">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marL="265113"/>
            <a:b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b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Redenius, P.; Möller, S.: Steinhardt, A.; Hörisch, J.; </a:t>
            </a:r>
            <a:r>
              <a:rPr lang="de-DE" sz="2200" dirty="0" err="1">
                <a:solidFill>
                  <a:schemeClr val="bg1"/>
                </a:solidFill>
                <a:latin typeface="Arial Narrow" panose="020B0606020202030204" pitchFamily="34" charset="0"/>
                <a:cs typeface="Arial" panose="020B0604020202020204" pitchFamily="34" charset="0"/>
              </a:rPr>
              <a:t>Hoveida</a:t>
            </a:r>
            <a:r>
              <a:rPr lang="de-DE" sz="2200" dirty="0">
                <a:solidFill>
                  <a:schemeClr val="bg1"/>
                </a:solidFill>
                <a:latin typeface="Arial Narrow" panose="020B0606020202030204" pitchFamily="34" charset="0"/>
                <a:cs typeface="Arial" panose="020B0604020202020204" pitchFamily="34" charset="0"/>
              </a:rPr>
              <a:t>, J. (2025): Themenblock 2: Grundlagen </a:t>
            </a:r>
            <a:br>
              <a:rPr lang="de-DE" sz="2200" dirty="0">
                <a:solidFill>
                  <a:schemeClr val="bg1"/>
                </a:solidFill>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Kommune &amp; Kommunale Nachhaltigkeit.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marL="252000">
              <a:defRPr/>
            </a:pPr>
            <a:endParaRPr lang="de-DE" sz="2200" i="1" dirty="0">
              <a:solidFill>
                <a:schemeClr val="bg1"/>
              </a:solidFill>
              <a:latin typeface="Arial Narrow" panose="020B0606020202030204" pitchFamily="34" charset="0"/>
            </a:endParaRPr>
          </a:p>
          <a:p>
            <a:pPr marL="252000">
              <a:defRPr/>
            </a:pPr>
            <a:r>
              <a:rPr lang="de-DE" sz="2200" i="1" dirty="0">
                <a:solidFill>
                  <a:schemeClr val="bg1"/>
                </a:solidFill>
                <a:latin typeface="Arial Narrow" panose="020B0606020202030204" pitchFamily="34" charset="0"/>
              </a:rPr>
              <a:t>Folie 14. Darstellung auf Basis der Abbildung von Janna </a:t>
            </a:r>
            <a:r>
              <a:rPr lang="de-DE" sz="2200" i="1" dirty="0" err="1">
                <a:solidFill>
                  <a:schemeClr val="bg1"/>
                </a:solidFill>
                <a:latin typeface="Arial Narrow" panose="020B0606020202030204" pitchFamily="34" charset="0"/>
              </a:rPr>
              <a:t>Hoveida</a:t>
            </a:r>
            <a:r>
              <a:rPr lang="de-DE" sz="2200" i="1" dirty="0">
                <a:solidFill>
                  <a:schemeClr val="bg1"/>
                </a:solidFill>
                <a:latin typeface="Arial Narrow" panose="020B0606020202030204" pitchFamily="34" charset="0"/>
              </a:rPr>
              <a:t>, Landkreis Lüneburg.</a:t>
            </a:r>
          </a:p>
          <a:p>
            <a:pPr marL="252000">
              <a:defRPr/>
            </a:pP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marL="252000">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https://www.leuphana.de/studikommklima</a:t>
            </a:r>
            <a:r>
              <a:rPr lang="de-DE" sz="2200" i="1" dirty="0">
                <a:solidFill>
                  <a:schemeClr val="bg1"/>
                </a:solidFill>
                <a:latin typeface="Arial Narrow" panose="020B0606020202030204" pitchFamily="34" charset="0"/>
                <a:cs typeface="Arial" panose="020B0604020202020204" pitchFamily="34" charset="0"/>
              </a:rPr>
              <a:t> </a:t>
            </a: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dirty="0">
                <a:solidFill>
                  <a:srgbClr val="A8ACA5"/>
                </a:solidFill>
                <a:latin typeface="Arial" panose="020B0604020202020204" pitchFamily="34" charset="0"/>
                <a:cs typeface="Arial" panose="020B0604020202020204" pitchFamily="34" charset="0"/>
              </a:rPr>
              <a:t>Foliensatz lizensiert unter </a:t>
            </a:r>
            <a:r>
              <a:rPr lang="de-DE" sz="800" dirty="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dirty="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8"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514862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EE3AE6-8DC8-4654-89A5-57FEEDBDF5B5}"/>
              </a:ext>
            </a:extLst>
          </p:cNvPr>
          <p:cNvSpPr>
            <a:spLocks noGrp="1"/>
          </p:cNvSpPr>
          <p:nvPr>
            <p:ph type="title"/>
          </p:nvPr>
        </p:nvSpPr>
        <p:spPr/>
        <p:txBody>
          <a:bodyPr/>
          <a:lstStyle/>
          <a:p>
            <a:r>
              <a:rPr lang="de-DE" dirty="0"/>
              <a:t>Rückblick</a:t>
            </a:r>
          </a:p>
        </p:txBody>
      </p:sp>
      <p:sp>
        <p:nvSpPr>
          <p:cNvPr id="4" name="Foliennummernplatzhalter 3">
            <a:extLst>
              <a:ext uri="{FF2B5EF4-FFF2-40B4-BE49-F238E27FC236}">
                <a16:creationId xmlns:a16="http://schemas.microsoft.com/office/drawing/2014/main" id="{8A8F6DFC-4946-4F8E-B921-8270118D706B}"/>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4</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1B506E3E-15C7-4BA2-AED1-29890D9D7E12}"/>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7" name="Rechteck 6">
            <a:extLst>
              <a:ext uri="{FF2B5EF4-FFF2-40B4-BE49-F238E27FC236}">
                <a16:creationId xmlns:a16="http://schemas.microsoft.com/office/drawing/2014/main" id="{C9F4F22F-EA89-2FFB-8B3E-1B848E92E09A}"/>
              </a:ext>
            </a:extLst>
          </p:cNvPr>
          <p:cNvSpPr/>
          <p:nvPr/>
        </p:nvSpPr>
        <p:spPr>
          <a:xfrm>
            <a:off x="6312309" y="4298794"/>
            <a:ext cx="4995227" cy="853309"/>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a:solidFill>
                  <a:schemeClr val="tx1"/>
                </a:solidFill>
                <a:latin typeface="Arial Narrow" panose="020B0606020202030204" pitchFamily="34" charset="0"/>
              </a:rPr>
              <a:t>Anregung für Lehrende</a:t>
            </a:r>
            <a:r>
              <a:rPr lang="de-DE">
                <a:solidFill>
                  <a:schemeClr val="tx1"/>
                </a:solidFill>
                <a:latin typeface="Arial Narrow" panose="020B0606020202030204" pitchFamily="34" charset="0"/>
              </a:rPr>
              <a:t>: </a:t>
            </a:r>
            <a:br>
              <a:rPr lang="de-DE">
                <a:solidFill>
                  <a:schemeClr val="tx1"/>
                </a:solidFill>
                <a:latin typeface="Arial Narrow" panose="020B0606020202030204" pitchFamily="34" charset="0"/>
              </a:rPr>
            </a:br>
            <a:r>
              <a:rPr lang="de-DE">
                <a:solidFill>
                  <a:schemeClr val="tx1"/>
                </a:solidFill>
                <a:latin typeface="Arial Narrow" panose="020B0606020202030204" pitchFamily="34" charset="0"/>
              </a:rPr>
              <a:t>Passen Sie den Rückblick gerne Ihren Vorstellungen an.</a:t>
            </a:r>
          </a:p>
        </p:txBody>
      </p:sp>
      <p:pic>
        <p:nvPicPr>
          <p:cNvPr id="8" name="Grafik 7" descr="Glühbirne und Zahnrad mit einfarbiger Füllung">
            <a:extLst>
              <a:ext uri="{FF2B5EF4-FFF2-40B4-BE49-F238E27FC236}">
                <a16:creationId xmlns:a16="http://schemas.microsoft.com/office/drawing/2014/main" id="{421A420B-3734-DB2F-D2D7-66B48482A2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43157" y="3641430"/>
            <a:ext cx="928757" cy="928757"/>
          </a:xfrm>
          <a:prstGeom prst="rect">
            <a:avLst/>
          </a:prstGeom>
        </p:spPr>
      </p:pic>
      <p:sp>
        <p:nvSpPr>
          <p:cNvPr id="9" name="Sprechblase: rechteckig 7">
            <a:extLst>
              <a:ext uri="{FF2B5EF4-FFF2-40B4-BE49-F238E27FC236}">
                <a16:creationId xmlns:a16="http://schemas.microsoft.com/office/drawing/2014/main" id="{BA00B2A0-CE8F-D762-9F68-328898DA63FC}"/>
              </a:ext>
            </a:extLst>
          </p:cNvPr>
          <p:cNvSpPr/>
          <p:nvPr/>
        </p:nvSpPr>
        <p:spPr>
          <a:xfrm>
            <a:off x="1019038" y="1863171"/>
            <a:ext cx="9398152" cy="1339860"/>
          </a:xfrm>
          <a:prstGeom prst="wedgeRectCallout">
            <a:avLst>
              <a:gd name="adj1" fmla="val 37081"/>
              <a:gd name="adj2" fmla="val -75916"/>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de-DE" sz="2200" i="1">
                <a:solidFill>
                  <a:schemeClr val="tx1"/>
                </a:solidFill>
                <a:latin typeface="Arial Narrow"/>
              </a:rPr>
              <a:t>Welche Themen wurden in der vergangenen Sitzung besprochen? Rekapitulieren Sie die wichtigsten Erkenntnisse (z.B. zu Klimawandelfolgen in Deutschland, THG-Bilanzen, Arbeitsfelder des Klimaschutzes und der Klimaanpassung…)</a:t>
            </a:r>
          </a:p>
        </p:txBody>
      </p:sp>
      <p:pic>
        <p:nvPicPr>
          <p:cNvPr id="10" name="Grafik 9" descr="Gruppenbrainstorming mit einfarbiger Füllung">
            <a:extLst>
              <a:ext uri="{FF2B5EF4-FFF2-40B4-BE49-F238E27FC236}">
                <a16:creationId xmlns:a16="http://schemas.microsoft.com/office/drawing/2014/main" id="{CE1935A5-816A-9527-F0E6-A8D26BE1A21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954035" y="638189"/>
            <a:ext cx="1218927" cy="1218927"/>
          </a:xfrm>
          <a:prstGeom prst="rect">
            <a:avLst/>
          </a:prstGeom>
        </p:spPr>
      </p:pic>
    </p:spTree>
    <p:extLst>
      <p:ext uri="{BB962C8B-B14F-4D97-AF65-F5344CB8AC3E}">
        <p14:creationId xmlns:p14="http://schemas.microsoft.com/office/powerpoint/2010/main" val="1538869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3B951F-ACAF-483E-AE37-328ED26D179B}"/>
              </a:ext>
            </a:extLst>
          </p:cNvPr>
          <p:cNvSpPr>
            <a:spLocks noGrp="1"/>
          </p:cNvSpPr>
          <p:nvPr>
            <p:ph type="title"/>
          </p:nvPr>
        </p:nvSpPr>
        <p:spPr/>
        <p:txBody>
          <a:bodyPr/>
          <a:lstStyle/>
          <a:p>
            <a:r>
              <a:rPr lang="de-DE" dirty="0"/>
              <a:t>Lernziele für diese Einheit</a:t>
            </a:r>
          </a:p>
        </p:txBody>
      </p:sp>
      <p:sp>
        <p:nvSpPr>
          <p:cNvPr id="3" name="Textplatzhalter 2">
            <a:extLst>
              <a:ext uri="{FF2B5EF4-FFF2-40B4-BE49-F238E27FC236}">
                <a16:creationId xmlns:a16="http://schemas.microsoft.com/office/drawing/2014/main" id="{DBE2C160-271F-40A6-BA15-2D82E28965B8}"/>
              </a:ext>
            </a:extLst>
          </p:cNvPr>
          <p:cNvSpPr>
            <a:spLocks noGrp="1"/>
          </p:cNvSpPr>
          <p:nvPr>
            <p:ph type="body" sz="quarter" idx="11"/>
          </p:nvPr>
        </p:nvSpPr>
        <p:spPr/>
        <p:txBody>
          <a:bodyPr>
            <a:normAutofit/>
          </a:bodyPr>
          <a:lstStyle/>
          <a:p>
            <a:pPr marL="342900" indent="-342900">
              <a:lnSpc>
                <a:spcPct val="100000"/>
              </a:lnSpc>
              <a:buClr>
                <a:schemeClr val="accent5"/>
              </a:buClr>
              <a:buFont typeface="Wingdings" pitchFamily="2" charset="2"/>
              <a:buChar char="ü"/>
            </a:pPr>
            <a:r>
              <a:rPr lang="de-DE" sz="2200"/>
              <a:t>Grundverständnis für den Aufbau, die Arbeitsweise, die Zuständigkeiten und die finanzielle Ausstattung von Kommunalverwaltungen entwickeln</a:t>
            </a:r>
          </a:p>
          <a:p>
            <a:pPr marL="342900" indent="-342900">
              <a:lnSpc>
                <a:spcPct val="100000"/>
              </a:lnSpc>
              <a:buClr>
                <a:schemeClr val="accent5"/>
              </a:buClr>
              <a:buFont typeface="Wingdings" pitchFamily="2" charset="2"/>
              <a:buChar char="ü"/>
            </a:pPr>
            <a:r>
              <a:rPr lang="de-DE" sz="2200"/>
              <a:t>Verschiedene Aspekte von Klimaschutz und –</a:t>
            </a:r>
            <a:r>
              <a:rPr lang="de-DE" sz="2200" err="1"/>
              <a:t>anpassung</a:t>
            </a:r>
            <a:r>
              <a:rPr lang="de-DE" sz="2200"/>
              <a:t> im politischen Mehrebenensystem verorten und das Zusammenwirken der Ebenen analysieren können</a:t>
            </a:r>
          </a:p>
          <a:p>
            <a:pPr marL="342900" indent="-342900">
              <a:lnSpc>
                <a:spcPct val="100000"/>
              </a:lnSpc>
              <a:buClr>
                <a:schemeClr val="accent5"/>
              </a:buClr>
              <a:buFont typeface="Wingdings" pitchFamily="2" charset="2"/>
              <a:buChar char="ü"/>
            </a:pPr>
            <a:r>
              <a:rPr lang="de-DE" sz="2200"/>
              <a:t>Konzepte kommunaler Nachhaltigkeit kennen und erklären können</a:t>
            </a:r>
          </a:p>
          <a:p>
            <a:pPr marL="342900" indent="-342900">
              <a:lnSpc>
                <a:spcPct val="100000"/>
              </a:lnSpc>
              <a:buClr>
                <a:schemeClr val="accent5"/>
              </a:buClr>
              <a:buFont typeface="Wingdings" pitchFamily="2" charset="2"/>
              <a:buChar char="ü"/>
            </a:pPr>
            <a:r>
              <a:rPr lang="de-DE" sz="2200"/>
              <a:t>Akteure kommunaler Nachhaltigkeit identifizieren können </a:t>
            </a:r>
          </a:p>
          <a:p>
            <a:pPr marL="342900" indent="-342900">
              <a:lnSpc>
                <a:spcPct val="100000"/>
              </a:lnSpc>
              <a:buClr>
                <a:schemeClr val="accent5"/>
              </a:buClr>
              <a:buFont typeface="Wingdings" pitchFamily="2" charset="2"/>
              <a:buChar char="ü"/>
            </a:pPr>
            <a:r>
              <a:rPr lang="de-DE" sz="2200"/>
              <a:t>Konkrete Wirkungsbereiche und Instrumente kommunaler Nachhaltigkeit kennen</a:t>
            </a:r>
          </a:p>
        </p:txBody>
      </p:sp>
      <p:sp>
        <p:nvSpPr>
          <p:cNvPr id="4" name="Foliennummernplatzhalter 3">
            <a:extLst>
              <a:ext uri="{FF2B5EF4-FFF2-40B4-BE49-F238E27FC236}">
                <a16:creationId xmlns:a16="http://schemas.microsoft.com/office/drawing/2014/main" id="{6683CA7F-F261-4BE5-A7A5-72DBA173D136}"/>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5</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6086D136-18B3-4E5E-BFF5-F99D7A23C6CE}"/>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Tree>
    <p:extLst>
      <p:ext uri="{BB962C8B-B14F-4D97-AF65-F5344CB8AC3E}">
        <p14:creationId xmlns:p14="http://schemas.microsoft.com/office/powerpoint/2010/main" val="6888197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545177" y="2389194"/>
            <a:ext cx="5212080" cy="61209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9308752" y="2083790"/>
            <a:ext cx="2257200" cy="100800"/>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p:cNvSpPr txBox="1"/>
          <p:nvPr/>
        </p:nvSpPr>
        <p:spPr>
          <a:xfrm>
            <a:off x="550025" y="613559"/>
            <a:ext cx="6623929" cy="1092607"/>
          </a:xfrm>
          <a:prstGeom prst="rect">
            <a:avLst/>
          </a:prstGeom>
          <a:noFill/>
        </p:spPr>
        <p:txBody>
          <a:bodyPr wrap="none" rtlCol="0">
            <a:spAutoFit/>
          </a:bodyPr>
          <a:lstStyle/>
          <a:p>
            <a:pPr>
              <a:lnSpc>
                <a:spcPts val="3900"/>
              </a:lnSpc>
            </a:pPr>
            <a:r>
              <a:rPr lang="de-DE" sz="4000" b="1" cap="all" dirty="0">
                <a:latin typeface="Arial" panose="020B0604020202020204" pitchFamily="34" charset="0"/>
                <a:cs typeface="Arial" panose="020B0604020202020204" pitchFamily="34" charset="0"/>
              </a:rPr>
              <a:t>Teil A:</a:t>
            </a:r>
          </a:p>
          <a:p>
            <a:pPr>
              <a:lnSpc>
                <a:spcPts val="3900"/>
              </a:lnSpc>
            </a:pPr>
            <a:r>
              <a:rPr lang="de-DE" sz="4000" cap="all" dirty="0">
                <a:latin typeface="Arial" panose="020B0604020202020204" pitchFamily="34" charset="0"/>
                <a:cs typeface="Arial" panose="020B0604020202020204" pitchFamily="34" charset="0"/>
              </a:rPr>
              <a:t>Grundlagen Kommune</a:t>
            </a:r>
          </a:p>
        </p:txBody>
      </p:sp>
      <p:sp>
        <p:nvSpPr>
          <p:cNvPr id="9" name="Rechteck 8"/>
          <p:cNvSpPr/>
          <p:nvPr/>
        </p:nvSpPr>
        <p:spPr>
          <a:xfrm>
            <a:off x="9308752" y="5440908"/>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547083" y="6081924"/>
            <a:ext cx="4171566" cy="36512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a:extLst>
              <a:ext uri="{FF2B5EF4-FFF2-40B4-BE49-F238E27FC236}">
                <a16:creationId xmlns:a16="http://schemas.microsoft.com/office/drawing/2014/main" id="{D38B9B2D-4E5E-BA1F-975B-E0D41877A00E}"/>
              </a:ext>
            </a:extLst>
          </p:cNvPr>
          <p:cNvSpPr/>
          <p:nvPr/>
        </p:nvSpPr>
        <p:spPr>
          <a:xfrm>
            <a:off x="9932004" y="5529771"/>
            <a:ext cx="2257200" cy="14293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Textplatzhalter 5">
            <a:extLst>
              <a:ext uri="{FF2B5EF4-FFF2-40B4-BE49-F238E27FC236}">
                <a16:creationId xmlns:a16="http://schemas.microsoft.com/office/drawing/2014/main" id="{391ED293-7ECA-4D69-B248-383D19C9CE54}"/>
              </a:ext>
            </a:extLst>
          </p:cNvPr>
          <p:cNvSpPr>
            <a:spLocks noGrp="1"/>
          </p:cNvSpPr>
          <p:nvPr/>
        </p:nvSpPr>
        <p:spPr>
          <a:xfrm>
            <a:off x="3151217" y="5226584"/>
            <a:ext cx="899637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„Kennenlernspiel im Zentralgebäude“ von Leuphana Universität/ Jannis </a:t>
            </a:r>
            <a:r>
              <a:rPr lang="de-DE" sz="1400" dirty="0" err="1">
                <a:solidFill>
                  <a:schemeClr val="tx1"/>
                </a:solidFill>
              </a:rPr>
              <a:t>Muser</a:t>
            </a:r>
            <a:r>
              <a:rPr lang="de-DE" sz="1400" dirty="0">
                <a:solidFill>
                  <a:schemeClr val="tx1"/>
                </a:solidFill>
              </a:rPr>
              <a:t>. </a:t>
            </a:r>
          </a:p>
        </p:txBody>
      </p:sp>
      <p:pic>
        <p:nvPicPr>
          <p:cNvPr id="14" name="Grafik 13">
            <a:extLst>
              <a:ext uri="{FF2B5EF4-FFF2-40B4-BE49-F238E27FC236}">
                <a16:creationId xmlns:a16="http://schemas.microsoft.com/office/drawing/2014/main" id="{B35F879F-1227-4172-9BD1-32BC0462B1D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2" t="43764" r="304" b="16880"/>
          <a:stretch/>
        </p:blipFill>
        <p:spPr>
          <a:xfrm>
            <a:off x="0" y="1921145"/>
            <a:ext cx="12192900" cy="3222501"/>
          </a:xfrm>
          <a:prstGeom prst="rect">
            <a:avLst/>
          </a:prstGeom>
        </p:spPr>
      </p:pic>
      <p:pic>
        <p:nvPicPr>
          <p:cNvPr id="7" name="Grafik 6">
            <a:extLst>
              <a:ext uri="{FF2B5EF4-FFF2-40B4-BE49-F238E27FC236}">
                <a16:creationId xmlns:a16="http://schemas.microsoft.com/office/drawing/2014/main" id="{3F2A0257-08BB-0BC4-9197-4CBF5F99B71F}"/>
              </a:ext>
            </a:extLst>
          </p:cNvPr>
          <p:cNvPicPr>
            <a:picLocks noChangeAspect="1"/>
          </p:cNvPicPr>
          <p:nvPr/>
        </p:nvPicPr>
        <p:blipFill rotWithShape="1">
          <a:blip r:embed="rId4">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8" name="Rechteck 7">
            <a:extLst>
              <a:ext uri="{FF2B5EF4-FFF2-40B4-BE49-F238E27FC236}">
                <a16:creationId xmlns:a16="http://schemas.microsoft.com/office/drawing/2014/main" id="{085F40FA-C6FC-B08C-E427-B4AACDC4C499}"/>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5">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6">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7">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11" name="Grafik 10">
            <a:extLst>
              <a:ext uri="{FF2B5EF4-FFF2-40B4-BE49-F238E27FC236}">
                <a16:creationId xmlns:a16="http://schemas.microsoft.com/office/drawing/2014/main" id="{A267BA05-FC70-BE66-F4E3-E39B73AFE0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6" name="Grafik 15">
            <a:extLst>
              <a:ext uri="{FF2B5EF4-FFF2-40B4-BE49-F238E27FC236}">
                <a16:creationId xmlns:a16="http://schemas.microsoft.com/office/drawing/2014/main" id="{22738F58-FF81-8A28-3002-C067D09AA5B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7" name="Textplatzhalter 4">
            <a:extLst>
              <a:ext uri="{FF2B5EF4-FFF2-40B4-BE49-F238E27FC236}">
                <a16:creationId xmlns:a16="http://schemas.microsoft.com/office/drawing/2014/main" id="{87DB6F0E-4FF6-32C2-9FCE-4EAC659EC48C}"/>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9487952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0431DE-91B0-4F8D-BE86-6D1239211C32}"/>
              </a:ext>
            </a:extLst>
          </p:cNvPr>
          <p:cNvSpPr>
            <a:spLocks noGrp="1"/>
          </p:cNvSpPr>
          <p:nvPr>
            <p:ph type="title"/>
          </p:nvPr>
        </p:nvSpPr>
        <p:spPr/>
        <p:txBody>
          <a:bodyPr/>
          <a:lstStyle/>
          <a:p>
            <a:r>
              <a:rPr lang="de-DE" dirty="0"/>
              <a:t>Kommunale Grundlagen</a:t>
            </a:r>
          </a:p>
        </p:txBody>
      </p:sp>
      <p:sp>
        <p:nvSpPr>
          <p:cNvPr id="3" name="Textplatzhalter 2">
            <a:extLst>
              <a:ext uri="{FF2B5EF4-FFF2-40B4-BE49-F238E27FC236}">
                <a16:creationId xmlns:a16="http://schemas.microsoft.com/office/drawing/2014/main" id="{606CC669-FE71-4BC6-9351-1346265A6D3A}"/>
              </a:ext>
            </a:extLst>
          </p:cNvPr>
          <p:cNvSpPr>
            <a:spLocks noGrp="1"/>
          </p:cNvSpPr>
          <p:nvPr>
            <p:ph type="body" sz="quarter" idx="11"/>
          </p:nvPr>
        </p:nvSpPr>
        <p:spPr>
          <a:xfrm>
            <a:off x="481050" y="1419612"/>
            <a:ext cx="11229899" cy="3327400"/>
          </a:xfrm>
        </p:spPr>
        <p:txBody>
          <a:bodyPr>
            <a:normAutofit/>
          </a:bodyPr>
          <a:lstStyle/>
          <a:p>
            <a:pPr marL="342900" indent="-342900">
              <a:lnSpc>
                <a:spcPct val="100000"/>
              </a:lnSpc>
              <a:buFont typeface="Symbol" pitchFamily="2" charset="2"/>
              <a:buChar char="-"/>
            </a:pPr>
            <a:r>
              <a:rPr lang="de-DE" sz="2200" dirty="0"/>
              <a:t>Unterste staatliche Verwaltungseinheit, als Körperschaft des öffentlichen Rechts (</a:t>
            </a:r>
            <a:r>
              <a:rPr lang="de-DE" sz="2200" dirty="0" err="1"/>
              <a:t>KdöR</a:t>
            </a:r>
            <a:r>
              <a:rPr lang="de-DE" sz="2200" dirty="0"/>
              <a:t>) mit Selbstverwaltungsaufgaben</a:t>
            </a:r>
            <a:endParaRPr lang="de-DE" sz="2200"/>
          </a:p>
          <a:p>
            <a:pPr marL="342900" indent="-342900">
              <a:lnSpc>
                <a:spcPct val="100000"/>
              </a:lnSpc>
              <a:buFont typeface="Symbol" pitchFamily="2" charset="2"/>
              <a:buChar char="-"/>
            </a:pPr>
            <a:r>
              <a:rPr lang="de-DE" sz="2200" dirty="0"/>
              <a:t>Grundsätzlich Zweigliedrigkeit der kommunalen Ebene (Art. 28 GG) </a:t>
            </a:r>
            <a:r>
              <a:rPr lang="de-DE" sz="2200" dirty="0">
                <a:sym typeface="Wingdings" panose="05000000000000000000" pitchFamily="2" charset="2"/>
              </a:rPr>
              <a:t> Gemeinden und Gemeindeverbände (Landkreise), nicht dieser Zweigliedrigkeit entsprechen kreisfreie Städte</a:t>
            </a:r>
            <a:endParaRPr lang="de-DE" sz="2200">
              <a:sym typeface="Wingdings" panose="05000000000000000000" pitchFamily="2" charset="2"/>
            </a:endParaRPr>
          </a:p>
          <a:p>
            <a:pPr marL="342900" indent="-342900">
              <a:lnSpc>
                <a:spcPct val="100000"/>
              </a:lnSpc>
              <a:buFont typeface="Symbol" pitchFamily="2" charset="2"/>
              <a:buChar char="-"/>
            </a:pPr>
            <a:r>
              <a:rPr lang="de-DE" sz="2200" dirty="0">
                <a:sym typeface="Wingdings" panose="05000000000000000000" pitchFamily="2" charset="2"/>
              </a:rPr>
              <a:t>Kommunale Grundlagen und Begrifflichkeiten unterscheiden sich je Bundesland, Grundlage ist hierfür die Ordnung/ Verfassung des Bundeslandes z.B. </a:t>
            </a:r>
            <a:r>
              <a:rPr lang="de-DE" sz="2200" dirty="0"/>
              <a:t>Niedersächsisches Kommunalverfassungsgesetz</a:t>
            </a:r>
            <a:endParaRPr lang="de-DE" sz="2200"/>
          </a:p>
          <a:p>
            <a:pPr marL="342900" indent="-342900">
              <a:lnSpc>
                <a:spcPct val="100000"/>
              </a:lnSpc>
              <a:buFont typeface="Symbol" pitchFamily="2" charset="2"/>
              <a:buChar char="-"/>
            </a:pPr>
            <a:r>
              <a:rPr lang="de-DE" sz="2200" dirty="0"/>
              <a:t>Besonderheit in Niedersachsen sind z.B. der Zusammenschluss von Gemeinden als Samtgemeinden </a:t>
            </a:r>
            <a:r>
              <a:rPr lang="de-DE" sz="2200"/>
              <a:t>     </a:t>
            </a:r>
            <a:r>
              <a:rPr lang="de-DE" sz="2200" dirty="0">
                <a:sym typeface="Wingdings" panose="05000000000000000000" pitchFamily="2" charset="2"/>
              </a:rPr>
              <a:t> </a:t>
            </a:r>
            <a:r>
              <a:rPr lang="de-DE" sz="2200" dirty="0"/>
              <a:t>Kompetenzen unterscheiden sich zwischen den Mitglieds- und Samtgemeinden</a:t>
            </a:r>
            <a:endParaRPr lang="de-DE" sz="2200"/>
          </a:p>
        </p:txBody>
      </p:sp>
      <p:sp>
        <p:nvSpPr>
          <p:cNvPr id="4" name="Foliennummernplatzhalter 3">
            <a:extLst>
              <a:ext uri="{FF2B5EF4-FFF2-40B4-BE49-F238E27FC236}">
                <a16:creationId xmlns:a16="http://schemas.microsoft.com/office/drawing/2014/main" id="{EF7519E5-7D3F-41D7-87EF-59C3102C4E0B}"/>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7</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DCCC22B5-5353-4899-9AB2-18BBA84BB3C6}"/>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8" name="Sprechblase: rechteckig 7">
            <a:extLst>
              <a:ext uri="{FF2B5EF4-FFF2-40B4-BE49-F238E27FC236}">
                <a16:creationId xmlns:a16="http://schemas.microsoft.com/office/drawing/2014/main" id="{05E9B7CE-2B11-4772-8992-2FEA599820C8}"/>
              </a:ext>
            </a:extLst>
          </p:cNvPr>
          <p:cNvSpPr/>
          <p:nvPr/>
        </p:nvSpPr>
        <p:spPr>
          <a:xfrm>
            <a:off x="5264525" y="5368561"/>
            <a:ext cx="5751342" cy="737271"/>
          </a:xfrm>
          <a:prstGeom prst="wedgeRectCallout">
            <a:avLst>
              <a:gd name="adj1" fmla="val 34515"/>
              <a:gd name="adj2" fmla="val -8006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latin typeface="Arial Narrow" panose="020B0606020202030204" pitchFamily="34" charset="0"/>
              </a:rPr>
              <a:t>Was sind zentrale Begriffe im Kontext Kommune?</a:t>
            </a:r>
          </a:p>
        </p:txBody>
      </p:sp>
      <p:pic>
        <p:nvPicPr>
          <p:cNvPr id="11" name="Grafik 10" descr="Gruppenbrainstorming mit einfarbiger Füllung">
            <a:extLst>
              <a:ext uri="{FF2B5EF4-FFF2-40B4-BE49-F238E27FC236}">
                <a16:creationId xmlns:a16="http://schemas.microsoft.com/office/drawing/2014/main" id="{BC40EBE8-688A-4A7D-93EC-FEC020B754C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2576" y="4207012"/>
            <a:ext cx="1080000" cy="1080000"/>
          </a:xfrm>
          <a:prstGeom prst="rect">
            <a:avLst/>
          </a:prstGeom>
        </p:spPr>
      </p:pic>
    </p:spTree>
    <p:extLst>
      <p:ext uri="{BB962C8B-B14F-4D97-AF65-F5344CB8AC3E}">
        <p14:creationId xmlns:p14="http://schemas.microsoft.com/office/powerpoint/2010/main" val="26383014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Grafik 29">
            <a:extLst>
              <a:ext uri="{FF2B5EF4-FFF2-40B4-BE49-F238E27FC236}">
                <a16:creationId xmlns:a16="http://schemas.microsoft.com/office/drawing/2014/main" id="{F588DAF7-E6E6-4A65-8090-95AD82A5DE84}"/>
              </a:ext>
            </a:extLst>
          </p:cNvPr>
          <p:cNvPicPr>
            <a:picLocks noChangeAspect="1"/>
          </p:cNvPicPr>
          <p:nvPr/>
        </p:nvPicPr>
        <p:blipFill>
          <a:blip r:embed="rId3"/>
          <a:stretch>
            <a:fillRect/>
          </a:stretch>
        </p:blipFill>
        <p:spPr>
          <a:xfrm>
            <a:off x="2280439" y="1122735"/>
            <a:ext cx="8063294" cy="4238216"/>
          </a:xfrm>
          <a:prstGeom prst="rect">
            <a:avLst/>
          </a:prstGeom>
        </p:spPr>
      </p:pic>
      <p:sp>
        <p:nvSpPr>
          <p:cNvPr id="2" name="Titel 1">
            <a:extLst>
              <a:ext uri="{FF2B5EF4-FFF2-40B4-BE49-F238E27FC236}">
                <a16:creationId xmlns:a16="http://schemas.microsoft.com/office/drawing/2014/main" id="{1E1EF061-E991-4EF2-BA24-49C0C940D2FB}"/>
              </a:ext>
            </a:extLst>
          </p:cNvPr>
          <p:cNvSpPr>
            <a:spLocks noGrp="1"/>
          </p:cNvSpPr>
          <p:nvPr>
            <p:ph type="title"/>
          </p:nvPr>
        </p:nvSpPr>
        <p:spPr/>
        <p:txBody>
          <a:bodyPr/>
          <a:lstStyle/>
          <a:p>
            <a:r>
              <a:rPr lang="de-DE" b="1" dirty="0">
                <a:solidFill>
                  <a:schemeClr val="tx1"/>
                </a:solidFill>
                <a:latin typeface="Arial Narrow" panose="020B0606020202030204" pitchFamily="34" charset="0"/>
              </a:rPr>
              <a:t>Beispielbegriffe im Kontext Kommune </a:t>
            </a:r>
          </a:p>
        </p:txBody>
      </p:sp>
      <p:sp>
        <p:nvSpPr>
          <p:cNvPr id="4" name="Foliennummernplatzhalter 3">
            <a:extLst>
              <a:ext uri="{FF2B5EF4-FFF2-40B4-BE49-F238E27FC236}">
                <a16:creationId xmlns:a16="http://schemas.microsoft.com/office/drawing/2014/main" id="{D41F0FB9-4C3A-495E-8DBF-49043247E518}"/>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8</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8C434AF6-81DE-4C84-93DB-32FE2034FF1D}"/>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pic>
        <p:nvPicPr>
          <p:cNvPr id="25" name="Grafik 24" descr="Gruppenbrainstorming mit einfarbiger Füllung">
            <a:extLst>
              <a:ext uri="{FF2B5EF4-FFF2-40B4-BE49-F238E27FC236}">
                <a16:creationId xmlns:a16="http://schemas.microsoft.com/office/drawing/2014/main" id="{3E874A25-3E6E-4331-ABB9-13092CCA849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732134" y="43401"/>
            <a:ext cx="1440000" cy="1440000"/>
          </a:xfrm>
          <a:prstGeom prst="rect">
            <a:avLst/>
          </a:prstGeom>
        </p:spPr>
      </p:pic>
      <p:sp>
        <p:nvSpPr>
          <p:cNvPr id="26" name="Rechteck 25">
            <a:extLst>
              <a:ext uri="{FF2B5EF4-FFF2-40B4-BE49-F238E27FC236}">
                <a16:creationId xmlns:a16="http://schemas.microsoft.com/office/drawing/2014/main" id="{F26A8624-8895-4DBF-ACBF-810E0090B8EF}"/>
              </a:ext>
            </a:extLst>
          </p:cNvPr>
          <p:cNvSpPr/>
          <p:nvPr/>
        </p:nvSpPr>
        <p:spPr>
          <a:xfrm>
            <a:off x="635000" y="5494970"/>
            <a:ext cx="6313118" cy="752896"/>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a:solidFill>
                  <a:schemeClr val="tx1"/>
                </a:solidFill>
                <a:latin typeface="Arial Narrow" panose="020B0606020202030204" pitchFamily="34" charset="0"/>
              </a:rPr>
              <a:t>Anregung für Lehrende</a:t>
            </a:r>
            <a:r>
              <a:rPr lang="de-DE">
                <a:solidFill>
                  <a:schemeClr val="tx1"/>
                </a:solidFill>
                <a:latin typeface="Arial Narrow" panose="020B0606020202030204" pitchFamily="34" charset="0"/>
              </a:rPr>
              <a:t>: Diese Umfrage könnten Sie über Echtzeit-Feedback Software (z.B. </a:t>
            </a:r>
            <a:r>
              <a:rPr lang="de-DE" err="1">
                <a:solidFill>
                  <a:schemeClr val="tx1"/>
                </a:solidFill>
                <a:latin typeface="Arial Narrow" panose="020B0606020202030204" pitchFamily="34" charset="0"/>
                <a:hlinkClick r:id="rId6"/>
              </a:rPr>
              <a:t>Mentimeter</a:t>
            </a:r>
            <a:r>
              <a:rPr lang="de-DE">
                <a:solidFill>
                  <a:schemeClr val="tx1"/>
                </a:solidFill>
                <a:latin typeface="Arial Narrow" panose="020B0606020202030204" pitchFamily="34" charset="0"/>
              </a:rPr>
              <a:t>) durchführen.</a:t>
            </a:r>
          </a:p>
        </p:txBody>
      </p:sp>
      <p:pic>
        <p:nvPicPr>
          <p:cNvPr id="28" name="Grafik 27" descr="Glühbirne und Zahnrad mit einfarbiger Füllung">
            <a:extLst>
              <a:ext uri="{FF2B5EF4-FFF2-40B4-BE49-F238E27FC236}">
                <a16:creationId xmlns:a16="http://schemas.microsoft.com/office/drawing/2014/main" id="{27F93E89-9FEE-4BB9-92DC-4878BF211DA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7008" y="4809257"/>
            <a:ext cx="914400" cy="914400"/>
          </a:xfrm>
          <a:prstGeom prst="rect">
            <a:avLst/>
          </a:prstGeom>
        </p:spPr>
      </p:pic>
    </p:spTree>
    <p:extLst>
      <p:ext uri="{BB962C8B-B14F-4D97-AF65-F5344CB8AC3E}">
        <p14:creationId xmlns:p14="http://schemas.microsoft.com/office/powerpoint/2010/main" val="4252729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3BCE6-16FE-10D6-D00C-86B8D9D3B2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118BEFB-E4B7-5223-424D-DC34D91A23F3}"/>
              </a:ext>
            </a:extLst>
          </p:cNvPr>
          <p:cNvSpPr>
            <a:spLocks noGrp="1"/>
          </p:cNvSpPr>
          <p:nvPr>
            <p:ph type="title"/>
          </p:nvPr>
        </p:nvSpPr>
        <p:spPr>
          <a:xfrm>
            <a:off x="634999" y="638189"/>
            <a:ext cx="10959237" cy="1325563"/>
          </a:xfrm>
        </p:spPr>
        <p:txBody>
          <a:bodyPr/>
          <a:lstStyle/>
          <a:p>
            <a:r>
              <a:rPr lang="de-DE" dirty="0"/>
              <a:t>Anzahl und arten der kommunen</a:t>
            </a:r>
          </a:p>
        </p:txBody>
      </p:sp>
      <p:sp>
        <p:nvSpPr>
          <p:cNvPr id="4" name="Foliennummernplatzhalter 3">
            <a:extLst>
              <a:ext uri="{FF2B5EF4-FFF2-40B4-BE49-F238E27FC236}">
                <a16:creationId xmlns:a16="http://schemas.microsoft.com/office/drawing/2014/main" id="{6A65D69F-094D-BB15-5913-38BE484A1EE1}"/>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9</a:t>
            </a:fld>
            <a:endParaRPr lang="de-DE" sz="1600" dirty="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AEC90AFE-4D5D-D8BD-92DF-3A647517A2E3}"/>
              </a:ext>
            </a:extLst>
          </p:cNvPr>
          <p:cNvSpPr>
            <a:spLocks noGrp="1"/>
          </p:cNvSpPr>
          <p:nvPr>
            <p:ph type="ftr" sz="quarter" idx="3"/>
          </p:nvPr>
        </p:nvSpPr>
        <p:spPr/>
        <p:txBody>
          <a:bodyPr/>
          <a:lstStyle/>
          <a:p>
            <a:pPr algn="l"/>
            <a:r>
              <a:rPr lang="de-DE" dirty="0"/>
              <a:t>| </a:t>
            </a:r>
            <a:r>
              <a:rPr lang="de-DE" b="1" dirty="0"/>
              <a:t>Kommunale Klimaanpassung </a:t>
            </a:r>
            <a:r>
              <a:rPr lang="de-DE" dirty="0"/>
              <a:t>| Grundlagen Kommune</a:t>
            </a:r>
          </a:p>
        </p:txBody>
      </p:sp>
      <p:sp>
        <p:nvSpPr>
          <p:cNvPr id="13" name="Textplatzhalter 2">
            <a:extLst>
              <a:ext uri="{FF2B5EF4-FFF2-40B4-BE49-F238E27FC236}">
                <a16:creationId xmlns:a16="http://schemas.microsoft.com/office/drawing/2014/main" id="{7E809C02-E58C-93E6-FD0B-5E73C4C78A4E}"/>
              </a:ext>
            </a:extLst>
          </p:cNvPr>
          <p:cNvSpPr txBox="1">
            <a:spLocks/>
          </p:cNvSpPr>
          <p:nvPr/>
        </p:nvSpPr>
        <p:spPr>
          <a:xfrm>
            <a:off x="481050" y="1419611"/>
            <a:ext cx="6816857" cy="3797847"/>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dirty="0">
              <a:sym typeface="Wingdings" panose="05000000000000000000" pitchFamily="2" charset="2"/>
            </a:endParaRPr>
          </a:p>
        </p:txBody>
      </p:sp>
      <p:sp>
        <p:nvSpPr>
          <p:cNvPr id="16" name="Textplatzhalter 2">
            <a:extLst>
              <a:ext uri="{FF2B5EF4-FFF2-40B4-BE49-F238E27FC236}">
                <a16:creationId xmlns:a16="http://schemas.microsoft.com/office/drawing/2014/main" id="{CED64196-227D-46E2-E2E0-8392A289976C}"/>
              </a:ext>
            </a:extLst>
          </p:cNvPr>
          <p:cNvSpPr txBox="1">
            <a:spLocks/>
          </p:cNvSpPr>
          <p:nvPr/>
        </p:nvSpPr>
        <p:spPr>
          <a:xfrm>
            <a:off x="597763" y="1795656"/>
            <a:ext cx="10567541" cy="3266688"/>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de-DE" sz="2200" dirty="0"/>
              <a:t>Die Bundesländer unterscheiden sich hinsichtlich der Anzahl der Kreisfreien Städte, Landkreise, kreisangehörigen Städte und Gemeinden, Gemeindeverbände und Bezirke</a:t>
            </a:r>
            <a:r>
              <a:rPr lang="de-DE" sz="2200"/>
              <a:t>.</a:t>
            </a:r>
          </a:p>
        </p:txBody>
      </p:sp>
      <p:sp>
        <p:nvSpPr>
          <p:cNvPr id="6" name="Rechteck 5">
            <a:extLst>
              <a:ext uri="{FF2B5EF4-FFF2-40B4-BE49-F238E27FC236}">
                <a16:creationId xmlns:a16="http://schemas.microsoft.com/office/drawing/2014/main" id="{AAC70AC9-54E1-FA43-A769-6242C9131B02}"/>
              </a:ext>
            </a:extLst>
          </p:cNvPr>
          <p:cNvSpPr/>
          <p:nvPr/>
        </p:nvSpPr>
        <p:spPr>
          <a:xfrm>
            <a:off x="1193800" y="3809828"/>
            <a:ext cx="9436100" cy="2013456"/>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Merkmale der Kommunen: </a:t>
            </a:r>
            <a:r>
              <a:rPr lang="de-DE" dirty="0">
                <a:solidFill>
                  <a:schemeClr val="tx1"/>
                </a:solidFill>
                <a:latin typeface="Arial Narrow" panose="020B0606020202030204" pitchFamily="34" charset="0"/>
              </a:rPr>
              <a:t>Die Bertelsmann-Stiftung hat im Wegweiser Kommunen eine deutschlandweite Übersicht verschiedener Kommunentypen erstellt: </a:t>
            </a:r>
            <a:r>
              <a:rPr lang="de-DE" dirty="0">
                <a:solidFill>
                  <a:schemeClr val="tx1"/>
                </a:solidFill>
                <a:latin typeface="Arial Narrow" panose="020B0606020202030204" pitchFamily="34" charset="0"/>
                <a:hlinkClick r:id="rId3">
                  <a:extLst>
                    <a:ext uri="{A12FA001-AC4F-418D-AE19-62706E023703}">
                      <ahyp:hlinkClr xmlns:ahyp="http://schemas.microsoft.com/office/drawing/2018/hyperlinkcolor" val="tx"/>
                    </a:ext>
                  </a:extLst>
                </a:hlinkClick>
              </a:rPr>
              <a:t>https://www.wegweiser-kommune.de/demografietypen</a:t>
            </a:r>
            <a:r>
              <a:rPr lang="de-DE" dirty="0">
                <a:solidFill>
                  <a:schemeClr val="tx1"/>
                </a:solidFill>
                <a:latin typeface="Arial Narrow" panose="020B0606020202030204" pitchFamily="34" charset="0"/>
              </a:rPr>
              <a:t> </a:t>
            </a:r>
          </a:p>
          <a:p>
            <a:endParaRPr lang="de-DE" b="1" dirty="0">
              <a:solidFill>
                <a:schemeClr val="tx1"/>
              </a:solidFill>
              <a:latin typeface="Arial Narrow" panose="020B0606020202030204" pitchFamily="34" charset="0"/>
            </a:endParaRPr>
          </a:p>
          <a:p>
            <a:r>
              <a:rPr lang="de-DE" b="1" dirty="0">
                <a:solidFill>
                  <a:schemeClr val="tx1"/>
                </a:solidFill>
                <a:latin typeface="Arial Narrow" panose="020B0606020202030204" pitchFamily="34" charset="0"/>
              </a:rPr>
              <a:t>Struktur der kommunalen Ebenen</a:t>
            </a:r>
          </a:p>
          <a:p>
            <a:r>
              <a:rPr lang="de-DE" dirty="0">
                <a:solidFill>
                  <a:schemeClr val="tx1"/>
                </a:solidFill>
                <a:latin typeface="Arial Narrow" panose="020B0606020202030204" pitchFamily="34" charset="0"/>
              </a:rPr>
              <a:t>Der Deutsche Landkreistag (2012) erklärt die Struktur der kommunalen Ebenen in den Ländern mit einer bundesweiten Übersicht: </a:t>
            </a:r>
            <a:r>
              <a:rPr lang="de-DE" u="sng" dirty="0">
                <a:solidFill>
                  <a:schemeClr val="tx1"/>
                </a:solidFill>
                <a:latin typeface="Arial Narrow" panose="020B0606020202030204" pitchFamily="34" charset="0"/>
              </a:rPr>
              <a:t>https://</a:t>
            </a:r>
            <a:r>
              <a:rPr lang="de-DE" u="sng" dirty="0" err="1">
                <a:solidFill>
                  <a:schemeClr val="tx1"/>
                </a:solidFill>
                <a:latin typeface="Arial Narrow" panose="020B0606020202030204" pitchFamily="34" charset="0"/>
              </a:rPr>
              <a:t>www.landkreistag.de</a:t>
            </a:r>
            <a:r>
              <a:rPr lang="de-DE" u="sng" dirty="0">
                <a:solidFill>
                  <a:schemeClr val="tx1"/>
                </a:solidFill>
                <a:latin typeface="Arial Narrow" panose="020B0606020202030204" pitchFamily="34" charset="0"/>
              </a:rPr>
              <a:t>/</a:t>
            </a:r>
            <a:r>
              <a:rPr lang="de-DE" u="sng" dirty="0" err="1">
                <a:solidFill>
                  <a:schemeClr val="tx1"/>
                </a:solidFill>
                <a:latin typeface="Arial Narrow" panose="020B0606020202030204" pitchFamily="34" charset="0"/>
              </a:rPr>
              <a:t>images</a:t>
            </a:r>
            <a:r>
              <a:rPr lang="de-DE" u="sng" dirty="0">
                <a:solidFill>
                  <a:schemeClr val="tx1"/>
                </a:solidFill>
                <a:latin typeface="Arial Narrow" panose="020B0606020202030204" pitchFamily="34" charset="0"/>
              </a:rPr>
              <a:t>/</a:t>
            </a:r>
            <a:r>
              <a:rPr lang="de-DE" u="sng" dirty="0" err="1">
                <a:solidFill>
                  <a:schemeClr val="tx1"/>
                </a:solidFill>
                <a:latin typeface="Arial Narrow" panose="020B0606020202030204" pitchFamily="34" charset="0"/>
              </a:rPr>
              <a:t>stories</a:t>
            </a:r>
            <a:r>
              <a:rPr lang="de-DE" u="sng" dirty="0">
                <a:solidFill>
                  <a:schemeClr val="tx1"/>
                </a:solidFill>
                <a:latin typeface="Arial Narrow" panose="020B0606020202030204" pitchFamily="34" charset="0"/>
              </a:rPr>
              <a:t>/</a:t>
            </a:r>
            <a:r>
              <a:rPr lang="de-DE" u="sng" dirty="0" err="1">
                <a:solidFill>
                  <a:schemeClr val="tx1"/>
                </a:solidFill>
                <a:latin typeface="Arial Narrow" panose="020B0606020202030204" pitchFamily="34" charset="0"/>
              </a:rPr>
              <a:t>publikationen</a:t>
            </a:r>
            <a:r>
              <a:rPr lang="de-DE" u="sng" dirty="0">
                <a:solidFill>
                  <a:schemeClr val="tx1"/>
                </a:solidFill>
                <a:latin typeface="Arial Narrow" panose="020B0606020202030204" pitchFamily="34" charset="0"/>
              </a:rPr>
              <a:t>/bd-110.pdf</a:t>
            </a:r>
          </a:p>
        </p:txBody>
      </p:sp>
      <p:pic>
        <p:nvPicPr>
          <p:cNvPr id="7" name="Grafik 6" descr="Internet mit einfarbiger Füllung">
            <a:extLst>
              <a:ext uri="{FF2B5EF4-FFF2-40B4-BE49-F238E27FC236}">
                <a16:creationId xmlns:a16="http://schemas.microsoft.com/office/drawing/2014/main" id="{BEFDFD1F-B9D7-AE4E-F950-CDF6F4498BB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404570">
            <a:off x="9544892" y="2852883"/>
            <a:ext cx="1377219" cy="1377219"/>
          </a:xfrm>
          <a:prstGeom prst="rect">
            <a:avLst/>
          </a:prstGeom>
        </p:spPr>
      </p:pic>
    </p:spTree>
    <p:extLst>
      <p:ext uri="{BB962C8B-B14F-4D97-AF65-F5344CB8AC3E}">
        <p14:creationId xmlns:p14="http://schemas.microsoft.com/office/powerpoint/2010/main" val="3567577542"/>
      </p:ext>
    </p:extLst>
  </p:cSld>
  <p:clrMapOvr>
    <a:masterClrMapping/>
  </p:clrMapOvr>
</p:sld>
</file>

<file path=ppt/theme/theme1.xml><?xml version="1.0" encoding="utf-8"?>
<a:theme xmlns:a="http://schemas.openxmlformats.org/drawingml/2006/main" name="Office">
  <a:themeElements>
    <a:clrScheme name="Leuphana2020">
      <a:dk1>
        <a:sysClr val="windowText" lastClr="000000"/>
      </a:dk1>
      <a:lt1>
        <a:sysClr val="window" lastClr="FFFFFF"/>
      </a:lt1>
      <a:dk2>
        <a:srgbClr val="80867B"/>
      </a:dk2>
      <a:lt2>
        <a:srgbClr val="C9D2D5"/>
      </a:lt2>
      <a:accent1>
        <a:srgbClr val="927B2D"/>
      </a:accent1>
      <a:accent2>
        <a:srgbClr val="8D8E3D"/>
      </a:accent2>
      <a:accent3>
        <a:srgbClr val="66787C"/>
      </a:accent3>
      <a:accent4>
        <a:srgbClr val="80867B"/>
      </a:accent4>
      <a:accent5>
        <a:srgbClr val="691633"/>
      </a:accent5>
      <a:accent6>
        <a:srgbClr val="C9D2D5"/>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vorlage-2020a.potx" id="{A0A64658-FE4E-45A1-B507-FE5923CFDD35}" vid="{B9E83A5E-B142-420D-9C12-8C74BE2D19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plate>
  <TotalTime>0</TotalTime>
  <Words>5815</Words>
  <Application>Microsoft Office PowerPoint</Application>
  <PresentationFormat>Breitbild</PresentationFormat>
  <Paragraphs>427</Paragraphs>
  <Slides>39</Slides>
  <Notes>23</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39</vt:i4>
      </vt:variant>
    </vt:vector>
  </HeadingPairs>
  <TitlesOfParts>
    <vt:vector size="47" baseType="lpstr">
      <vt:lpstr>-webkit-standard</vt:lpstr>
      <vt:lpstr>Wingdings</vt:lpstr>
      <vt:lpstr>Calibri</vt:lpstr>
      <vt:lpstr>Arial Narrow</vt:lpstr>
      <vt:lpstr>Symbol</vt:lpstr>
      <vt:lpstr>Arial</vt:lpstr>
      <vt:lpstr>Helvetica</vt:lpstr>
      <vt:lpstr>Office</vt:lpstr>
      <vt:lpstr>PowerPoint-Präsentation</vt:lpstr>
      <vt:lpstr>PowerPoint-Präsentation</vt:lpstr>
      <vt:lpstr>Themenübersicht </vt:lpstr>
      <vt:lpstr>Rückblick</vt:lpstr>
      <vt:lpstr>Lernziele für diese Einheit</vt:lpstr>
      <vt:lpstr>PowerPoint-Präsentation</vt:lpstr>
      <vt:lpstr>Kommunale Grundlagen</vt:lpstr>
      <vt:lpstr>Beispielbegriffe im Kontext Kommune </vt:lpstr>
      <vt:lpstr>Anzahl und arten der kommunen</vt:lpstr>
      <vt:lpstr>Elementare kommunale Prinzipien</vt:lpstr>
      <vt:lpstr>Elementare kommunale Prinzipien</vt:lpstr>
      <vt:lpstr>Kommunen im Mehrebenensystem</vt:lpstr>
      <vt:lpstr>  Klimapolitik im Mehrebenensystem</vt:lpstr>
      <vt:lpstr>PowerPoint-Präsentation</vt:lpstr>
      <vt:lpstr>PowerPoint-Präsentation</vt:lpstr>
      <vt:lpstr>  Beispiel Organigramm Landkreis-Verwaltung</vt:lpstr>
      <vt:lpstr>Kommunale Finanzen</vt:lpstr>
      <vt:lpstr>Kommunale Finanzen</vt:lpstr>
      <vt:lpstr>Kommunale Aufgaben</vt:lpstr>
      <vt:lpstr>Kommunale Aufgaben</vt:lpstr>
      <vt:lpstr>Barometer</vt:lpstr>
      <vt:lpstr>PowerPoint-Präsentation</vt:lpstr>
      <vt:lpstr>Was bedeutet Nachhaltigkeit?</vt:lpstr>
      <vt:lpstr>Was bedeutet nachhaltigkeit?</vt:lpstr>
      <vt:lpstr>Nachhaltigkeitskonzepte: Planetare Grenzen &amp; Donut-Ökonomie </vt:lpstr>
      <vt:lpstr>Nachhaltigkeitskonzepte: SDGs</vt:lpstr>
      <vt:lpstr>SDG-Portal</vt:lpstr>
      <vt:lpstr>Kommunale Nachhaltigkeit</vt:lpstr>
      <vt:lpstr>Einfluss auf kommunalen Nachhaltigkeit </vt:lpstr>
      <vt:lpstr>Kommunale Aufgaben im Nachhaltigkeitskontext</vt:lpstr>
      <vt:lpstr>Relevante kommunale akteur*innen</vt:lpstr>
      <vt:lpstr>Handlungsfelder + rollen der kommune</vt:lpstr>
      <vt:lpstr>VIDEOS zum Thema</vt:lpstr>
      <vt:lpstr>LiteraturEmpfehlungen </vt:lpstr>
      <vt:lpstr>PowerPoint-Präsentation</vt:lpstr>
      <vt:lpstr>Reflexion der Lernziele für diese Einheit</vt:lpstr>
      <vt:lpstr>Literatur</vt:lpstr>
      <vt:lpstr>Bildquellen</vt:lpstr>
      <vt:lpstr>PowerPoint-Präsentation</vt:lpstr>
    </vt:vector>
  </TitlesOfParts>
  <Manager>Jens Stein</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Anna Steinhardt</dc:creator>
  <cp:lastModifiedBy>Pia Redenius</cp:lastModifiedBy>
  <cp:revision>63</cp:revision>
  <dcterms:created xsi:type="dcterms:W3CDTF">2024-11-28T12:13:19Z</dcterms:created>
  <dcterms:modified xsi:type="dcterms:W3CDTF">2025-04-07T11:34:17Z</dcterms:modified>
</cp:coreProperties>
</file>