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608" r:id="rId2"/>
    <p:sldId id="512" r:id="rId3"/>
    <p:sldId id="283" r:id="rId4"/>
    <p:sldId id="610" r:id="rId5"/>
    <p:sldId id="606" r:id="rId6"/>
    <p:sldId id="601" r:id="rId7"/>
    <p:sldId id="506" r:id="rId8"/>
    <p:sldId id="493" r:id="rId9"/>
    <p:sldId id="477" r:id="rId10"/>
    <p:sldId id="603" r:id="rId11"/>
    <p:sldId id="604" r:id="rId12"/>
    <p:sldId id="494" r:id="rId13"/>
    <p:sldId id="607" r:id="rId14"/>
    <p:sldId id="602" r:id="rId15"/>
    <p:sldId id="605" r:id="rId16"/>
    <p:sldId id="507" r:id="rId17"/>
    <p:sldId id="504" r:id="rId18"/>
    <p:sldId id="277" r:id="rId19"/>
    <p:sldId id="609" r:id="rId20"/>
    <p:sldId id="328" r:id="rId21"/>
    <p:sldId id="599" r:id="rId22"/>
    <p:sldId id="612" r:id="rId23"/>
  </p:sldIdLst>
  <p:sldSz cx="12192000" cy="6858000"/>
  <p:notesSz cx="6858000" cy="9144000"/>
  <p:embeddedFontLst>
    <p:embeddedFont>
      <p:font typeface="Arial Narrow" panose="020B0606020202030204" pitchFamily="3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BAB910E-1EA2-5062-D31D-D678E7B34609}" name="Pia Redenius" initials="PR" userId="S::pia.redenius@leuphana.de::dd9ada72-ce3f-466d-8b53-61080c9a1187" providerId="AD"/>
  <p188:author id="{BDF9A328-B450-BA3A-B377-4279C03EC2F4}" name="Sebastian Möller" initials="SM" userId="24adafb6b2a2ee45" providerId="Windows Live"/>
  <p188:author id="{344B5AA9-A24A-6A4A-4D55-90500EABADDD}" name="Anna Steinhardt" initials="AS" userId="S::Anna.Steinhardt@ms.leuphana.de::f5ed9042-30ca-4043-8f6c-ec0f8a78cf3a" providerId="AD"/>
  <p188:author id="{E893A6CA-0DA4-555F-27FA-776489B51CE4}" name="Anna Steinhardt" initials="AS" userId="Anna Steinhardt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8E3D"/>
    <a:srgbClr val="66787C"/>
    <a:srgbClr val="927B2D"/>
    <a:srgbClr val="80867B"/>
    <a:srgbClr val="D6D7D4"/>
    <a:srgbClr val="A8ACA5"/>
    <a:srgbClr val="C9D2D5"/>
    <a:srgbClr val="98A3A6"/>
    <a:srgbClr val="DCDDBF"/>
    <a:srgbClr val="B5B5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40" autoAdjust="0"/>
    <p:restoredTop sz="82245"/>
  </p:normalViewPr>
  <p:slideViewPr>
    <p:cSldViewPr snapToGrid="0">
      <p:cViewPr varScale="1">
        <p:scale>
          <a:sx n="83" d="100"/>
          <a:sy n="83" d="100"/>
        </p:scale>
        <p:origin x="145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a Redenius" userId="dd9ada72-ce3f-466d-8b53-61080c9a1187" providerId="ADAL" clId="{427EE711-FB76-49DB-91F1-D5DC7F734548}"/>
    <pc:docChg chg="undo custSel addSld delSld modSld sldOrd">
      <pc:chgData name="Pia Redenius" userId="dd9ada72-ce3f-466d-8b53-61080c9a1187" providerId="ADAL" clId="{427EE711-FB76-49DB-91F1-D5DC7F734548}" dt="2025-04-07T13:21:04.824" v="182" actId="1035"/>
      <pc:docMkLst>
        <pc:docMk/>
      </pc:docMkLst>
      <pc:sldChg chg="delSp mod">
        <pc:chgData name="Pia Redenius" userId="dd9ada72-ce3f-466d-8b53-61080c9a1187" providerId="ADAL" clId="{427EE711-FB76-49DB-91F1-D5DC7F734548}" dt="2025-04-07T13:20:54.512" v="168" actId="478"/>
        <pc:sldMkLst>
          <pc:docMk/>
          <pc:sldMk cId="1270902036" sldId="493"/>
        </pc:sldMkLst>
        <pc:spChg chg="del">
          <ac:chgData name="Pia Redenius" userId="dd9ada72-ce3f-466d-8b53-61080c9a1187" providerId="ADAL" clId="{427EE711-FB76-49DB-91F1-D5DC7F734548}" dt="2025-04-07T13:20:54.512" v="168" actId="478"/>
          <ac:spMkLst>
            <pc:docMk/>
            <pc:sldMk cId="1270902036" sldId="493"/>
            <ac:spMk id="14" creationId="{2C5420F8-A7EF-3F9F-98B9-9C6469ADCA49}"/>
          </ac:spMkLst>
        </pc:spChg>
      </pc:sldChg>
      <pc:sldChg chg="delSp mod">
        <pc:chgData name="Pia Redenius" userId="dd9ada72-ce3f-466d-8b53-61080c9a1187" providerId="ADAL" clId="{427EE711-FB76-49DB-91F1-D5DC7F734548}" dt="2025-04-07T13:17:26.971" v="108" actId="478"/>
        <pc:sldMkLst>
          <pc:docMk/>
          <pc:sldMk cId="1377197611" sldId="504"/>
        </pc:sldMkLst>
        <pc:spChg chg="del">
          <ac:chgData name="Pia Redenius" userId="dd9ada72-ce3f-466d-8b53-61080c9a1187" providerId="ADAL" clId="{427EE711-FB76-49DB-91F1-D5DC7F734548}" dt="2025-04-07T13:17:26.971" v="108" actId="478"/>
          <ac:spMkLst>
            <pc:docMk/>
            <pc:sldMk cId="1377197611" sldId="504"/>
            <ac:spMk id="13" creationId="{A47A18FB-3E78-14B8-574F-C26F8CA78FB5}"/>
          </ac:spMkLst>
        </pc:spChg>
      </pc:sldChg>
      <pc:sldChg chg="delSp mod">
        <pc:chgData name="Pia Redenius" userId="dd9ada72-ce3f-466d-8b53-61080c9a1187" providerId="ADAL" clId="{427EE711-FB76-49DB-91F1-D5DC7F734548}" dt="2025-04-07T13:20:52.180" v="167" actId="478"/>
        <pc:sldMkLst>
          <pc:docMk/>
          <pc:sldMk cId="2361511107" sldId="506"/>
        </pc:sldMkLst>
        <pc:spChg chg="del">
          <ac:chgData name="Pia Redenius" userId="dd9ada72-ce3f-466d-8b53-61080c9a1187" providerId="ADAL" clId="{427EE711-FB76-49DB-91F1-D5DC7F734548}" dt="2025-04-07T13:20:52.180" v="167" actId="478"/>
          <ac:spMkLst>
            <pc:docMk/>
            <pc:sldMk cId="2361511107" sldId="506"/>
            <ac:spMk id="10" creationId="{360B8013-CB2D-4410-A8FD-12E8AF9434EE}"/>
          </ac:spMkLst>
        </pc:spChg>
      </pc:sldChg>
      <pc:sldChg chg="delSp mod">
        <pc:chgData name="Pia Redenius" userId="dd9ada72-ce3f-466d-8b53-61080c9a1187" providerId="ADAL" clId="{427EE711-FB76-49DB-91F1-D5DC7F734548}" dt="2025-04-07T13:17:23.603" v="107" actId="478"/>
        <pc:sldMkLst>
          <pc:docMk/>
          <pc:sldMk cId="3992931904" sldId="507"/>
        </pc:sldMkLst>
        <pc:spChg chg="del">
          <ac:chgData name="Pia Redenius" userId="dd9ada72-ce3f-466d-8b53-61080c9a1187" providerId="ADAL" clId="{427EE711-FB76-49DB-91F1-D5DC7F734548}" dt="2025-04-07T13:17:23.603" v="107" actId="478"/>
          <ac:spMkLst>
            <pc:docMk/>
            <pc:sldMk cId="3992931904" sldId="507"/>
            <ac:spMk id="12" creationId="{73E438C3-709B-773E-8F65-2C269816EF98}"/>
          </ac:spMkLst>
        </pc:spChg>
      </pc:sldChg>
      <pc:sldChg chg="modSp mod">
        <pc:chgData name="Pia Redenius" userId="dd9ada72-ce3f-466d-8b53-61080c9a1187" providerId="ADAL" clId="{427EE711-FB76-49DB-91F1-D5DC7F734548}" dt="2025-04-07T13:20:44.344" v="166" actId="1035"/>
        <pc:sldMkLst>
          <pc:docMk/>
          <pc:sldMk cId="390437200" sldId="512"/>
        </pc:sldMkLst>
        <pc:spChg chg="mod">
          <ac:chgData name="Pia Redenius" userId="dd9ada72-ce3f-466d-8b53-61080c9a1187" providerId="ADAL" clId="{427EE711-FB76-49DB-91F1-D5DC7F734548}" dt="2025-04-07T13:20:44.344" v="166" actId="1035"/>
          <ac:spMkLst>
            <pc:docMk/>
            <pc:sldMk cId="390437200" sldId="512"/>
            <ac:spMk id="13" creationId="{00000000-0000-0000-0000-000000000000}"/>
          </ac:spMkLst>
        </pc:spChg>
      </pc:sldChg>
      <pc:sldChg chg="delSp mod">
        <pc:chgData name="Pia Redenius" userId="dd9ada72-ce3f-466d-8b53-61080c9a1187" providerId="ADAL" clId="{427EE711-FB76-49DB-91F1-D5DC7F734548}" dt="2025-04-07T13:17:20.183" v="106" actId="478"/>
        <pc:sldMkLst>
          <pc:docMk/>
          <pc:sldMk cId="1155250906" sldId="605"/>
        </pc:sldMkLst>
        <pc:spChg chg="del">
          <ac:chgData name="Pia Redenius" userId="dd9ada72-ce3f-466d-8b53-61080c9a1187" providerId="ADAL" clId="{427EE711-FB76-49DB-91F1-D5DC7F734548}" dt="2025-04-07T13:17:20.183" v="106" actId="478"/>
          <ac:spMkLst>
            <pc:docMk/>
            <pc:sldMk cId="1155250906" sldId="605"/>
            <ac:spMk id="9" creationId="{0F0BA659-433C-3E92-9580-CEF1E93FA174}"/>
          </ac:spMkLst>
        </pc:spChg>
      </pc:sldChg>
      <pc:sldChg chg="addSp delSp modSp mod">
        <pc:chgData name="Pia Redenius" userId="dd9ada72-ce3f-466d-8b53-61080c9a1187" providerId="ADAL" clId="{427EE711-FB76-49DB-91F1-D5DC7F734548}" dt="2025-04-07T13:18:21.356" v="140" actId="6549"/>
        <pc:sldMkLst>
          <pc:docMk/>
          <pc:sldMk cId="270640194" sldId="608"/>
        </pc:sldMkLst>
        <pc:spChg chg="add del mod">
          <ac:chgData name="Pia Redenius" userId="dd9ada72-ce3f-466d-8b53-61080c9a1187" providerId="ADAL" clId="{427EE711-FB76-49DB-91F1-D5DC7F734548}" dt="2025-04-07T13:16:07.930" v="28" actId="113"/>
          <ac:spMkLst>
            <pc:docMk/>
            <pc:sldMk cId="270640194" sldId="608"/>
            <ac:spMk id="2" creationId="{00000000-0000-0000-0000-000000000000}"/>
          </ac:spMkLst>
        </pc:spChg>
        <pc:spChg chg="mod">
          <ac:chgData name="Pia Redenius" userId="dd9ada72-ce3f-466d-8b53-61080c9a1187" providerId="ADAL" clId="{427EE711-FB76-49DB-91F1-D5DC7F734548}" dt="2025-04-07T13:18:21.356" v="140" actId="6549"/>
          <ac:spMkLst>
            <pc:docMk/>
            <pc:sldMk cId="270640194" sldId="608"/>
            <ac:spMk id="7" creationId="{9E306E26-8E8D-4842-887A-76ECA36C504D}"/>
          </ac:spMkLst>
        </pc:spChg>
        <pc:picChg chg="mod">
          <ac:chgData name="Pia Redenius" userId="dd9ada72-ce3f-466d-8b53-61080c9a1187" providerId="ADAL" clId="{427EE711-FB76-49DB-91F1-D5DC7F734548}" dt="2025-04-07T13:17:57.895" v="122" actId="1035"/>
          <ac:picMkLst>
            <pc:docMk/>
            <pc:sldMk cId="270640194" sldId="608"/>
            <ac:picMk id="10" creationId="{3796F665-55C4-0281-BADC-F4EC46D58FED}"/>
          </ac:picMkLst>
        </pc:picChg>
      </pc:sldChg>
      <pc:sldChg chg="del">
        <pc:chgData name="Pia Redenius" userId="dd9ada72-ce3f-466d-8b53-61080c9a1187" providerId="ADAL" clId="{427EE711-FB76-49DB-91F1-D5DC7F734548}" dt="2025-04-07T13:18:34.417" v="144" actId="47"/>
        <pc:sldMkLst>
          <pc:docMk/>
          <pc:sldMk cId="2914310920" sldId="611"/>
        </pc:sldMkLst>
      </pc:sldChg>
      <pc:sldChg chg="modSp add mod ord">
        <pc:chgData name="Pia Redenius" userId="dd9ada72-ce3f-466d-8b53-61080c9a1187" providerId="ADAL" clId="{427EE711-FB76-49DB-91F1-D5DC7F734548}" dt="2025-04-07T13:21:04.824" v="182" actId="1035"/>
        <pc:sldMkLst>
          <pc:docMk/>
          <pc:sldMk cId="3166730977" sldId="612"/>
        </pc:sldMkLst>
        <pc:spChg chg="mod">
          <ac:chgData name="Pia Redenius" userId="dd9ada72-ce3f-466d-8b53-61080c9a1187" providerId="ADAL" clId="{427EE711-FB76-49DB-91F1-D5DC7F734548}" dt="2025-04-07T13:21:04.824" v="182" actId="1035"/>
          <ac:spMkLst>
            <pc:docMk/>
            <pc:sldMk cId="3166730977" sldId="612"/>
            <ac:spMk id="13" creationId="{00000000-0000-0000-0000-000000000000}"/>
          </ac:spMkLst>
        </pc:spChg>
      </pc:sldChg>
    </pc:docChg>
  </pc:docChgLst>
  <pc:docChgLst>
    <pc:chgData name="Juno Hensel" userId="c67bf21f-d046-4fef-b9e1-3f2e24d51e95" providerId="ADAL" clId="{47F2C635-BE1B-4F8E-850A-3C520CDBCF47}"/>
    <pc:docChg chg="undo custSel modSld">
      <pc:chgData name="Juno Hensel" userId="c67bf21f-d046-4fef-b9e1-3f2e24d51e95" providerId="ADAL" clId="{47F2C635-BE1B-4F8E-850A-3C520CDBCF47}" dt="2025-04-03T14:04:09.151" v="65" actId="1076"/>
      <pc:docMkLst>
        <pc:docMk/>
      </pc:docMkLst>
      <pc:sldChg chg="addSp delSp modSp mod">
        <pc:chgData name="Juno Hensel" userId="c67bf21f-d046-4fef-b9e1-3f2e24d51e95" providerId="ADAL" clId="{47F2C635-BE1B-4F8E-850A-3C520CDBCF47}" dt="2025-04-03T14:03:05.853" v="48"/>
        <pc:sldMkLst>
          <pc:docMk/>
          <pc:sldMk cId="1270902036" sldId="493"/>
        </pc:sldMkLst>
        <pc:spChg chg="del">
          <ac:chgData name="Juno Hensel" userId="c67bf21f-d046-4fef-b9e1-3f2e24d51e95" providerId="ADAL" clId="{47F2C635-BE1B-4F8E-850A-3C520CDBCF47}" dt="2025-04-03T14:02:13.125" v="37" actId="478"/>
          <ac:spMkLst>
            <pc:docMk/>
            <pc:sldMk cId="1270902036" sldId="493"/>
            <ac:spMk id="12" creationId="{EE4411D9-931D-40F8-A265-93BA3E997C81}"/>
          </ac:spMkLst>
        </pc:spChg>
        <pc:spChg chg="add del mod">
          <ac:chgData name="Juno Hensel" userId="c67bf21f-d046-4fef-b9e1-3f2e24d51e95" providerId="ADAL" clId="{47F2C635-BE1B-4F8E-850A-3C520CDBCF47}" dt="2025-04-03T14:03:05.495" v="47" actId="478"/>
          <ac:spMkLst>
            <pc:docMk/>
            <pc:sldMk cId="1270902036" sldId="493"/>
            <ac:spMk id="13" creationId="{E396E063-DD22-3634-3D3D-C56BE3494540}"/>
          </ac:spMkLst>
        </pc:spChg>
        <pc:spChg chg="add mod">
          <ac:chgData name="Juno Hensel" userId="c67bf21f-d046-4fef-b9e1-3f2e24d51e95" providerId="ADAL" clId="{47F2C635-BE1B-4F8E-850A-3C520CDBCF47}" dt="2025-04-03T14:03:05.853" v="48"/>
          <ac:spMkLst>
            <pc:docMk/>
            <pc:sldMk cId="1270902036" sldId="493"/>
            <ac:spMk id="14" creationId="{2C5420F8-A7EF-3F9F-98B9-9C6469ADCA49}"/>
          </ac:spMkLst>
        </pc:spChg>
      </pc:sldChg>
      <pc:sldChg chg="addSp delSp modSp mod">
        <pc:chgData name="Juno Hensel" userId="c67bf21f-d046-4fef-b9e1-3f2e24d51e95" providerId="ADAL" clId="{47F2C635-BE1B-4F8E-850A-3C520CDBCF47}" dt="2025-04-03T14:04:09.151" v="65" actId="1076"/>
        <pc:sldMkLst>
          <pc:docMk/>
          <pc:sldMk cId="1377197611" sldId="504"/>
        </pc:sldMkLst>
        <pc:spChg chg="mod">
          <ac:chgData name="Juno Hensel" userId="c67bf21f-d046-4fef-b9e1-3f2e24d51e95" providerId="ADAL" clId="{47F2C635-BE1B-4F8E-850A-3C520CDBCF47}" dt="2025-04-03T14:03:35.854" v="60" actId="403"/>
          <ac:spMkLst>
            <pc:docMk/>
            <pc:sldMk cId="1377197611" sldId="504"/>
            <ac:spMk id="4" creationId="{00000000-0000-0000-0000-000000000000}"/>
          </ac:spMkLst>
        </pc:spChg>
        <pc:spChg chg="add del mod">
          <ac:chgData name="Juno Hensel" userId="c67bf21f-d046-4fef-b9e1-3f2e24d51e95" providerId="ADAL" clId="{47F2C635-BE1B-4F8E-850A-3C520CDBCF47}" dt="2025-04-03T14:03:24.332" v="53" actId="478"/>
          <ac:spMkLst>
            <pc:docMk/>
            <pc:sldMk cId="1377197611" sldId="504"/>
            <ac:spMk id="9" creationId="{A31F2101-67D3-0D13-FDF6-02F40BE16978}"/>
          </ac:spMkLst>
        </pc:spChg>
        <pc:spChg chg="del">
          <ac:chgData name="Juno Hensel" userId="c67bf21f-d046-4fef-b9e1-3f2e24d51e95" providerId="ADAL" clId="{47F2C635-BE1B-4F8E-850A-3C520CDBCF47}" dt="2025-04-03T14:02:29.408" v="41" actId="478"/>
          <ac:spMkLst>
            <pc:docMk/>
            <pc:sldMk cId="1377197611" sldId="504"/>
            <ac:spMk id="11" creationId="{295B8D29-6178-4FDE-B4CC-61FAF3234E31}"/>
          </ac:spMkLst>
        </pc:spChg>
        <pc:spChg chg="mod">
          <ac:chgData name="Juno Hensel" userId="c67bf21f-d046-4fef-b9e1-3f2e24d51e95" providerId="ADAL" clId="{47F2C635-BE1B-4F8E-850A-3C520CDBCF47}" dt="2025-04-03T14:03:57.449" v="62" actId="1076"/>
          <ac:spMkLst>
            <pc:docMk/>
            <pc:sldMk cId="1377197611" sldId="504"/>
            <ac:spMk id="12" creationId="{71BB9CB0-2C8B-1C01-CAA0-B462B3FA3486}"/>
          </ac:spMkLst>
        </pc:spChg>
        <pc:spChg chg="add mod">
          <ac:chgData name="Juno Hensel" userId="c67bf21f-d046-4fef-b9e1-3f2e24d51e95" providerId="ADAL" clId="{47F2C635-BE1B-4F8E-850A-3C520CDBCF47}" dt="2025-04-03T14:03:24.747" v="54"/>
          <ac:spMkLst>
            <pc:docMk/>
            <pc:sldMk cId="1377197611" sldId="504"/>
            <ac:spMk id="13" creationId="{A47A18FB-3E78-14B8-574F-C26F8CA78FB5}"/>
          </ac:spMkLst>
        </pc:spChg>
        <pc:picChg chg="mod">
          <ac:chgData name="Juno Hensel" userId="c67bf21f-d046-4fef-b9e1-3f2e24d51e95" providerId="ADAL" clId="{47F2C635-BE1B-4F8E-850A-3C520CDBCF47}" dt="2025-04-03T14:04:09.151" v="65" actId="1076"/>
          <ac:picMkLst>
            <pc:docMk/>
            <pc:sldMk cId="1377197611" sldId="504"/>
            <ac:picMk id="10" creationId="{FFAB37E4-B4B3-74C0-0724-EC05B0009A02}"/>
          </ac:picMkLst>
        </pc:picChg>
      </pc:sldChg>
      <pc:sldChg chg="modSp mod">
        <pc:chgData name="Juno Hensel" userId="c67bf21f-d046-4fef-b9e1-3f2e24d51e95" providerId="ADAL" clId="{47F2C635-BE1B-4F8E-850A-3C520CDBCF47}" dt="2025-04-03T14:02:58.617" v="46" actId="14100"/>
        <pc:sldMkLst>
          <pc:docMk/>
          <pc:sldMk cId="2361511107" sldId="506"/>
        </pc:sldMkLst>
        <pc:spChg chg="mod">
          <ac:chgData name="Juno Hensel" userId="c67bf21f-d046-4fef-b9e1-3f2e24d51e95" providerId="ADAL" clId="{47F2C635-BE1B-4F8E-850A-3C520CDBCF47}" dt="2025-04-03T14:01:36.713" v="25" actId="14100"/>
          <ac:spMkLst>
            <pc:docMk/>
            <pc:sldMk cId="2361511107" sldId="506"/>
            <ac:spMk id="4" creationId="{00000000-0000-0000-0000-000000000000}"/>
          </ac:spMkLst>
        </pc:spChg>
        <pc:spChg chg="mod">
          <ac:chgData name="Juno Hensel" userId="c67bf21f-d046-4fef-b9e1-3f2e24d51e95" providerId="ADAL" clId="{47F2C635-BE1B-4F8E-850A-3C520CDBCF47}" dt="2025-04-03T14:01:51.394" v="28" actId="1076"/>
          <ac:spMkLst>
            <pc:docMk/>
            <pc:sldMk cId="2361511107" sldId="506"/>
            <ac:spMk id="9" creationId="{BB343ED3-BE3C-11FE-B81F-C511306316AE}"/>
          </ac:spMkLst>
        </pc:spChg>
        <pc:spChg chg="mod">
          <ac:chgData name="Juno Hensel" userId="c67bf21f-d046-4fef-b9e1-3f2e24d51e95" providerId="ADAL" clId="{47F2C635-BE1B-4F8E-850A-3C520CDBCF47}" dt="2025-04-03T14:02:58.617" v="46" actId="14100"/>
          <ac:spMkLst>
            <pc:docMk/>
            <pc:sldMk cId="2361511107" sldId="506"/>
            <ac:spMk id="10" creationId="{360B8013-CB2D-4410-A8FD-12E8AF9434EE}"/>
          </ac:spMkLst>
        </pc:spChg>
        <pc:picChg chg="mod">
          <ac:chgData name="Juno Hensel" userId="c67bf21f-d046-4fef-b9e1-3f2e24d51e95" providerId="ADAL" clId="{47F2C635-BE1B-4F8E-850A-3C520CDBCF47}" dt="2025-04-03T14:01:55.756" v="36" actId="1035"/>
          <ac:picMkLst>
            <pc:docMk/>
            <pc:sldMk cId="2361511107" sldId="506"/>
            <ac:picMk id="17" creationId="{D78F4D54-6FE0-3A13-91BD-342DD5C0AE7B}"/>
          </ac:picMkLst>
        </pc:picChg>
      </pc:sldChg>
      <pc:sldChg chg="addSp delSp modSp mod">
        <pc:chgData name="Juno Hensel" userId="c67bf21f-d046-4fef-b9e1-3f2e24d51e95" providerId="ADAL" clId="{47F2C635-BE1B-4F8E-850A-3C520CDBCF47}" dt="2025-04-03T14:03:19.572" v="52"/>
        <pc:sldMkLst>
          <pc:docMk/>
          <pc:sldMk cId="3992931904" sldId="507"/>
        </pc:sldMkLst>
        <pc:spChg chg="del">
          <ac:chgData name="Juno Hensel" userId="c67bf21f-d046-4fef-b9e1-3f2e24d51e95" providerId="ADAL" clId="{47F2C635-BE1B-4F8E-850A-3C520CDBCF47}" dt="2025-04-03T14:02:22.867" v="39" actId="478"/>
          <ac:spMkLst>
            <pc:docMk/>
            <pc:sldMk cId="3992931904" sldId="507"/>
            <ac:spMk id="10" creationId="{598926D9-7850-4419-98EB-2EDF5F9521A0}"/>
          </ac:spMkLst>
        </pc:spChg>
        <pc:spChg chg="add del mod">
          <ac:chgData name="Juno Hensel" userId="c67bf21f-d046-4fef-b9e1-3f2e24d51e95" providerId="ADAL" clId="{47F2C635-BE1B-4F8E-850A-3C520CDBCF47}" dt="2025-04-03T14:03:19.091" v="51" actId="478"/>
          <ac:spMkLst>
            <pc:docMk/>
            <pc:sldMk cId="3992931904" sldId="507"/>
            <ac:spMk id="11" creationId="{B7813052-2553-CA44-1459-4599BED9A60D}"/>
          </ac:spMkLst>
        </pc:spChg>
        <pc:spChg chg="add mod">
          <ac:chgData name="Juno Hensel" userId="c67bf21f-d046-4fef-b9e1-3f2e24d51e95" providerId="ADAL" clId="{47F2C635-BE1B-4F8E-850A-3C520CDBCF47}" dt="2025-04-03T14:03:19.572" v="52"/>
          <ac:spMkLst>
            <pc:docMk/>
            <pc:sldMk cId="3992931904" sldId="507"/>
            <ac:spMk id="12" creationId="{73E438C3-709B-773E-8F65-2C269816EF98}"/>
          </ac:spMkLst>
        </pc:spChg>
      </pc:sldChg>
      <pc:sldChg chg="modSp mod">
        <pc:chgData name="Juno Hensel" userId="c67bf21f-d046-4fef-b9e1-3f2e24d51e95" providerId="ADAL" clId="{47F2C635-BE1B-4F8E-850A-3C520CDBCF47}" dt="2025-04-03T14:00:48.524" v="17" actId="13926"/>
        <pc:sldMkLst>
          <pc:docMk/>
          <pc:sldMk cId="390437200" sldId="512"/>
        </pc:sldMkLst>
        <pc:spChg chg="mod">
          <ac:chgData name="Juno Hensel" userId="c67bf21f-d046-4fef-b9e1-3f2e24d51e95" providerId="ADAL" clId="{47F2C635-BE1B-4F8E-850A-3C520CDBCF47}" dt="2025-04-03T14:00:48.524" v="17" actId="13926"/>
          <ac:spMkLst>
            <pc:docMk/>
            <pc:sldMk cId="390437200" sldId="512"/>
            <ac:spMk id="13" creationId="{00000000-0000-0000-0000-000000000000}"/>
          </ac:spMkLst>
        </pc:spChg>
      </pc:sldChg>
      <pc:sldChg chg="addSp delSp modSp mod">
        <pc:chgData name="Juno Hensel" userId="c67bf21f-d046-4fef-b9e1-3f2e24d51e95" providerId="ADAL" clId="{47F2C635-BE1B-4F8E-850A-3C520CDBCF47}" dt="2025-04-03T14:03:14.459" v="50"/>
        <pc:sldMkLst>
          <pc:docMk/>
          <pc:sldMk cId="1155250906" sldId="605"/>
        </pc:sldMkLst>
        <pc:spChg chg="add mod">
          <ac:chgData name="Juno Hensel" userId="c67bf21f-d046-4fef-b9e1-3f2e24d51e95" providerId="ADAL" clId="{47F2C635-BE1B-4F8E-850A-3C520CDBCF47}" dt="2025-04-03T14:03:14.459" v="50"/>
          <ac:spMkLst>
            <pc:docMk/>
            <pc:sldMk cId="1155250906" sldId="605"/>
            <ac:spMk id="9" creationId="{0F0BA659-433C-3E92-9580-CEF1E93FA174}"/>
          </ac:spMkLst>
        </pc:spChg>
        <pc:spChg chg="del">
          <ac:chgData name="Juno Hensel" userId="c67bf21f-d046-4fef-b9e1-3f2e24d51e95" providerId="ADAL" clId="{47F2C635-BE1B-4F8E-850A-3C520CDBCF47}" dt="2025-04-03T14:03:13.791" v="49" actId="478"/>
          <ac:spMkLst>
            <pc:docMk/>
            <pc:sldMk cId="1155250906" sldId="605"/>
            <ac:spMk id="12" creationId="{0008CCCE-BEFB-4B01-A44A-AC56C8BD640E}"/>
          </ac:spMkLst>
        </pc:spChg>
      </pc:sldChg>
      <pc:sldChg chg="addSp delSp modSp mod">
        <pc:chgData name="Juno Hensel" userId="c67bf21f-d046-4fef-b9e1-3f2e24d51e95" providerId="ADAL" clId="{47F2C635-BE1B-4F8E-850A-3C520CDBCF47}" dt="2025-04-03T11:08:48.874" v="15" actId="14100"/>
        <pc:sldMkLst>
          <pc:docMk/>
          <pc:sldMk cId="270640194" sldId="608"/>
        </pc:sldMkLst>
        <pc:spChg chg="mod">
          <ac:chgData name="Juno Hensel" userId="c67bf21f-d046-4fef-b9e1-3f2e24d51e95" providerId="ADAL" clId="{47F2C635-BE1B-4F8E-850A-3C520CDBCF47}" dt="2025-04-03T11:05:35.728" v="9" actId="113"/>
          <ac:spMkLst>
            <pc:docMk/>
            <pc:sldMk cId="270640194" sldId="608"/>
            <ac:spMk id="2" creationId="{00000000-0000-0000-0000-000000000000}"/>
          </ac:spMkLst>
        </pc:spChg>
        <pc:spChg chg="del">
          <ac:chgData name="Juno Hensel" userId="c67bf21f-d046-4fef-b9e1-3f2e24d51e95" providerId="ADAL" clId="{47F2C635-BE1B-4F8E-850A-3C520CDBCF47}" dt="2025-04-03T10:45:20.165" v="2" actId="478"/>
          <ac:spMkLst>
            <pc:docMk/>
            <pc:sldMk cId="270640194" sldId="608"/>
            <ac:spMk id="4" creationId="{EDB7857D-C592-B308-A47A-ACD279687267}"/>
          </ac:spMkLst>
        </pc:spChg>
        <pc:spChg chg="add mod">
          <ac:chgData name="Juno Hensel" userId="c67bf21f-d046-4fef-b9e1-3f2e24d51e95" providerId="ADAL" clId="{47F2C635-BE1B-4F8E-850A-3C520CDBCF47}" dt="2025-04-03T10:45:29.164" v="7"/>
          <ac:spMkLst>
            <pc:docMk/>
            <pc:sldMk cId="270640194" sldId="608"/>
            <ac:spMk id="7" creationId="{9E306E26-8E8D-4842-887A-76ECA36C504D}"/>
          </ac:spMkLst>
        </pc:spChg>
        <pc:spChg chg="del">
          <ac:chgData name="Juno Hensel" userId="c67bf21f-d046-4fef-b9e1-3f2e24d51e95" providerId="ADAL" clId="{47F2C635-BE1B-4F8E-850A-3C520CDBCF47}" dt="2025-04-03T10:45:26.971" v="5" actId="478"/>
          <ac:spMkLst>
            <pc:docMk/>
            <pc:sldMk cId="270640194" sldId="608"/>
            <ac:spMk id="9" creationId="{7AB362E5-78A6-B943-9AF0-0AC00398A8D3}"/>
          </ac:spMkLst>
        </pc:spChg>
        <pc:spChg chg="mod">
          <ac:chgData name="Juno Hensel" userId="c67bf21f-d046-4fef-b9e1-3f2e24d51e95" providerId="ADAL" clId="{47F2C635-BE1B-4F8E-850A-3C520CDBCF47}" dt="2025-04-03T11:08:35.539" v="13" actId="1037"/>
          <ac:spMkLst>
            <pc:docMk/>
            <pc:sldMk cId="270640194" sldId="608"/>
            <ac:spMk id="11" creationId="{9773D0C6-7B2E-7550-E3C1-9B4F30F2482E}"/>
          </ac:spMkLst>
        </pc:spChg>
        <pc:spChg chg="add mod">
          <ac:chgData name="Juno Hensel" userId="c67bf21f-d046-4fef-b9e1-3f2e24d51e95" providerId="ADAL" clId="{47F2C635-BE1B-4F8E-850A-3C520CDBCF47}" dt="2025-04-03T10:45:29.164" v="7"/>
          <ac:spMkLst>
            <pc:docMk/>
            <pc:sldMk cId="270640194" sldId="608"/>
            <ac:spMk id="13" creationId="{CF622939-E6C6-4057-75B1-EE28E9359189}"/>
          </ac:spMkLst>
        </pc:spChg>
        <pc:picChg chg="del">
          <ac:chgData name="Juno Hensel" userId="c67bf21f-d046-4fef-b9e1-3f2e24d51e95" providerId="ADAL" clId="{47F2C635-BE1B-4F8E-850A-3C520CDBCF47}" dt="2025-04-03T10:45:28.537" v="6" actId="478"/>
          <ac:picMkLst>
            <pc:docMk/>
            <pc:sldMk cId="270640194" sldId="608"/>
            <ac:picMk id="3" creationId="{9880FE96-9DD6-08C4-4654-33B1B14CB9A2}"/>
          </ac:picMkLst>
        </pc:picChg>
        <pc:picChg chg="del">
          <ac:chgData name="Juno Hensel" userId="c67bf21f-d046-4fef-b9e1-3f2e24d51e95" providerId="ADAL" clId="{47F2C635-BE1B-4F8E-850A-3C520CDBCF47}" dt="2025-04-03T10:45:22.564" v="3" actId="478"/>
          <ac:picMkLst>
            <pc:docMk/>
            <pc:sldMk cId="270640194" sldId="608"/>
            <ac:picMk id="5" creationId="{4BCD65AB-7CC6-70E0-BA50-26BCD6164C79}"/>
          </ac:picMkLst>
        </pc:picChg>
        <pc:picChg chg="add mod">
          <ac:chgData name="Juno Hensel" userId="c67bf21f-d046-4fef-b9e1-3f2e24d51e95" providerId="ADAL" clId="{47F2C635-BE1B-4F8E-850A-3C520CDBCF47}" dt="2025-04-03T10:45:29.164" v="7"/>
          <ac:picMkLst>
            <pc:docMk/>
            <pc:sldMk cId="270640194" sldId="608"/>
            <ac:picMk id="6" creationId="{DCF7E718-0FE5-5F7D-59CB-505C6602A824}"/>
          </ac:picMkLst>
        </pc:picChg>
        <pc:picChg chg="del">
          <ac:chgData name="Juno Hensel" userId="c67bf21f-d046-4fef-b9e1-3f2e24d51e95" providerId="ADAL" clId="{47F2C635-BE1B-4F8E-850A-3C520CDBCF47}" dt="2025-04-03T10:45:24.063" v="4" actId="478"/>
          <ac:picMkLst>
            <pc:docMk/>
            <pc:sldMk cId="270640194" sldId="608"/>
            <ac:picMk id="8" creationId="{5474E31C-83C3-BDE0-3F98-DA016E3A89C3}"/>
          </ac:picMkLst>
        </pc:picChg>
        <pc:picChg chg="add mod">
          <ac:chgData name="Juno Hensel" userId="c67bf21f-d046-4fef-b9e1-3f2e24d51e95" providerId="ADAL" clId="{47F2C635-BE1B-4F8E-850A-3C520CDBCF47}" dt="2025-04-03T10:45:29.164" v="7"/>
          <ac:picMkLst>
            <pc:docMk/>
            <pc:sldMk cId="270640194" sldId="608"/>
            <ac:picMk id="10" creationId="{3796F665-55C4-0281-BADC-F4EC46D58FED}"/>
          </ac:picMkLst>
        </pc:picChg>
        <pc:picChg chg="add mod">
          <ac:chgData name="Juno Hensel" userId="c67bf21f-d046-4fef-b9e1-3f2e24d51e95" providerId="ADAL" clId="{47F2C635-BE1B-4F8E-850A-3C520CDBCF47}" dt="2025-04-03T10:45:29.164" v="7"/>
          <ac:picMkLst>
            <pc:docMk/>
            <pc:sldMk cId="270640194" sldId="608"/>
            <ac:picMk id="12" creationId="{74351088-86B6-ECE3-11CD-C56A25645FF9}"/>
          </ac:picMkLst>
        </pc:picChg>
        <pc:picChg chg="mod">
          <ac:chgData name="Juno Hensel" userId="c67bf21f-d046-4fef-b9e1-3f2e24d51e95" providerId="ADAL" clId="{47F2C635-BE1B-4F8E-850A-3C520CDBCF47}" dt="2025-04-03T11:08:48.874" v="15" actId="14100"/>
          <ac:picMkLst>
            <pc:docMk/>
            <pc:sldMk cId="270640194" sldId="608"/>
            <ac:picMk id="14" creationId="{524A6592-F1EC-6966-C2AB-D09C96A4A08E}"/>
          </ac:picMkLst>
        </pc:picChg>
      </pc:sldChg>
    </pc:docChg>
  </pc:docChgLst>
  <pc:docChgLst>
    <pc:chgData name="Marie Wilkens" userId="a730ad85-9ea6-4285-8306-810e32427eab" providerId="ADAL" clId="{4E17E01E-F77D-B641-BD7F-98068E351E71}"/>
    <pc:docChg chg="undo custSel modSld">
      <pc:chgData name="Marie Wilkens" userId="a730ad85-9ea6-4285-8306-810e32427eab" providerId="ADAL" clId="{4E17E01E-F77D-B641-BD7F-98068E351E71}" dt="2025-04-02T15:33:56.997" v="340" actId="20577"/>
      <pc:docMkLst>
        <pc:docMk/>
      </pc:docMkLst>
      <pc:sldChg chg="modSp mod">
        <pc:chgData name="Marie Wilkens" userId="a730ad85-9ea6-4285-8306-810e32427eab" providerId="ADAL" clId="{4E17E01E-F77D-B641-BD7F-98068E351E71}" dt="2025-04-02T15:32:56.092" v="316" actId="20577"/>
        <pc:sldMkLst>
          <pc:docMk/>
          <pc:sldMk cId="1003019407" sldId="277"/>
        </pc:sldMkLst>
        <pc:spChg chg="mod">
          <ac:chgData name="Marie Wilkens" userId="a730ad85-9ea6-4285-8306-810e32427eab" providerId="ADAL" clId="{4E17E01E-F77D-B641-BD7F-98068E351E71}" dt="2025-04-02T15:32:22.600" v="297" actId="14100"/>
          <ac:spMkLst>
            <pc:docMk/>
            <pc:sldMk cId="1003019407" sldId="277"/>
            <ac:spMk id="3" creationId="{5D3C30BD-9CD8-F8A5-8169-0F1175A61311}"/>
          </ac:spMkLst>
        </pc:spChg>
        <pc:spChg chg="mod">
          <ac:chgData name="Marie Wilkens" userId="a730ad85-9ea6-4285-8306-810e32427eab" providerId="ADAL" clId="{4E17E01E-F77D-B641-BD7F-98068E351E71}" dt="2025-04-02T15:32:56.092" v="316" actId="20577"/>
          <ac:spMkLst>
            <pc:docMk/>
            <pc:sldMk cId="1003019407" sldId="277"/>
            <ac:spMk id="5" creationId="{00000000-0000-0000-0000-000000000000}"/>
          </ac:spMkLst>
        </pc:spChg>
      </pc:sldChg>
      <pc:sldChg chg="modSp mod">
        <pc:chgData name="Marie Wilkens" userId="a730ad85-9ea6-4285-8306-810e32427eab" providerId="ADAL" clId="{4E17E01E-F77D-B641-BD7F-98068E351E71}" dt="2025-04-02T15:12:40.008" v="55" actId="20577"/>
        <pc:sldMkLst>
          <pc:docMk/>
          <pc:sldMk cId="931055422" sldId="283"/>
        </pc:sldMkLst>
        <pc:spChg chg="mod">
          <ac:chgData name="Marie Wilkens" userId="a730ad85-9ea6-4285-8306-810e32427eab" providerId="ADAL" clId="{4E17E01E-F77D-B641-BD7F-98068E351E71}" dt="2025-04-02T15:10:55.749" v="11" actId="14100"/>
          <ac:spMkLst>
            <pc:docMk/>
            <pc:sldMk cId="931055422" sldId="283"/>
            <ac:spMk id="2" creationId="{F43EB66D-ACE8-3C81-6EF0-EA3FA1B52F38}"/>
          </ac:spMkLst>
        </pc:spChg>
        <pc:spChg chg="mod">
          <ac:chgData name="Marie Wilkens" userId="a730ad85-9ea6-4285-8306-810e32427eab" providerId="ADAL" clId="{4E17E01E-F77D-B641-BD7F-98068E351E71}" dt="2025-04-02T15:12:40.008" v="55" actId="20577"/>
          <ac:spMkLst>
            <pc:docMk/>
            <pc:sldMk cId="931055422" sldId="283"/>
            <ac:spMk id="4" creationId="{00000000-0000-0000-0000-000000000000}"/>
          </ac:spMkLst>
        </pc:spChg>
        <pc:picChg chg="mod">
          <ac:chgData name="Marie Wilkens" userId="a730ad85-9ea6-4285-8306-810e32427eab" providerId="ADAL" clId="{4E17E01E-F77D-B641-BD7F-98068E351E71}" dt="2025-04-02T15:10:59.337" v="23" actId="1036"/>
          <ac:picMkLst>
            <pc:docMk/>
            <pc:sldMk cId="931055422" sldId="283"/>
            <ac:picMk id="7" creationId="{96BEA879-5C21-D5B5-307C-FAE94F19316B}"/>
          </ac:picMkLst>
        </pc:picChg>
      </pc:sldChg>
      <pc:sldChg chg="modSp mod">
        <pc:chgData name="Marie Wilkens" userId="a730ad85-9ea6-4285-8306-810e32427eab" providerId="ADAL" clId="{4E17E01E-F77D-B641-BD7F-98068E351E71}" dt="2025-04-02T15:18:53.683" v="142" actId="1035"/>
        <pc:sldMkLst>
          <pc:docMk/>
          <pc:sldMk cId="2037562639" sldId="477"/>
        </pc:sldMkLst>
        <pc:spChg chg="mod">
          <ac:chgData name="Marie Wilkens" userId="a730ad85-9ea6-4285-8306-810e32427eab" providerId="ADAL" clId="{4E17E01E-F77D-B641-BD7F-98068E351E71}" dt="2025-04-02T15:18:53.683" v="142" actId="1035"/>
          <ac:spMkLst>
            <pc:docMk/>
            <pc:sldMk cId="2037562639" sldId="477"/>
            <ac:spMk id="2" creationId="{6A095F19-DFCB-5E90-5E67-72DEA00ED62E}"/>
          </ac:spMkLst>
        </pc:spChg>
      </pc:sldChg>
      <pc:sldChg chg="modSp mod">
        <pc:chgData name="Marie Wilkens" userId="a730ad85-9ea6-4285-8306-810e32427eab" providerId="ADAL" clId="{4E17E01E-F77D-B641-BD7F-98068E351E71}" dt="2025-04-02T15:18:01.048" v="128" actId="1036"/>
        <pc:sldMkLst>
          <pc:docMk/>
          <pc:sldMk cId="1270902036" sldId="493"/>
        </pc:sldMkLst>
        <pc:spChg chg="mod">
          <ac:chgData name="Marie Wilkens" userId="a730ad85-9ea6-4285-8306-810e32427eab" providerId="ADAL" clId="{4E17E01E-F77D-B641-BD7F-98068E351E71}" dt="2025-04-02T15:17:24.019" v="111" actId="20577"/>
          <ac:spMkLst>
            <pc:docMk/>
            <pc:sldMk cId="1270902036" sldId="493"/>
            <ac:spMk id="4" creationId="{00000000-0000-0000-0000-000000000000}"/>
          </ac:spMkLst>
        </pc:spChg>
        <pc:spChg chg="mod">
          <ac:chgData name="Marie Wilkens" userId="a730ad85-9ea6-4285-8306-810e32427eab" providerId="ADAL" clId="{4E17E01E-F77D-B641-BD7F-98068E351E71}" dt="2025-04-02T15:17:54.667" v="113" actId="113"/>
          <ac:spMkLst>
            <pc:docMk/>
            <pc:sldMk cId="1270902036" sldId="493"/>
            <ac:spMk id="6" creationId="{13DDE0F1-1DC7-43E2-A9CA-A8269F09BF49}"/>
          </ac:spMkLst>
        </pc:spChg>
        <pc:picChg chg="mod">
          <ac:chgData name="Marie Wilkens" userId="a730ad85-9ea6-4285-8306-810e32427eab" providerId="ADAL" clId="{4E17E01E-F77D-B641-BD7F-98068E351E71}" dt="2025-04-02T15:18:01.048" v="128" actId="1036"/>
          <ac:picMkLst>
            <pc:docMk/>
            <pc:sldMk cId="1270902036" sldId="493"/>
            <ac:picMk id="10" creationId="{9EB17807-FEE3-7794-6AFB-5B655CFDE46D}"/>
          </ac:picMkLst>
        </pc:picChg>
      </pc:sldChg>
      <pc:sldChg chg="modSp mod">
        <pc:chgData name="Marie Wilkens" userId="a730ad85-9ea6-4285-8306-810e32427eab" providerId="ADAL" clId="{4E17E01E-F77D-B641-BD7F-98068E351E71}" dt="2025-04-02T15:25:09.249" v="198" actId="20577"/>
        <pc:sldMkLst>
          <pc:docMk/>
          <pc:sldMk cId="485164555" sldId="494"/>
        </pc:sldMkLst>
        <pc:spChg chg="mod">
          <ac:chgData name="Marie Wilkens" userId="a730ad85-9ea6-4285-8306-810e32427eab" providerId="ADAL" clId="{4E17E01E-F77D-B641-BD7F-98068E351E71}" dt="2025-04-02T15:23:13.288" v="168" actId="14100"/>
          <ac:spMkLst>
            <pc:docMk/>
            <pc:sldMk cId="485164555" sldId="494"/>
            <ac:spMk id="4" creationId="{9BDD5110-C581-4AB7-ABFB-6D55BDCA81D2}"/>
          </ac:spMkLst>
        </pc:spChg>
        <pc:spChg chg="mod">
          <ac:chgData name="Marie Wilkens" userId="a730ad85-9ea6-4285-8306-810e32427eab" providerId="ADAL" clId="{4E17E01E-F77D-B641-BD7F-98068E351E71}" dt="2025-04-02T15:25:09.249" v="198" actId="20577"/>
          <ac:spMkLst>
            <pc:docMk/>
            <pc:sldMk cId="485164555" sldId="494"/>
            <ac:spMk id="12" creationId="{B95E57AD-746B-5B73-A6DD-7E4379EEAC98}"/>
          </ac:spMkLst>
        </pc:spChg>
        <pc:spChg chg="mod">
          <ac:chgData name="Marie Wilkens" userId="a730ad85-9ea6-4285-8306-810e32427eab" providerId="ADAL" clId="{4E17E01E-F77D-B641-BD7F-98068E351E71}" dt="2025-04-02T15:25:05.572" v="197" actId="139"/>
          <ac:spMkLst>
            <pc:docMk/>
            <pc:sldMk cId="485164555" sldId="494"/>
            <ac:spMk id="13" creationId="{5F2383F8-8148-0509-EF4C-020A79FA23D3}"/>
          </ac:spMkLst>
        </pc:spChg>
        <pc:picChg chg="mod">
          <ac:chgData name="Marie Wilkens" userId="a730ad85-9ea6-4285-8306-810e32427eab" providerId="ADAL" clId="{4E17E01E-F77D-B641-BD7F-98068E351E71}" dt="2025-04-02T15:24:17.208" v="194" actId="14100"/>
          <ac:picMkLst>
            <pc:docMk/>
            <pc:sldMk cId="485164555" sldId="494"/>
            <ac:picMk id="7" creationId="{B0C61EB2-046C-8FA9-24EC-F4DDDD2FA4FA}"/>
          </ac:picMkLst>
        </pc:picChg>
      </pc:sldChg>
      <pc:sldChg chg="modSp mod">
        <pc:chgData name="Marie Wilkens" userId="a730ad85-9ea6-4285-8306-810e32427eab" providerId="ADAL" clId="{4E17E01E-F77D-B641-BD7F-98068E351E71}" dt="2025-04-02T15:31:50.784" v="294" actId="404"/>
        <pc:sldMkLst>
          <pc:docMk/>
          <pc:sldMk cId="1377197611" sldId="504"/>
        </pc:sldMkLst>
        <pc:spChg chg="mod">
          <ac:chgData name="Marie Wilkens" userId="a730ad85-9ea6-4285-8306-810e32427eab" providerId="ADAL" clId="{4E17E01E-F77D-B641-BD7F-98068E351E71}" dt="2025-04-02T15:31:50.784" v="294" actId="404"/>
          <ac:spMkLst>
            <pc:docMk/>
            <pc:sldMk cId="1377197611" sldId="504"/>
            <ac:spMk id="4" creationId="{00000000-0000-0000-0000-000000000000}"/>
          </ac:spMkLst>
        </pc:spChg>
      </pc:sldChg>
      <pc:sldChg chg="modSp mod">
        <pc:chgData name="Marie Wilkens" userId="a730ad85-9ea6-4285-8306-810e32427eab" providerId="ADAL" clId="{4E17E01E-F77D-B641-BD7F-98068E351E71}" dt="2025-04-02T15:16:25.680" v="104" actId="1076"/>
        <pc:sldMkLst>
          <pc:docMk/>
          <pc:sldMk cId="2361511107" sldId="506"/>
        </pc:sldMkLst>
        <pc:spChg chg="mod">
          <ac:chgData name="Marie Wilkens" userId="a730ad85-9ea6-4285-8306-810e32427eab" providerId="ADAL" clId="{4E17E01E-F77D-B641-BD7F-98068E351E71}" dt="2025-04-02T15:15:24.026" v="96" actId="20577"/>
          <ac:spMkLst>
            <pc:docMk/>
            <pc:sldMk cId="2361511107" sldId="506"/>
            <ac:spMk id="4" creationId="{00000000-0000-0000-0000-000000000000}"/>
          </ac:spMkLst>
        </pc:spChg>
        <pc:spChg chg="mod">
          <ac:chgData name="Marie Wilkens" userId="a730ad85-9ea6-4285-8306-810e32427eab" providerId="ADAL" clId="{4E17E01E-F77D-B641-BD7F-98068E351E71}" dt="2025-04-02T15:16:25.680" v="104" actId="1076"/>
          <ac:spMkLst>
            <pc:docMk/>
            <pc:sldMk cId="2361511107" sldId="506"/>
            <ac:spMk id="10" creationId="{360B8013-CB2D-4410-A8FD-12E8AF9434EE}"/>
          </ac:spMkLst>
        </pc:spChg>
        <pc:picChg chg="mod">
          <ac:chgData name="Marie Wilkens" userId="a730ad85-9ea6-4285-8306-810e32427eab" providerId="ADAL" clId="{4E17E01E-F77D-B641-BD7F-98068E351E71}" dt="2025-04-02T15:15:58.133" v="101" actId="1036"/>
          <ac:picMkLst>
            <pc:docMk/>
            <pc:sldMk cId="2361511107" sldId="506"/>
            <ac:picMk id="17" creationId="{D78F4D54-6FE0-3A13-91BD-342DD5C0AE7B}"/>
          </ac:picMkLst>
        </pc:picChg>
      </pc:sldChg>
      <pc:sldChg chg="modSp mod">
        <pc:chgData name="Marie Wilkens" userId="a730ad85-9ea6-4285-8306-810e32427eab" providerId="ADAL" clId="{4E17E01E-F77D-B641-BD7F-98068E351E71}" dt="2025-04-02T15:31:11.047" v="291" actId="1076"/>
        <pc:sldMkLst>
          <pc:docMk/>
          <pc:sldMk cId="3992931904" sldId="507"/>
        </pc:sldMkLst>
        <pc:spChg chg="mod">
          <ac:chgData name="Marie Wilkens" userId="a730ad85-9ea6-4285-8306-810e32427eab" providerId="ADAL" clId="{4E17E01E-F77D-B641-BD7F-98068E351E71}" dt="2025-04-02T15:30:35.498" v="287" actId="115"/>
          <ac:spMkLst>
            <pc:docMk/>
            <pc:sldMk cId="3992931904" sldId="507"/>
            <ac:spMk id="3" creationId="{00000000-0000-0000-0000-000000000000}"/>
          </ac:spMkLst>
        </pc:spChg>
        <pc:spChg chg="mod">
          <ac:chgData name="Marie Wilkens" userId="a730ad85-9ea6-4285-8306-810e32427eab" providerId="ADAL" clId="{4E17E01E-F77D-B641-BD7F-98068E351E71}" dt="2025-04-02T15:31:11.047" v="291" actId="1076"/>
          <ac:spMkLst>
            <pc:docMk/>
            <pc:sldMk cId="3992931904" sldId="507"/>
            <ac:spMk id="4" creationId="{00000000-0000-0000-0000-000000000000}"/>
          </ac:spMkLst>
        </pc:spChg>
      </pc:sldChg>
      <pc:sldChg chg="modSp mod">
        <pc:chgData name="Marie Wilkens" userId="a730ad85-9ea6-4285-8306-810e32427eab" providerId="ADAL" clId="{4E17E01E-F77D-B641-BD7F-98068E351E71}" dt="2025-04-02T15:14:56.608" v="87" actId="113"/>
        <pc:sldMkLst>
          <pc:docMk/>
          <pc:sldMk cId="2952893436" sldId="601"/>
        </pc:sldMkLst>
        <pc:spChg chg="mod">
          <ac:chgData name="Marie Wilkens" userId="a730ad85-9ea6-4285-8306-810e32427eab" providerId="ADAL" clId="{4E17E01E-F77D-B641-BD7F-98068E351E71}" dt="2025-04-02T15:14:56.608" v="87" actId="113"/>
          <ac:spMkLst>
            <pc:docMk/>
            <pc:sldMk cId="2952893436" sldId="601"/>
            <ac:spMk id="11" creationId="{77265F61-9366-A7B4-3DB6-770F0988FA43}"/>
          </ac:spMkLst>
        </pc:spChg>
      </pc:sldChg>
      <pc:sldChg chg="modSp mod">
        <pc:chgData name="Marie Wilkens" userId="a730ad85-9ea6-4285-8306-810e32427eab" providerId="ADAL" clId="{4E17E01E-F77D-B641-BD7F-98068E351E71}" dt="2025-04-02T15:27:53.534" v="241" actId="20577"/>
        <pc:sldMkLst>
          <pc:docMk/>
          <pc:sldMk cId="3273512399" sldId="602"/>
        </pc:sldMkLst>
        <pc:spChg chg="mod">
          <ac:chgData name="Marie Wilkens" userId="a730ad85-9ea6-4285-8306-810e32427eab" providerId="ADAL" clId="{4E17E01E-F77D-B641-BD7F-98068E351E71}" dt="2025-04-02T15:27:53.534" v="241" actId="20577"/>
          <ac:spMkLst>
            <pc:docMk/>
            <pc:sldMk cId="3273512399" sldId="602"/>
            <ac:spMk id="20" creationId="{1ECB0098-9768-489A-B203-00E1A4ECEB97}"/>
          </ac:spMkLst>
        </pc:spChg>
        <pc:spChg chg="mod">
          <ac:chgData name="Marie Wilkens" userId="a730ad85-9ea6-4285-8306-810e32427eab" providerId="ADAL" clId="{4E17E01E-F77D-B641-BD7F-98068E351E71}" dt="2025-04-02T15:27:16.792" v="225" actId="14100"/>
          <ac:spMkLst>
            <pc:docMk/>
            <pc:sldMk cId="3273512399" sldId="602"/>
            <ac:spMk id="21" creationId="{4A82DF1A-313D-46DC-BE17-215B151F139F}"/>
          </ac:spMkLst>
        </pc:spChg>
      </pc:sldChg>
      <pc:sldChg chg="modSp mod">
        <pc:chgData name="Marie Wilkens" userId="a730ad85-9ea6-4285-8306-810e32427eab" providerId="ADAL" clId="{4E17E01E-F77D-B641-BD7F-98068E351E71}" dt="2025-04-02T15:20:11.165" v="154" actId="14100"/>
        <pc:sldMkLst>
          <pc:docMk/>
          <pc:sldMk cId="1199642315" sldId="603"/>
        </pc:sldMkLst>
        <pc:spChg chg="mod">
          <ac:chgData name="Marie Wilkens" userId="a730ad85-9ea6-4285-8306-810e32427eab" providerId="ADAL" clId="{4E17E01E-F77D-B641-BD7F-98068E351E71}" dt="2025-04-02T15:19:11.546" v="144" actId="20577"/>
          <ac:spMkLst>
            <pc:docMk/>
            <pc:sldMk cId="1199642315" sldId="603"/>
            <ac:spMk id="4" creationId="{BF1F1DC0-8859-DDA0-7622-0CC3FF615BB7}"/>
          </ac:spMkLst>
        </pc:spChg>
        <pc:spChg chg="mod">
          <ac:chgData name="Marie Wilkens" userId="a730ad85-9ea6-4285-8306-810e32427eab" providerId="ADAL" clId="{4E17E01E-F77D-B641-BD7F-98068E351E71}" dt="2025-04-02T15:19:29.790" v="146" actId="14100"/>
          <ac:spMkLst>
            <pc:docMk/>
            <pc:sldMk cId="1199642315" sldId="603"/>
            <ac:spMk id="13" creationId="{129DF378-D92F-4920-A584-4FF1A701AB4D}"/>
          </ac:spMkLst>
        </pc:spChg>
        <pc:graphicFrameChg chg="mod modGraphic">
          <ac:chgData name="Marie Wilkens" userId="a730ad85-9ea6-4285-8306-810e32427eab" providerId="ADAL" clId="{4E17E01E-F77D-B641-BD7F-98068E351E71}" dt="2025-04-02T15:20:11.165" v="154" actId="14100"/>
          <ac:graphicFrameMkLst>
            <pc:docMk/>
            <pc:sldMk cId="1199642315" sldId="603"/>
            <ac:graphicFrameMk id="9" creationId="{C6FA4D3E-5314-65D1-36D0-3154D6E81508}"/>
          </ac:graphicFrameMkLst>
        </pc:graphicFrameChg>
        <pc:picChg chg="mod">
          <ac:chgData name="Marie Wilkens" userId="a730ad85-9ea6-4285-8306-810e32427eab" providerId="ADAL" clId="{4E17E01E-F77D-B641-BD7F-98068E351E71}" dt="2025-04-02T15:19:32.096" v="147" actId="1076"/>
          <ac:picMkLst>
            <pc:docMk/>
            <pc:sldMk cId="1199642315" sldId="603"/>
            <ac:picMk id="12" creationId="{CAD1B39A-E5C8-FB0F-18AF-224B29E02561}"/>
          </ac:picMkLst>
        </pc:picChg>
      </pc:sldChg>
      <pc:sldChg chg="modSp mod">
        <pc:chgData name="Marie Wilkens" userId="a730ad85-9ea6-4285-8306-810e32427eab" providerId="ADAL" clId="{4E17E01E-F77D-B641-BD7F-98068E351E71}" dt="2025-04-02T15:21:50.592" v="163" actId="1076"/>
        <pc:sldMkLst>
          <pc:docMk/>
          <pc:sldMk cId="2870473027" sldId="604"/>
        </pc:sldMkLst>
        <pc:spChg chg="mod">
          <ac:chgData name="Marie Wilkens" userId="a730ad85-9ea6-4285-8306-810e32427eab" providerId="ADAL" clId="{4E17E01E-F77D-B641-BD7F-98068E351E71}" dt="2025-04-02T15:20:51.615" v="158" actId="20577"/>
          <ac:spMkLst>
            <pc:docMk/>
            <pc:sldMk cId="2870473027" sldId="604"/>
            <ac:spMk id="4" creationId="{8F7A0795-FD8C-0385-A282-09A22F23F2A1}"/>
          </ac:spMkLst>
        </pc:spChg>
        <pc:spChg chg="mod">
          <ac:chgData name="Marie Wilkens" userId="a730ad85-9ea6-4285-8306-810e32427eab" providerId="ADAL" clId="{4E17E01E-F77D-B641-BD7F-98068E351E71}" dt="2025-04-02T15:21:16.760" v="161" actId="1076"/>
          <ac:spMkLst>
            <pc:docMk/>
            <pc:sldMk cId="2870473027" sldId="604"/>
            <ac:spMk id="13" creationId="{07C03165-19EA-33D5-7CA2-25BC724B16A4}"/>
          </ac:spMkLst>
        </pc:spChg>
        <pc:picChg chg="mod">
          <ac:chgData name="Marie Wilkens" userId="a730ad85-9ea6-4285-8306-810e32427eab" providerId="ADAL" clId="{4E17E01E-F77D-B641-BD7F-98068E351E71}" dt="2025-04-02T15:21:50.592" v="163" actId="1076"/>
          <ac:picMkLst>
            <pc:docMk/>
            <pc:sldMk cId="2870473027" sldId="604"/>
            <ac:picMk id="12" creationId="{EA04F599-508B-956B-C1A0-2B5578A6DFC5}"/>
          </ac:picMkLst>
        </pc:picChg>
      </pc:sldChg>
      <pc:sldChg chg="modSp mod">
        <pc:chgData name="Marie Wilkens" userId="a730ad85-9ea6-4285-8306-810e32427eab" providerId="ADAL" clId="{4E17E01E-F77D-B641-BD7F-98068E351E71}" dt="2025-04-02T15:30:11.022" v="278" actId="20577"/>
        <pc:sldMkLst>
          <pc:docMk/>
          <pc:sldMk cId="1155250906" sldId="605"/>
        </pc:sldMkLst>
        <pc:spChg chg="mod">
          <ac:chgData name="Marie Wilkens" userId="a730ad85-9ea6-4285-8306-810e32427eab" providerId="ADAL" clId="{4E17E01E-F77D-B641-BD7F-98068E351E71}" dt="2025-04-02T15:30:11.022" v="278" actId="20577"/>
          <ac:spMkLst>
            <pc:docMk/>
            <pc:sldMk cId="1155250906" sldId="605"/>
            <ac:spMk id="3" creationId="{FD96A56A-22A2-85FA-B3D0-0631B974B0B2}"/>
          </ac:spMkLst>
        </pc:spChg>
        <pc:spChg chg="mod">
          <ac:chgData name="Marie Wilkens" userId="a730ad85-9ea6-4285-8306-810e32427eab" providerId="ADAL" clId="{4E17E01E-F77D-B641-BD7F-98068E351E71}" dt="2025-04-02T15:29:22.852" v="270" actId="20577"/>
          <ac:spMkLst>
            <pc:docMk/>
            <pc:sldMk cId="1155250906" sldId="605"/>
            <ac:spMk id="4" creationId="{AA9ED0AC-B59D-8634-50C5-0814D2E75FC8}"/>
          </ac:spMkLst>
        </pc:spChg>
        <pc:spChg chg="mod">
          <ac:chgData name="Marie Wilkens" userId="a730ad85-9ea6-4285-8306-810e32427eab" providerId="ADAL" clId="{4E17E01E-F77D-B641-BD7F-98068E351E71}" dt="2025-04-02T15:29:40.633" v="272" actId="113"/>
          <ac:spMkLst>
            <pc:docMk/>
            <pc:sldMk cId="1155250906" sldId="605"/>
            <ac:spMk id="10" creationId="{C06131C1-B009-9022-DC05-576D85D81056}"/>
          </ac:spMkLst>
        </pc:spChg>
        <pc:picChg chg="mod">
          <ac:chgData name="Marie Wilkens" userId="a730ad85-9ea6-4285-8306-810e32427eab" providerId="ADAL" clId="{4E17E01E-F77D-B641-BD7F-98068E351E71}" dt="2025-04-02T15:29:53.144" v="273" actId="1076"/>
          <ac:picMkLst>
            <pc:docMk/>
            <pc:sldMk cId="1155250906" sldId="605"/>
            <ac:picMk id="11" creationId="{360A181D-8919-9EEA-29B3-D3D61C729536}"/>
          </ac:picMkLst>
        </pc:picChg>
      </pc:sldChg>
      <pc:sldChg chg="modSp mod">
        <pc:chgData name="Marie Wilkens" userId="a730ad85-9ea6-4285-8306-810e32427eab" providerId="ADAL" clId="{4E17E01E-F77D-B641-BD7F-98068E351E71}" dt="2025-04-02T15:14:08.610" v="85" actId="20577"/>
        <pc:sldMkLst>
          <pc:docMk/>
          <pc:sldMk cId="4056874317" sldId="606"/>
        </pc:sldMkLst>
        <pc:spChg chg="mod">
          <ac:chgData name="Marie Wilkens" userId="a730ad85-9ea6-4285-8306-810e32427eab" providerId="ADAL" clId="{4E17E01E-F77D-B641-BD7F-98068E351E71}" dt="2025-04-02T15:14:08.610" v="85" actId="20577"/>
          <ac:spMkLst>
            <pc:docMk/>
            <pc:sldMk cId="4056874317" sldId="606"/>
            <ac:spMk id="2" creationId="{3C14B733-22AA-13B5-3F79-2BD9F2E09CBB}"/>
          </ac:spMkLst>
        </pc:spChg>
      </pc:sldChg>
      <pc:sldChg chg="modSp mod">
        <pc:chgData name="Marie Wilkens" userId="a730ad85-9ea6-4285-8306-810e32427eab" providerId="ADAL" clId="{4E17E01E-F77D-B641-BD7F-98068E351E71}" dt="2025-04-02T15:26:25.648" v="208" actId="1076"/>
        <pc:sldMkLst>
          <pc:docMk/>
          <pc:sldMk cId="3268210071" sldId="607"/>
        </pc:sldMkLst>
        <pc:spChg chg="mod">
          <ac:chgData name="Marie Wilkens" userId="a730ad85-9ea6-4285-8306-810e32427eab" providerId="ADAL" clId="{4E17E01E-F77D-B641-BD7F-98068E351E71}" dt="2025-04-02T15:25:21.478" v="199" actId="255"/>
          <ac:spMkLst>
            <pc:docMk/>
            <pc:sldMk cId="3268210071" sldId="607"/>
            <ac:spMk id="4" creationId="{80016CF6-4F25-EE25-6894-89EBF34A3660}"/>
          </ac:spMkLst>
        </pc:spChg>
        <pc:spChg chg="mod">
          <ac:chgData name="Marie Wilkens" userId="a730ad85-9ea6-4285-8306-810e32427eab" providerId="ADAL" clId="{4E17E01E-F77D-B641-BD7F-98068E351E71}" dt="2025-04-02T15:26:25.648" v="208" actId="1076"/>
          <ac:spMkLst>
            <pc:docMk/>
            <pc:sldMk cId="3268210071" sldId="607"/>
            <ac:spMk id="12" creationId="{A9404850-D9F2-469B-8F65-D9748B097E1D}"/>
          </ac:spMkLst>
        </pc:spChg>
        <pc:spChg chg="mod">
          <ac:chgData name="Marie Wilkens" userId="a730ad85-9ea6-4285-8306-810e32427eab" providerId="ADAL" clId="{4E17E01E-F77D-B641-BD7F-98068E351E71}" dt="2025-04-02T15:26:19.676" v="207" actId="20577"/>
          <ac:spMkLst>
            <pc:docMk/>
            <pc:sldMk cId="3268210071" sldId="607"/>
            <ac:spMk id="13" creationId="{9843700B-7B1D-EEB8-DA74-0290E636983C}"/>
          </ac:spMkLst>
        </pc:spChg>
      </pc:sldChg>
      <pc:sldChg chg="addSp delSp modSp mod">
        <pc:chgData name="Marie Wilkens" userId="a730ad85-9ea6-4285-8306-810e32427eab" providerId="ADAL" clId="{4E17E01E-F77D-B641-BD7F-98068E351E71}" dt="2025-04-02T15:08:15.824" v="8" actId="1036"/>
        <pc:sldMkLst>
          <pc:docMk/>
          <pc:sldMk cId="270640194" sldId="608"/>
        </pc:sldMkLst>
        <pc:spChg chg="mod">
          <ac:chgData name="Marie Wilkens" userId="a730ad85-9ea6-4285-8306-810e32427eab" providerId="ADAL" clId="{4E17E01E-F77D-B641-BD7F-98068E351E71}" dt="2025-04-02T15:07:15.406" v="0" actId="2710"/>
          <ac:spMkLst>
            <pc:docMk/>
            <pc:sldMk cId="270640194" sldId="608"/>
            <ac:spMk id="2" creationId="{00000000-0000-0000-0000-000000000000}"/>
          </ac:spMkLst>
        </pc:spChg>
        <pc:spChg chg="add mod">
          <ac:chgData name="Marie Wilkens" userId="a730ad85-9ea6-4285-8306-810e32427eab" providerId="ADAL" clId="{4E17E01E-F77D-B641-BD7F-98068E351E71}" dt="2025-04-02T15:08:10.762" v="4"/>
          <ac:spMkLst>
            <pc:docMk/>
            <pc:sldMk cId="270640194" sldId="608"/>
            <ac:spMk id="4" creationId="{EDB7857D-C592-B308-A47A-ACD279687267}"/>
          </ac:spMkLst>
        </pc:spChg>
        <pc:spChg chg="del mod">
          <ac:chgData name="Marie Wilkens" userId="a730ad85-9ea6-4285-8306-810e32427eab" providerId="ADAL" clId="{4E17E01E-F77D-B641-BD7F-98068E351E71}" dt="2025-04-02T15:08:05.061" v="2" actId="478"/>
          <ac:spMkLst>
            <pc:docMk/>
            <pc:sldMk cId="270640194" sldId="608"/>
            <ac:spMk id="6" creationId="{F0BFC3A9-06C5-6FEB-4A70-413D45FC05FA}"/>
          </ac:spMkLst>
        </pc:spChg>
        <pc:spChg chg="mod">
          <ac:chgData name="Marie Wilkens" userId="a730ad85-9ea6-4285-8306-810e32427eab" providerId="ADAL" clId="{4E17E01E-F77D-B641-BD7F-98068E351E71}" dt="2025-04-02T15:08:15.824" v="8" actId="1036"/>
          <ac:spMkLst>
            <pc:docMk/>
            <pc:sldMk cId="270640194" sldId="608"/>
            <ac:spMk id="11" creationId="{9773D0C6-7B2E-7550-E3C1-9B4F30F2482E}"/>
          </ac:spMkLst>
        </pc:spChg>
        <pc:picChg chg="add mod">
          <ac:chgData name="Marie Wilkens" userId="a730ad85-9ea6-4285-8306-810e32427eab" providerId="ADAL" clId="{4E17E01E-F77D-B641-BD7F-98068E351E71}" dt="2025-04-02T15:08:10.762" v="4"/>
          <ac:picMkLst>
            <pc:docMk/>
            <pc:sldMk cId="270640194" sldId="608"/>
            <ac:picMk id="5" creationId="{4BCD65AB-7CC6-70E0-BA50-26BCD6164C79}"/>
          </ac:picMkLst>
        </pc:picChg>
        <pc:picChg chg="del">
          <ac:chgData name="Marie Wilkens" userId="a730ad85-9ea6-4285-8306-810e32427eab" providerId="ADAL" clId="{4E17E01E-F77D-B641-BD7F-98068E351E71}" dt="2025-04-02T15:08:07.289" v="3" actId="478"/>
          <ac:picMkLst>
            <pc:docMk/>
            <pc:sldMk cId="270640194" sldId="608"/>
            <ac:picMk id="7" creationId="{A0F84984-B98F-EBF7-2622-1265B5005288}"/>
          </ac:picMkLst>
        </pc:picChg>
      </pc:sldChg>
      <pc:sldChg chg="modSp mod">
        <pc:chgData name="Marie Wilkens" userId="a730ad85-9ea6-4285-8306-810e32427eab" providerId="ADAL" clId="{4E17E01E-F77D-B641-BD7F-98068E351E71}" dt="2025-04-02T15:33:56.997" v="340" actId="20577"/>
        <pc:sldMkLst>
          <pc:docMk/>
          <pc:sldMk cId="2121392807" sldId="609"/>
        </pc:sldMkLst>
        <pc:spChg chg="mod">
          <ac:chgData name="Marie Wilkens" userId="a730ad85-9ea6-4285-8306-810e32427eab" providerId="ADAL" clId="{4E17E01E-F77D-B641-BD7F-98068E351E71}" dt="2025-04-02T15:33:56.997" v="340" actId="20577"/>
          <ac:spMkLst>
            <pc:docMk/>
            <pc:sldMk cId="2121392807" sldId="609"/>
            <ac:spMk id="2" creationId="{C4AA97B1-C3E9-08FB-9677-25F018C01615}"/>
          </ac:spMkLst>
        </pc:spChg>
        <pc:spChg chg="mod">
          <ac:chgData name="Marie Wilkens" userId="a730ad85-9ea6-4285-8306-810e32427eab" providerId="ADAL" clId="{4E17E01E-F77D-B641-BD7F-98068E351E71}" dt="2025-04-02T15:33:08.533" v="317" actId="2711"/>
          <ac:spMkLst>
            <pc:docMk/>
            <pc:sldMk cId="2121392807" sldId="609"/>
            <ac:spMk id="8" creationId="{B98550A8-2528-B911-C9A2-1DDC151D36AD}"/>
          </ac:spMkLst>
        </pc:spChg>
      </pc:sldChg>
      <pc:sldChg chg="modSp mod">
        <pc:chgData name="Marie Wilkens" userId="a730ad85-9ea6-4285-8306-810e32427eab" providerId="ADAL" clId="{4E17E01E-F77D-B641-BD7F-98068E351E71}" dt="2025-04-02T15:13:15.197" v="63" actId="14100"/>
        <pc:sldMkLst>
          <pc:docMk/>
          <pc:sldMk cId="1538869774" sldId="610"/>
        </pc:sldMkLst>
        <pc:spChg chg="mod">
          <ac:chgData name="Marie Wilkens" userId="a730ad85-9ea6-4285-8306-810e32427eab" providerId="ADAL" clId="{4E17E01E-F77D-B641-BD7F-98068E351E71}" dt="2025-04-02T15:13:05.478" v="61" actId="404"/>
          <ac:spMkLst>
            <pc:docMk/>
            <pc:sldMk cId="1538869774" sldId="610"/>
            <ac:spMk id="7" creationId="{C9F4F22F-EA89-2FFB-8B3E-1B848E92E09A}"/>
          </ac:spMkLst>
        </pc:spChg>
        <pc:spChg chg="mod">
          <ac:chgData name="Marie Wilkens" userId="a730ad85-9ea6-4285-8306-810e32427eab" providerId="ADAL" clId="{4E17E01E-F77D-B641-BD7F-98068E351E71}" dt="2025-04-02T15:13:15.197" v="63" actId="14100"/>
          <ac:spMkLst>
            <pc:docMk/>
            <pc:sldMk cId="1538869774" sldId="610"/>
            <ac:spMk id="9" creationId="{BA00B2A0-CE8F-D762-9F68-328898DA63F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D1491-ADAA-4FFD-A116-56D17BA8DBB8}" type="datetimeFigureOut">
              <a:rPr lang="de-DE" smtClean="0"/>
              <a:t>07.04.2025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5DFB31-0F00-42EA-B050-9BAE453EAE9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4376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4589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Anpassen!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1383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011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78EFB-8A8C-A66C-9309-62D5580DB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1010EAB-F6E5-9745-5396-3E176C1A36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AE8BAAB-552C-B3A9-EAED-5182E4282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DB3F18C-ECD1-23FB-1E79-226A12B073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301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2661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C4B65A-46B6-B221-9BC3-0E35F55E7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6AE7EA8-3AD4-0D38-92D6-F055B0D64C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1547D65-5FBE-9846-6252-F69638D01D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Projekttitel, Name, Datum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50DE884-F5CB-3582-DEDE-62B81DF005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92211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Anpassen!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5DFB31-0F00-42EA-B050-9BAE453EAE95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4503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9594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ur Fuß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9464" y="6297994"/>
            <a:ext cx="230400" cy="248470"/>
          </a:xfrm>
          <a:prstGeom prst="rect">
            <a:avLst/>
          </a:prstGeom>
        </p:spPr>
      </p:pic>
      <p:sp>
        <p:nvSpPr>
          <p:cNvPr id="10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3712009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2000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9000"/>
            <a:ext cx="109220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2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125237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34700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9000"/>
            <a:ext cx="51054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Textplatzhalter 15"/>
          <p:cNvSpPr>
            <a:spLocks noGrp="1"/>
          </p:cNvSpPr>
          <p:nvPr>
            <p:ph type="body" sz="quarter" idx="13"/>
          </p:nvPr>
        </p:nvSpPr>
        <p:spPr>
          <a:xfrm>
            <a:off x="6464300" y="2159000"/>
            <a:ext cx="51054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2029225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946661" y="4920785"/>
            <a:ext cx="4617953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2000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8999"/>
            <a:ext cx="5105400" cy="3383845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6"/>
          </p:nvPr>
        </p:nvSpPr>
        <p:spPr>
          <a:xfrm>
            <a:off x="6946661" y="2205883"/>
            <a:ext cx="4617953" cy="257121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4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337845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1999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0"/>
          </p:nvPr>
        </p:nvSpPr>
        <p:spPr>
          <a:xfrm>
            <a:off x="6950075" y="2209800"/>
            <a:ext cx="2743200" cy="1524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6" name="Textplatzhalter 15"/>
          <p:cNvSpPr>
            <a:spLocks noGrp="1"/>
          </p:cNvSpPr>
          <p:nvPr>
            <p:ph type="body" sz="quarter" idx="11"/>
          </p:nvPr>
        </p:nvSpPr>
        <p:spPr>
          <a:xfrm>
            <a:off x="635000" y="2159000"/>
            <a:ext cx="5105400" cy="3327400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3"/>
          </p:nvPr>
        </p:nvSpPr>
        <p:spPr>
          <a:xfrm>
            <a:off x="6950075" y="3857625"/>
            <a:ext cx="2743200" cy="15240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788525" y="2209800"/>
            <a:ext cx="1768475" cy="15240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788524" y="3857625"/>
            <a:ext cx="1768475" cy="152400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4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422041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nhaltsplatzhalter 12"/>
          <p:cNvSpPr>
            <a:spLocks noGrp="1"/>
          </p:cNvSpPr>
          <p:nvPr>
            <p:ph sz="quarter" idx="13" hasCustomPrompt="1"/>
          </p:nvPr>
        </p:nvSpPr>
        <p:spPr>
          <a:xfrm>
            <a:off x="635000" y="2159419"/>
            <a:ext cx="5378940" cy="2982841"/>
          </a:xfrm>
        </p:spPr>
        <p:txBody>
          <a:bodyPr lIns="0" tIns="0" rIns="0" bIns="0"/>
          <a:lstStyle>
            <a:lvl1pPr marL="0" indent="0">
              <a:buNone/>
              <a:defRPr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14" name="Inhaltsplatzhalter 12"/>
          <p:cNvSpPr>
            <a:spLocks noGrp="1"/>
          </p:cNvSpPr>
          <p:nvPr>
            <p:ph sz="quarter" idx="14" hasCustomPrompt="1"/>
          </p:nvPr>
        </p:nvSpPr>
        <p:spPr>
          <a:xfrm>
            <a:off x="6178059" y="2159419"/>
            <a:ext cx="5378940" cy="2982841"/>
          </a:xfrm>
        </p:spPr>
        <p:txBody>
          <a:bodyPr lIns="0" tIns="0" rIns="0" bIns="0"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Font typeface="Arial" panose="020B0604020202020204" pitchFamily="34" charset="0"/>
              <a:buNone/>
              <a:defRPr/>
            </a:lvl2pPr>
            <a:lvl3pPr marL="914400" indent="0">
              <a:buFont typeface="Arial" panose="020B0604020202020204" pitchFamily="34" charset="0"/>
              <a:buNone/>
              <a:defRPr/>
            </a:lvl3pPr>
            <a:lvl4pPr marL="1371600" indent="0">
              <a:buFont typeface="Arial" panose="020B0604020202020204" pitchFamily="34" charset="0"/>
              <a:buNone/>
              <a:defRPr/>
            </a:lvl4pPr>
            <a:lvl5pPr marL="1828800" indent="0"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1999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35000" y="5236980"/>
            <a:ext cx="5378940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1" name="Textplatzhalter 3"/>
          <p:cNvSpPr>
            <a:spLocks noGrp="1"/>
          </p:cNvSpPr>
          <p:nvPr>
            <p:ph type="body" sz="quarter" idx="16" hasCustomPrompt="1"/>
          </p:nvPr>
        </p:nvSpPr>
        <p:spPr>
          <a:xfrm>
            <a:off x="6178059" y="5236980"/>
            <a:ext cx="5378940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6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1982420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nhaltsplatzhalter 12"/>
          <p:cNvSpPr>
            <a:spLocks noGrp="1"/>
          </p:cNvSpPr>
          <p:nvPr>
            <p:ph sz="quarter" idx="16" hasCustomPrompt="1"/>
          </p:nvPr>
        </p:nvSpPr>
        <p:spPr>
          <a:xfrm>
            <a:off x="639153" y="2159418"/>
            <a:ext cx="3532971" cy="1963213"/>
          </a:xfrm>
        </p:spPr>
        <p:txBody>
          <a:bodyPr lIns="0" tIns="0" rIns="0" bIns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 baseline="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19" name="Inhaltsplatzhalter 12"/>
          <p:cNvSpPr>
            <a:spLocks noGrp="1"/>
          </p:cNvSpPr>
          <p:nvPr>
            <p:ph sz="quarter" idx="17" hasCustomPrompt="1"/>
          </p:nvPr>
        </p:nvSpPr>
        <p:spPr>
          <a:xfrm>
            <a:off x="4330818" y="2158354"/>
            <a:ext cx="3532971" cy="1963213"/>
          </a:xfrm>
        </p:spPr>
        <p:txBody>
          <a:bodyPr lIns="0" tIns="0" rIns="0" bIns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20" name="Inhaltsplatzhalter 12"/>
          <p:cNvSpPr>
            <a:spLocks noGrp="1"/>
          </p:cNvSpPr>
          <p:nvPr>
            <p:ph sz="quarter" idx="18" hasCustomPrompt="1"/>
          </p:nvPr>
        </p:nvSpPr>
        <p:spPr>
          <a:xfrm>
            <a:off x="8022483" y="2158354"/>
            <a:ext cx="3532971" cy="1963213"/>
          </a:xfrm>
        </p:spPr>
        <p:txBody>
          <a:bodyPr lIns="0" tIns="0" rIns="0" bIns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1800"/>
            </a:lvl1pPr>
            <a:lvl2pPr marL="457200" indent="0">
              <a:buFont typeface="Arial" panose="020B0604020202020204" pitchFamily="34" charset="0"/>
              <a:buNone/>
              <a:defRPr sz="1800"/>
            </a:lvl2pPr>
            <a:lvl3pPr marL="914400" indent="0">
              <a:buFont typeface="Arial" panose="020B0604020202020204" pitchFamily="34" charset="0"/>
              <a:buNone/>
              <a:defRPr sz="1800"/>
            </a:lvl3pPr>
            <a:lvl4pPr marL="1371600" indent="0">
              <a:buFont typeface="Arial" panose="020B0604020202020204" pitchFamily="34" charset="0"/>
              <a:buNone/>
              <a:defRPr sz="1800"/>
            </a:lvl4pPr>
            <a:lvl5pPr marL="1828800" indent="0">
              <a:buFont typeface="Arial" panose="020B0604020202020204" pitchFamily="34" charset="0"/>
              <a:buNone/>
              <a:defRPr sz="1800"/>
            </a:lvl5pPr>
          </a:lstStyle>
          <a:p>
            <a:pPr lvl="0"/>
            <a:r>
              <a:rPr lang="de-DE" dirty="0"/>
              <a:t>Klicken Sie zum Einfügen eines Bildes oder einer Grafik bitte auf ein Symbol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638189"/>
            <a:ext cx="10921999" cy="1325563"/>
          </a:xfrm>
        </p:spPr>
        <p:txBody>
          <a:bodyPr lIns="0" tIns="0" rIns="0" bIns="0" anchor="t">
            <a:noAutofit/>
          </a:bodyPr>
          <a:lstStyle>
            <a:lvl1pPr>
              <a:lnSpc>
                <a:spcPts val="3000"/>
              </a:lnSpc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Überschrift</a:t>
            </a:r>
          </a:p>
        </p:txBody>
      </p:sp>
      <p:sp>
        <p:nvSpPr>
          <p:cNvPr id="8" name="Textplatzhalt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35000" y="4305487"/>
            <a:ext cx="3537124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0" name="Textplatzhalter 3"/>
          <p:cNvSpPr>
            <a:spLocks noGrp="1"/>
          </p:cNvSpPr>
          <p:nvPr>
            <p:ph type="body" sz="quarter" idx="19" hasCustomPrompt="1"/>
          </p:nvPr>
        </p:nvSpPr>
        <p:spPr>
          <a:xfrm>
            <a:off x="4330817" y="4305487"/>
            <a:ext cx="3532971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1" name="Textplatzhalter 3"/>
          <p:cNvSpPr>
            <a:spLocks noGrp="1"/>
          </p:cNvSpPr>
          <p:nvPr>
            <p:ph type="body" sz="quarter" idx="20" hasCustomPrompt="1"/>
          </p:nvPr>
        </p:nvSpPr>
        <p:spPr>
          <a:xfrm>
            <a:off x="8022483" y="4305487"/>
            <a:ext cx="3532972" cy="62206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1600" i="0" u="none">
                <a:solidFill>
                  <a:srgbClr val="949B8F"/>
                </a:solidFill>
              </a:defRPr>
            </a:lvl1pPr>
            <a:lvl2pPr marL="457200" indent="0">
              <a:buNone/>
              <a:defRPr sz="1600" i="0" u="none"/>
            </a:lvl2pPr>
            <a:lvl3pPr marL="914400" indent="0">
              <a:buNone/>
              <a:defRPr sz="1600" i="0" u="none"/>
            </a:lvl3pPr>
            <a:lvl4pPr marL="1371600" indent="0">
              <a:buNone/>
              <a:defRPr sz="1600" i="0" u="none"/>
            </a:lvl4pPr>
            <a:lvl5pPr marL="1828800" indent="0">
              <a:buNone/>
              <a:defRPr sz="1600" i="0" u="none"/>
            </a:lvl5pPr>
          </a:lstStyle>
          <a:p>
            <a:pPr lvl="0"/>
            <a:r>
              <a:rPr lang="de-DE" sz="1600" dirty="0">
                <a:solidFill>
                  <a:srgbClr val="949B8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Bildunterschrift</a:t>
            </a:r>
            <a:endParaRPr lang="de-DE" dirty="0"/>
          </a:p>
        </p:txBody>
      </p:sp>
      <p:sp>
        <p:nvSpPr>
          <p:cNvPr id="14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TITEL DER PRÄSENTATION </a:t>
            </a:r>
            <a:r>
              <a:rPr lang="de-DE" dirty="0"/>
              <a:t>| NAME AUTOR*IN</a:t>
            </a:r>
          </a:p>
        </p:txBody>
      </p:sp>
    </p:spTree>
    <p:extLst>
      <p:ext uri="{BB962C8B-B14F-4D97-AF65-F5344CB8AC3E}">
        <p14:creationId xmlns:p14="http://schemas.microsoft.com/office/powerpoint/2010/main" val="266853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67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AFAC29F-7DD4-4879-A4CC-E50EE7D35984}" type="datetime1">
              <a:rPr lang="de-DE" smtClean="0"/>
              <a:pPr/>
              <a:t>07.04.2025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de-DE" sz="160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D7C4DC1-7D02-4994-BD54-74988B047B41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-1" y="-1"/>
            <a:ext cx="12192001" cy="685800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9020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5" r:id="rId2"/>
    <p:sldLayoutId id="2147483654" r:id="rId3"/>
    <p:sldLayoutId id="2147483662" r:id="rId4"/>
    <p:sldLayoutId id="2147483656" r:id="rId5"/>
    <p:sldLayoutId id="2147483661" r:id="rId6"/>
    <p:sldLayoutId id="2147483658" r:id="rId7"/>
    <p:sldLayoutId id="2147483659" r:id="rId8"/>
    <p:sldLayoutId id="2147483657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55600" indent="-355600" algn="l" defTabSz="914400" rtl="0" eaLnBrk="1" latinLnBrk="0" hangingPunct="1">
        <a:lnSpc>
          <a:spcPct val="90000"/>
        </a:lnSpc>
        <a:spcBef>
          <a:spcPts val="10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812800" indent="-3556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701800" indent="-3302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159000" indent="-330200" algn="l" defTabSz="914400" rtl="0" eaLnBrk="1" latinLnBrk="0" hangingPunct="1">
        <a:lnSpc>
          <a:spcPct val="90000"/>
        </a:lnSpc>
        <a:spcBef>
          <a:spcPts val="500"/>
        </a:spcBef>
        <a:buSzPct val="90000"/>
        <a:buFont typeface="Symbol" panose="05050102010706020507" pitchFamily="18" charset="2"/>
        <a:buChar char="¾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de/service/license-summary/" TargetMode="External"/><Relationship Id="rId13" Type="http://schemas.openxmlformats.org/officeDocument/2006/relationships/image" Target="../media/image4.png"/><Relationship Id="rId3" Type="http://schemas.openxmlformats.org/officeDocument/2006/relationships/image" Target="../media/image2.jpg"/><Relationship Id="rId7" Type="http://schemas.openxmlformats.org/officeDocument/2006/relationships/hyperlink" Target="https://pixabay.com/de/?utm_source=link-attribution&amp;utm_medium=referral&amp;utm_campaign=image&amp;utm_content=7692822" TargetMode="External"/><Relationship Id="rId12" Type="http://schemas.openxmlformats.org/officeDocument/2006/relationships/hyperlink" Target="https://creativecommons.org/licenses/by-sa/4.0/deed.e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de/users/ronaldplett-5139674/?utm_source=link-attribution&amp;utm_medium=referral&amp;utm_campaign=image&amp;utm_content=7692822" TargetMode="External"/><Relationship Id="rId11" Type="http://schemas.openxmlformats.org/officeDocument/2006/relationships/hyperlink" Target="https://www.leuphana.de/institute/csm/noekonomie-hoerisch/studikommklima.html" TargetMode="External"/><Relationship Id="rId5" Type="http://schemas.openxmlformats.org/officeDocument/2006/relationships/hyperlink" Target="https://pixabay.com/de/photos/feuerwehrm%C3%A4nner-feuer-rauch-rettung-7692822/" TargetMode="External"/><Relationship Id="rId10" Type="http://schemas.openxmlformats.org/officeDocument/2006/relationships/hyperlink" Target="https://creativecommons.org/licenses/by-sa/4.0/legalcode.de" TargetMode="External"/><Relationship Id="rId4" Type="http://schemas.openxmlformats.org/officeDocument/2006/relationships/hyperlink" Target="https://showyourstripes.info/s/europe/germany/all" TargetMode="External"/><Relationship Id="rId9" Type="http://schemas.openxmlformats.org/officeDocument/2006/relationships/image" Target="../media/image3.jpeg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umweltbundesamt.de/publikationen/monitoringbericht-2023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hyperlink" Target="https://creativecommons.org/licenses/by-sa/4.0/legalcode.de" TargetMode="External"/><Relationship Id="rId4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hyperlink" Target="https://creativecommons.org/licenses/by-sa/4.0/legalcode.de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hyperlink" Target="https://www.bmuv.de/themen/gesundheit/gesundheit-im-klimawandel/handlungsempfehlungen-zu-hitzeaktionsplaenen" TargetMode="External"/><Relationship Id="rId7" Type="http://schemas.openxmlformats.org/officeDocument/2006/relationships/image" Target="../media/image9.png"/><Relationship Id="rId2" Type="http://schemas.openxmlformats.org/officeDocument/2006/relationships/hyperlink" Target="https://www.bestellen.bayern.de/application/applstarter?APPL=eshop&amp;DIR=eshop&amp;ACTIONxSETVAL(artdtl.htm,APGxNODENR:332601,AARTxNR:lgl_ges_00090,AARTxNODENR:358206,USERxBODYURL:artdtl.htm,KATALOG:StMGP,AKATxNAME:StMGP,ALLE:x)=X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openxmlformats.org/officeDocument/2006/relationships/image" Target="../media/image4.png"/><Relationship Id="rId4" Type="http://schemas.openxmlformats.org/officeDocument/2006/relationships/hyperlink" Target="https://hitzeservice.de/hitzeaktionsplaene/" TargetMode="External"/><Relationship Id="rId9" Type="http://schemas.openxmlformats.org/officeDocument/2006/relationships/hyperlink" Target="https://creativecommons.org/licenses/by-sa/4.0/legalcode.de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hyperlink" Target="http://fox.leuphana.de/portal/de/projects/studienpfad-fur-den-beruf-als-kommunaler-klimamanagerin(37a2dc01-0fe9-4f8f-99c3-53dcd44b0950).html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hyperlink" Target="https://creativecommons.org/licenses/by-sa/4.0/legalcode.de" TargetMode="External"/><Relationship Id="rId10" Type="http://schemas.openxmlformats.org/officeDocument/2006/relationships/image" Target="../media/image18.png"/><Relationship Id="rId4" Type="http://schemas.openxmlformats.org/officeDocument/2006/relationships/hyperlink" Target="tps://www.leuphana.de/institute/csm/noekonomie-hoerisch/studikommklima.html" TargetMode="External"/><Relationship Id="rId9" Type="http://schemas.openxmlformats.org/officeDocument/2006/relationships/hyperlink" Target="https://www.landkreis-lueneburg.de/_Resources/Persistent/c/0/f/d/c0fd9f60b2adc8f4b8c1a521199a5abf864da9f3/Leitfaden%20zum%20Erstellen%20eines%20Hitzestadtplans.pdf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leuphana.de/institute/csm/noekonomie-hoerisch/studikommklima.html" TargetMode="External"/><Relationship Id="rId11" Type="http://schemas.openxmlformats.org/officeDocument/2006/relationships/hyperlink" Target="https://www.landkreis-lueneburg.de/_Resources/Persistent/c/0/f/d/c0fd9f60b2adc8f4b8c1a521199a5abf864da9f3/Leitfaden%20zum%20Erstellen%20eines%20Hitzestadtplans.pdf" TargetMode="External"/><Relationship Id="rId5" Type="http://schemas.openxmlformats.org/officeDocument/2006/relationships/image" Target="../media/image21.png"/><Relationship Id="rId10" Type="http://schemas.openxmlformats.org/officeDocument/2006/relationships/image" Target="../media/image4.png"/><Relationship Id="rId4" Type="http://schemas.openxmlformats.org/officeDocument/2006/relationships/image" Target="../media/image20.png"/><Relationship Id="rId9" Type="http://schemas.openxmlformats.org/officeDocument/2006/relationships/hyperlink" Target="https://creativecommons.org/licenses/by-sa/4.0/legalcode.de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2.png"/><Relationship Id="rId7" Type="http://schemas.openxmlformats.org/officeDocument/2006/relationships/hyperlink" Target="https://creativecommons.org/licenses/by-sa/4.0/legalcode.de" TargetMode="External"/><Relationship Id="rId2" Type="http://schemas.openxmlformats.org/officeDocument/2006/relationships/hyperlink" Target="https://lg-isek.de/hitzekarte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hyperlink" Target="https://www.landkreis-lueneburg.de/_Resources/Persistent/c/0/f/d/c0fd9f60b2adc8f4b8c1a521199a5abf864da9f3/Leitfaden%20zum%20Erstellen%20eines%20Hitzestadtplans.pdf" TargetMode="External"/><Relationship Id="rId9" Type="http://schemas.openxmlformats.org/officeDocument/2006/relationships/hyperlink" Target="https://www.hansestadt-lueneburg.de/_Resources/Persistent/0/7/d/2/07d270590a617e27a4236acd35234f864ccf8629/Stadtklimaanalyse_Abschlussbericht.pd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lg-isek.de/hitzekarte/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hyperlink" Target="https://creativecommons.org/licenses/by-sa/4.0/legalcode.de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www.speyer.de/de/umwelt/klimawandelfolgen/klimawandelspeyerfolgen/stadtplan-fuer-heisse-tage/druckversion-faltplan.pdf?cid=1qxa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hyperlink" Target="https://creativecommons.org/licenses/by-sa/4.0/legalcode.de" TargetMode="Externa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7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creativecommons.org/licenses/by-sa/4.0/legalcode.de" TargetMode="Externa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hyperlink" Target="https://creativecommons.org/licenses/by-sa/4.0/legalcode.d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hyperlink" Target="https://creativecommons.org/licenses/by-sa/4.0/deed.en" TargetMode="External"/><Relationship Id="rId4" Type="http://schemas.openxmlformats.org/officeDocument/2006/relationships/hyperlink" Target="https://www.leuphana.de/institute/csm/noekonomie-hoerisch/studikommklima.html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mweltbundesamt.de/publikationen/monitoringbericht-2023" TargetMode="External"/><Relationship Id="rId3" Type="http://schemas.openxmlformats.org/officeDocument/2006/relationships/hyperlink" Target="https://www.bpb.de/shop/zeitschriften/apuz/hitze-duerre-anpassung-2023/" TargetMode="External"/><Relationship Id="rId7" Type="http://schemas.openxmlformats.org/officeDocument/2006/relationships/hyperlink" Target="https://www.umweltbundesamt.de/themen/klima-energie/klimafolgen-anpassung/werkzeuge-der-anpassung/tatenbank/kriterien-guter-praxis-der-anpassung" TargetMode="External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hansestadt-lueneburg.de/_Resources/Persistent/0/7/d/2/07d270590a617e27a4236acd35234f864ccf8629/Stadtklimaanalyse_Abschlussbericht.pdf" TargetMode="External"/><Relationship Id="rId11" Type="http://schemas.openxmlformats.org/officeDocument/2006/relationships/hyperlink" Target="https://creativecommons.org/licenses/by-sa/4.0/legalcode.de" TargetMode="External"/><Relationship Id="rId5" Type="http://schemas.openxmlformats.org/officeDocument/2006/relationships/hyperlink" Target="https://library.fes.de/pdf-files/a-p-b/21344-20240911.pdf" TargetMode="External"/><Relationship Id="rId10" Type="http://schemas.openxmlformats.org/officeDocument/2006/relationships/image" Target="../media/image17.svg"/><Relationship Id="rId4" Type="http://schemas.openxmlformats.org/officeDocument/2006/relationships/hyperlink" Target="https://www.der-paritaetische.de/fileadmin/user_upload/Umfrage_Klimaanpassung_in_sozialen_Einrichtungen_und_Diensten_Umfrageauswertung.pdf" TargetMode="External"/><Relationship Id="rId9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exels.com/de-DE/lizenz/" TargetMode="External"/><Relationship Id="rId13" Type="http://schemas.openxmlformats.org/officeDocument/2006/relationships/hyperlink" Target="http://tracker.ariadneprojekt.de/" TargetMode="External"/><Relationship Id="rId18" Type="http://schemas.openxmlformats.org/officeDocument/2006/relationships/hyperlink" Target="https://doi.org/10.1088/1748-9326/ac42fd" TargetMode="External"/><Relationship Id="rId3" Type="http://schemas.openxmlformats.org/officeDocument/2006/relationships/hyperlink" Target="https://pixabay.com/de/photos/feuerwehrm%C3%A4nner-feuer-rauch-rettung-7692822/" TargetMode="External"/><Relationship Id="rId21" Type="http://schemas.openxmlformats.org/officeDocument/2006/relationships/image" Target="../media/image4.png"/><Relationship Id="rId7" Type="http://schemas.openxmlformats.org/officeDocument/2006/relationships/hyperlink" Target="https://www.pexels.com/de-de/foto/kiefern-1080423/" TargetMode="External"/><Relationship Id="rId12" Type="http://schemas.openxmlformats.org/officeDocument/2006/relationships/hyperlink" Target="https://creativecommons.org/licenses/by/4.0/" TargetMode="External"/><Relationship Id="rId17" Type="http://schemas.openxmlformats.org/officeDocument/2006/relationships/hyperlink" Target="https://www.umweltbundesamt.de/themen/klima-energie/erneuerbare-energien/erneuerbare-energien-in-zahlen#uberblick" TargetMode="External"/><Relationship Id="rId2" Type="http://schemas.openxmlformats.org/officeDocument/2006/relationships/hyperlink" Target="https://showyourstripes.info/s/europe/germany/all" TargetMode="External"/><Relationship Id="rId16" Type="http://schemas.openxmlformats.org/officeDocument/2006/relationships/hyperlink" Target="https://www.pexels.com/de-de/foto/klima-menschen-strasse-menge-2990610" TargetMode="External"/><Relationship Id="rId20" Type="http://schemas.openxmlformats.org/officeDocument/2006/relationships/hyperlink" Target="https://creativecommons.org/licenses/by-sa/4.0/legalcode.de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pixabay.com/de/service/license-summary/" TargetMode="External"/><Relationship Id="rId11" Type="http://schemas.openxmlformats.org/officeDocument/2006/relationships/hyperlink" Target="https://www.showyourbudgets.org/de/?country=germany" TargetMode="External"/><Relationship Id="rId5" Type="http://schemas.openxmlformats.org/officeDocument/2006/relationships/hyperlink" Target="https://pixabay.com/de/?utm_source=link-attribution&amp;utm_medium=referral&amp;utm_campaign=image&amp;utm_content=7692822" TargetMode="External"/><Relationship Id="rId15" Type="http://schemas.openxmlformats.org/officeDocument/2006/relationships/hyperlink" Target="https://www.dwd.de/DE/klimaumwelt/klimaatlas/klimaatlas_node.html" TargetMode="External"/><Relationship Id="rId10" Type="http://schemas.openxmlformats.org/officeDocument/2006/relationships/hyperlink" Target="https://www.dwd.de/DE/service/rechtliche_hinweise/rechtliche_hinweise_node.html;jsessionid=E66239843F42C80D037BBEAC14D92737.live31092" TargetMode="External"/><Relationship Id="rId19" Type="http://schemas.openxmlformats.org/officeDocument/2006/relationships/hyperlink" Target="https://mediatum.ub.tum.de/doc/1638459/1638459.pdf" TargetMode="External"/><Relationship Id="rId4" Type="http://schemas.openxmlformats.org/officeDocument/2006/relationships/hyperlink" Target="https://pixabay.com/de/users/ronaldplett-5139674/?utm_source=link-attribution&amp;utm_medium=referral&amp;utm_campaign=image&amp;utm_content=7692822" TargetMode="External"/><Relationship Id="rId9" Type="http://schemas.openxmlformats.org/officeDocument/2006/relationships/hyperlink" Target="https://www.dwd.de/DE/klimaumwelt/klimawandel/klimawandel_node.html" TargetMode="External"/><Relationship Id="rId14" Type="http://schemas.openxmlformats.org/officeDocument/2006/relationships/hyperlink" Target="https://tracker.ariadneprojekt.de/de/about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legalcode.de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hyperlink" Target="https://creativecommons.org/licenses/by-sa/4.0/deed.en" TargetMode="External"/><Relationship Id="rId4" Type="http://schemas.openxmlformats.org/officeDocument/2006/relationships/hyperlink" Target="https://www.leuphana.de/institute/csm/noekonomie-hoerisch/studikommklima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hyperlink" Target="https://creativecommons.org/licenses/by-sa/4.0/legalcode.d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-sa/4.0/legalcode.de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creativecommons.org/licenses/by-sa/4.0/legalcode.de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hyperlink" Target="http://www.met.reading.ac.uk/~ed/home/index.php" TargetMode="External"/><Relationship Id="rId7" Type="http://schemas.openxmlformats.org/officeDocument/2006/relationships/hyperlink" Target="https://niko-klima.de/klimadaten/" TargetMode="External"/><Relationship Id="rId2" Type="http://schemas.openxmlformats.org/officeDocument/2006/relationships/hyperlink" Target="https://showyourstripes.info/c/europe/germany/all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howyourstripes.info/s/europe/germany/all" TargetMode="External"/><Relationship Id="rId11" Type="http://schemas.openxmlformats.org/officeDocument/2006/relationships/image" Target="../media/image4.png"/><Relationship Id="rId5" Type="http://schemas.openxmlformats.org/officeDocument/2006/relationships/image" Target="../media/image11.png"/><Relationship Id="rId10" Type="http://schemas.openxmlformats.org/officeDocument/2006/relationships/hyperlink" Target="https://creativecommons.org/licenses/by-sa/4.0/legalcode.de" TargetMode="External"/><Relationship Id="rId4" Type="http://schemas.openxmlformats.org/officeDocument/2006/relationships/hyperlink" Target="https://creativecommons.org/licenses/by/4.0/" TargetMode="External"/><Relationship Id="rId9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wd.de/DE/service/impressum/impressum_node.html" TargetMode="External"/><Relationship Id="rId7" Type="http://schemas.openxmlformats.org/officeDocument/2006/relationships/image" Target="../media/image4.png"/><Relationship Id="rId2" Type="http://schemas.openxmlformats.org/officeDocument/2006/relationships/hyperlink" Target="https://www.dwd.de/DE/service/lexikon/Functions/glossar.html?lv3=624852&amp;lv2=101094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creativecommons.org/licenses/by-sa/4.0/legalcode.de" TargetMode="External"/><Relationship Id="rId5" Type="http://schemas.openxmlformats.org/officeDocument/2006/relationships/image" Target="../media/image14.png"/><Relationship Id="rId4" Type="http://schemas.openxmlformats.org/officeDocument/2006/relationships/hyperlink" Target="https://www.dwd.de/DE/service/rechtliche_hinweise/rechtliche_hinweise_node.html;jsessionid=E66239843F42C80D037BBEAC14D92737.live31092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4.0/legalcode.de" TargetMode="External"/><Relationship Id="rId3" Type="http://schemas.openxmlformats.org/officeDocument/2006/relationships/hyperlink" Target="https://www.destatis.de/DE/Themen/Querschnitt/Hitze/_inhalt.html" TargetMode="External"/><Relationship Id="rId7" Type="http://schemas.openxmlformats.org/officeDocument/2006/relationships/image" Target="../media/image13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hyperlink" Target="https://www.klima-mensch-gesundheit.de/hitze-und-hitzeschutz/hitze-und-klimawandel/" TargetMode="External"/><Relationship Id="rId4" Type="http://schemas.openxmlformats.org/officeDocument/2006/relationships/hyperlink" Target="https://www.destatis.de/DE/Service/Impressum/copyright-allgemein.html?nn=206200" TargetMode="External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hyperlink" Target="https://www.umweltbundesamt.de/publikationen/monitoringbericht-2023" TargetMode="External"/><Relationship Id="rId7" Type="http://schemas.openxmlformats.org/officeDocument/2006/relationships/hyperlink" Target="https://niko-klima.de/klimadaten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rki.de/DE/Content/GesundAZ/H/Hitzefolgekrankheiten/Hitzefolgekrankheiten_node.html" TargetMode="External"/><Relationship Id="rId11" Type="http://schemas.openxmlformats.org/officeDocument/2006/relationships/image" Target="../media/image4.png"/><Relationship Id="rId5" Type="http://schemas.openxmlformats.org/officeDocument/2006/relationships/hyperlink" Target="https://www.climate-service-center.de/" TargetMode="External"/><Relationship Id="rId10" Type="http://schemas.openxmlformats.org/officeDocument/2006/relationships/hyperlink" Target="https://creativecommons.org/licenses/by-sa/4.0/legalcode.de" TargetMode="External"/><Relationship Id="rId4" Type="http://schemas.openxmlformats.org/officeDocument/2006/relationships/hyperlink" Target="https://www.dwd.de/DE/klimaumwelt/klimaatlas/klimaatlas_node.html" TargetMode="External"/><Relationship Id="rId9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 descr="Ein Bild, das draußen, Wolke, Himmel, Wandern enthält.&#10;&#10;Automatisch generierte Beschreibung">
            <a:extLst>
              <a:ext uri="{FF2B5EF4-FFF2-40B4-BE49-F238E27FC236}">
                <a16:creationId xmlns:a16="http://schemas.microsoft.com/office/drawing/2014/main" id="{524A6592-F1EC-6966-C2AB-D09C96A4A0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" t="42980" r="176" b="16106"/>
          <a:stretch/>
        </p:blipFill>
        <p:spPr>
          <a:xfrm>
            <a:off x="-123701" y="1807936"/>
            <a:ext cx="12315701" cy="3353886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504450" y="582130"/>
            <a:ext cx="10267554" cy="12080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900"/>
              </a:lnSpc>
            </a:pPr>
            <a:r>
              <a:rPr lang="de-DE" sz="2000" cap="all" dirty="0">
                <a:latin typeface="Arial" panose="020B0604020202020204" pitchFamily="34" charset="0"/>
                <a:cs typeface="Arial" panose="020B0604020202020204" pitchFamily="34" charset="0"/>
              </a:rPr>
              <a:t>Spezifische </a:t>
            </a:r>
            <a:r>
              <a:rPr lang="de-DE" sz="2000" cap="all" dirty="0" err="1">
                <a:latin typeface="Arial" panose="020B0604020202020204" pitchFamily="34" charset="0"/>
                <a:cs typeface="Arial" panose="020B0604020202020204" pitchFamily="34" charset="0"/>
              </a:rPr>
              <a:t>themen</a:t>
            </a:r>
            <a:r>
              <a:rPr lang="de-DE" sz="2000" cap="all" dirty="0">
                <a:latin typeface="Arial" panose="020B0604020202020204" pitchFamily="34" charset="0"/>
                <a:cs typeface="Arial" panose="020B0604020202020204" pitchFamily="34" charset="0"/>
              </a:rPr>
              <a:t> der Kommunalen Klimawandelanpassung</a:t>
            </a:r>
          </a:p>
          <a:p>
            <a:r>
              <a:rPr lang="de-DE" sz="4000" cap="all" dirty="0">
                <a:latin typeface="Arial" panose="020B0604020202020204" pitchFamily="34" charset="0"/>
                <a:cs typeface="Arial" panose="020B0604020202020204" pitchFamily="34" charset="0"/>
              </a:rPr>
              <a:t>Themenblock 4: </a:t>
            </a:r>
            <a:r>
              <a:rPr lang="de-DE" sz="4000" b="1" cap="all" dirty="0">
                <a:latin typeface="Arial" panose="020B0604020202020204" pitchFamily="34" charset="0"/>
                <a:cs typeface="Arial" panose="020B0604020202020204" pitchFamily="34" charset="0"/>
              </a:rPr>
              <a:t>Hitzemanagement</a:t>
            </a:r>
            <a:r>
              <a:rPr lang="de-DE" sz="4000" cap="al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9773D0C6-7B2E-7550-E3C1-9B4F30F2482E}"/>
              </a:ext>
            </a:extLst>
          </p:cNvPr>
          <p:cNvSpPr>
            <a:spLocks noGrp="1"/>
          </p:cNvSpPr>
          <p:nvPr/>
        </p:nvSpPr>
        <p:spPr>
          <a:xfrm>
            <a:off x="3147046" y="5174758"/>
            <a:ext cx="8996373" cy="3507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400" dirty="0">
                <a:solidFill>
                  <a:schemeClr val="tx1"/>
                </a:solidFill>
              </a:rPr>
              <a:t>Abbildung: </a:t>
            </a:r>
            <a:r>
              <a:rPr lang="de-DE" sz="1400" dirty="0">
                <a:solidFill>
                  <a:schemeClr val="tx1"/>
                </a:solidFill>
                <a:hlinkClick r:id="rId4"/>
              </a:rPr>
              <a:t>„</a:t>
            </a:r>
            <a:r>
              <a:rPr lang="de-DE" sz="1400" dirty="0">
                <a:solidFill>
                  <a:schemeClr val="tx1"/>
                </a:solidFill>
                <a:hlinkClick r:id="rId5"/>
              </a:rPr>
              <a:t>Feuerwehrmänner“ </a:t>
            </a:r>
            <a:r>
              <a:rPr lang="de-DE" sz="1400" dirty="0">
                <a:solidFill>
                  <a:schemeClr val="tx1"/>
                </a:solidFill>
              </a:rPr>
              <a:t>von </a:t>
            </a:r>
            <a:r>
              <a:rPr lang="de-DE" sz="1400" dirty="0">
                <a:solidFill>
                  <a:schemeClr val="tx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Ronald Plett</a:t>
            </a:r>
            <a:r>
              <a:rPr lang="de-DE" sz="1400" dirty="0">
                <a:solidFill>
                  <a:schemeClr val="tx1"/>
                </a:solidFill>
              </a:rPr>
              <a:t> auf </a:t>
            </a:r>
            <a:r>
              <a:rPr lang="de-DE" sz="14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</a:t>
            </a:r>
            <a:r>
              <a:rPr lang="de-DE" sz="1400" dirty="0">
                <a:solidFill>
                  <a:schemeClr val="tx1"/>
                </a:solidFill>
              </a:rPr>
              <a:t>, Nutzung durch </a:t>
            </a:r>
            <a:r>
              <a:rPr lang="de-DE" sz="1400" dirty="0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 Inhaltslizenz </a:t>
            </a:r>
            <a:r>
              <a:rPr lang="de-DE" sz="1400" dirty="0">
                <a:solidFill>
                  <a:schemeClr val="tx1"/>
                </a:solidFill>
              </a:rPr>
              <a:t>gestattet. Zugriff am 07.02.2025.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CF7E718-0FE5-5F7D-59CB-505C6602A82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96" b="30343"/>
          <a:stretch/>
        </p:blipFill>
        <p:spPr>
          <a:xfrm>
            <a:off x="9657839" y="5588132"/>
            <a:ext cx="2397261" cy="95796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E306E26-8E8D-4842-887A-76ECA36C504D}"/>
              </a:ext>
            </a:extLst>
          </p:cNvPr>
          <p:cNvSpPr/>
          <p:nvPr/>
        </p:nvSpPr>
        <p:spPr>
          <a:xfrm>
            <a:off x="0" y="5757469"/>
            <a:ext cx="7220157" cy="100387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>
              <a:defRPr/>
            </a:pPr>
            <a:r>
              <a:rPr kumimoji="0" lang="de-DE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Dieser Foliensatz ist lizensiert unter 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 </a:t>
            </a:r>
            <a:br>
              <a:rPr lang="de-DE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/>
                <a:cs typeface="Arial" panose="020B0604020202020204" pitchFamily="34" charset="0"/>
              </a:rPr>
            </a:br>
            <a:r>
              <a:rPr kumimoji="0" lang="de-DE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Einschränkung</a:t>
            </a:r>
            <a:r>
              <a:rPr kumimoji="0" lang="de-DE" sz="12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: Leuphana Logos und Schriftzug sind von dieser Lizenz ausgenommen.</a:t>
            </a:r>
            <a:endParaRPr lang="de-DE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/>
              <a:cs typeface="Arial"/>
            </a:endParaRPr>
          </a:p>
          <a:p>
            <a:pPr>
              <a:defRPr/>
            </a:pPr>
            <a:br>
              <a:rPr lang="de-DE" sz="1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Narrow"/>
                <a:cs typeface="Arial" panose="020B0604020202020204" pitchFamily="34" charset="0"/>
              </a:rPr>
            </a:br>
            <a:r>
              <a:rPr lang="de-DE" sz="1200" dirty="0">
                <a:solidFill>
                  <a:prstClr val="black"/>
                </a:solidFill>
                <a:latin typeface="Arial Narrow"/>
                <a:cs typeface="Arial"/>
              </a:rPr>
              <a:t>Vollständige </a:t>
            </a:r>
            <a:r>
              <a:rPr kumimoji="0" lang="de-DE" sz="120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/>
                <a:cs typeface="Arial"/>
              </a:rPr>
              <a:t>Quellenangabe: </a:t>
            </a:r>
            <a:r>
              <a:rPr lang="de-DE" sz="1200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Redenius, P.; Möller, S.: Steinhardt, A.; Hörisch, J.; Grunenberg, A. (2025): Themenblock 4: Hitzemanagement. In: Kommunale Klimaanpassung in der Hochschullehre</a:t>
            </a:r>
            <a:r>
              <a:rPr lang="de-DE" sz="1200" i="1" dirty="0">
                <a:solidFill>
                  <a:schemeClr val="tx1"/>
                </a:solidFill>
                <a:latin typeface="Arial Narrow" panose="020B0606020202030204" pitchFamily="34" charset="0"/>
              </a:rPr>
              <a:t>: Foliensätze (T1-7) zur Open Educational </a:t>
            </a:r>
            <a:r>
              <a:rPr lang="de-DE" sz="1200" i="1" dirty="0" err="1">
                <a:solidFill>
                  <a:schemeClr val="tx1"/>
                </a:solidFill>
                <a:latin typeface="Arial Narrow" panose="020B0606020202030204" pitchFamily="34" charset="0"/>
              </a:rPr>
              <a:t>Resource</a:t>
            </a:r>
            <a:r>
              <a:rPr lang="de-DE" sz="1200" i="1" dirty="0">
                <a:solidFill>
                  <a:schemeClr val="tx1"/>
                </a:solidFill>
                <a:latin typeface="Arial Narrow" panose="020B0606020202030204" pitchFamily="34" charset="0"/>
              </a:rPr>
              <a:t> des Projekts </a:t>
            </a:r>
            <a:r>
              <a:rPr kumimoji="0" lang="de-DE" sz="120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StudiKommKlima: Studienpfad für den Beruf als kommunale*r Klimaschutzmanager*in</a:t>
            </a:r>
            <a:r>
              <a:rPr lang="de-DE" sz="1200" i="1" dirty="0">
                <a:solidFill>
                  <a:schemeClr val="tx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de-DE" sz="1200" i="1" dirty="0">
                <a:solidFill>
                  <a:schemeClr val="tx1"/>
                </a:solidFill>
                <a:latin typeface="Arial Narrow" panose="020B060602020203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(4.0)</a:t>
            </a:r>
            <a:r>
              <a:rPr lang="de-DE" sz="1200" i="1" dirty="0">
                <a:solidFill>
                  <a:schemeClr val="tx1"/>
                </a:solidFill>
                <a:latin typeface="Arial Narrow" panose="020B0606020202030204" pitchFamily="34" charset="0"/>
              </a:rPr>
              <a:t>. </a:t>
            </a:r>
          </a:p>
          <a:p>
            <a:pPr>
              <a:defRPr/>
            </a:pPr>
            <a:endParaRPr lang="de-DE" sz="12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/>
              <a:cs typeface="Arial" panose="020B0604020202020204" pitchFamily="34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796F665-55C4-0281-BADC-F4EC46D58FE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6054" y="5593090"/>
            <a:ext cx="1202055" cy="42057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4351088-86B6-ECE3-11CD-C56A25645FF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726" y="5747454"/>
            <a:ext cx="1588496" cy="553239"/>
          </a:xfrm>
          <a:prstGeom prst="rect">
            <a:avLst/>
          </a:prstGeom>
        </p:spPr>
      </p:pic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CF622939-E6C6-4057-75B1-EE28E9359189}"/>
              </a:ext>
            </a:extLst>
          </p:cNvPr>
          <p:cNvSpPr txBox="1">
            <a:spLocks/>
          </p:cNvSpPr>
          <p:nvPr/>
        </p:nvSpPr>
        <p:spPr>
          <a:xfrm>
            <a:off x="7220158" y="6393938"/>
            <a:ext cx="4971842" cy="420570"/>
          </a:xfrm>
          <a:prstGeom prst="rect">
            <a:avLst/>
          </a:prstGeom>
        </p:spPr>
        <p:txBody>
          <a:bodyPr>
            <a:noAutofit/>
          </a:bodyPr>
          <a:lstStyle>
            <a:lvl1pPr marL="355600" indent="-355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de-DE" sz="1200" i="1" dirty="0"/>
              <a:t>Gefördert vom Bundesministerium für Umwelt, Naturschutz, nukleare Sicherheit und Verbraucherschutz (BMUV) aufgrund eines Beschlusses des Deutschen Bundestages</a:t>
            </a:r>
          </a:p>
        </p:txBody>
      </p:sp>
    </p:spTree>
    <p:extLst>
      <p:ext uri="{BB962C8B-B14F-4D97-AF65-F5344CB8AC3E}">
        <p14:creationId xmlns:p14="http://schemas.microsoft.com/office/powerpoint/2010/main" val="270640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3795B9-8C0F-5267-4CFA-315040BAF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CA619E-2993-49E8-6EB1-E11C49527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Indikatoren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F1F1DC0-8859-DDA0-7622-0CC3FF615BB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566849"/>
            <a:ext cx="5873376" cy="3704398"/>
          </a:xfrm>
        </p:spPr>
        <p:txBody>
          <a:bodyPr>
            <a:normAutofit/>
          </a:bodyPr>
          <a:lstStyle/>
          <a:p>
            <a:pPr marL="12700" lvl="1" indent="0">
              <a:lnSpc>
                <a:spcPct val="100000"/>
              </a:lnSpc>
              <a:buNone/>
            </a:pPr>
            <a:r>
              <a:rPr lang="de-DE" sz="2200" dirty="0"/>
              <a:t>Der UBA Monitoringbericht 2023 zur Deutschen Anpassungsstrategie an den Klimawandel listet neun Impact-Indikatoren im Handlungsfeld Menschliche Gesundheit und vier Response-Indikatoren.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3136430-3401-A050-D871-06F6C9639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10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8BA4BA5C-C4CD-2EC7-A125-6928C101B0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graphicFrame>
        <p:nvGraphicFramePr>
          <p:cNvPr id="9" name="Tabelle 8">
            <a:extLst>
              <a:ext uri="{FF2B5EF4-FFF2-40B4-BE49-F238E27FC236}">
                <a16:creationId xmlns:a16="http://schemas.microsoft.com/office/drawing/2014/main" id="{C6FA4D3E-5314-65D1-36D0-3154D6E815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128246"/>
              </p:ext>
            </p:extLst>
          </p:nvPr>
        </p:nvGraphicFramePr>
        <p:xfrm>
          <a:off x="7185456" y="721313"/>
          <a:ext cx="4970780" cy="49845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970780">
                  <a:extLst>
                    <a:ext uri="{9D8B030D-6E8A-4147-A177-3AD203B41FA5}">
                      <a16:colId xmlns:a16="http://schemas.microsoft.com/office/drawing/2014/main" val="3726878541"/>
                    </a:ext>
                  </a:extLst>
                </a:gridCol>
              </a:tblGrid>
              <a:tr h="451612">
                <a:tc>
                  <a:txBody>
                    <a:bodyPr/>
                    <a:lstStyle/>
                    <a:p>
                      <a:r>
                        <a:rPr lang="de-DE" b="1" i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Impact-Indikatoren</a:t>
                      </a:r>
                      <a:endParaRPr lang="de-DE" b="1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265079"/>
                  </a:ext>
                </a:extLst>
              </a:tr>
              <a:tr h="451612">
                <a:tc>
                  <a:txBody>
                    <a:bodyPr/>
                    <a:lstStyle/>
                    <a:p>
                      <a:r>
                        <a:rPr lang="de-DE" b="0" i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Hitzebelastung</a:t>
                      </a:r>
                      <a:endParaRPr lang="de-DE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4480656"/>
                  </a:ext>
                </a:extLst>
              </a:tr>
              <a:tr h="451612">
                <a:tc>
                  <a:txBody>
                    <a:bodyPr/>
                    <a:lstStyle/>
                    <a:p>
                      <a:r>
                        <a:rPr lang="de-DE" b="0" i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Hitzebedingte Todesfälle</a:t>
                      </a:r>
                      <a:endParaRPr lang="de-DE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085861"/>
                  </a:ext>
                </a:extLst>
              </a:tr>
              <a:tr h="451612">
                <a:tc>
                  <a:txBody>
                    <a:bodyPr/>
                    <a:lstStyle/>
                    <a:p>
                      <a:r>
                        <a:rPr lang="de-DE" b="0" i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Belastung mit Birkenpollen</a:t>
                      </a:r>
                      <a:endParaRPr lang="de-DE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6750927"/>
                  </a:ext>
                </a:extLst>
              </a:tr>
              <a:tr h="451612">
                <a:tc>
                  <a:txBody>
                    <a:bodyPr/>
                    <a:lstStyle/>
                    <a:p>
                      <a:r>
                        <a:rPr lang="de-DE" b="0" i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Belastung mit Ambrosiapollen</a:t>
                      </a:r>
                      <a:endParaRPr lang="de-DE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1494866"/>
                  </a:ext>
                </a:extLst>
              </a:tr>
              <a:tr h="5841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0" i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Überträger von Krankheitserregern </a:t>
                      </a:r>
                      <a:endParaRPr lang="de-DE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454514"/>
                  </a:ext>
                </a:extLst>
              </a:tr>
              <a:tr h="6195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0" i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Cyanobaktereinbelastung von Badegewässern</a:t>
                      </a:r>
                      <a:endParaRPr lang="de-DE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61941"/>
                  </a:ext>
                </a:extLst>
              </a:tr>
              <a:tr h="451612">
                <a:tc>
                  <a:txBody>
                    <a:bodyPr/>
                    <a:lstStyle/>
                    <a:p>
                      <a:r>
                        <a:rPr lang="de-DE" b="0" i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Gesundheitsgefährdung durch Vibrionen</a:t>
                      </a:r>
                      <a:endParaRPr lang="de-DE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743680"/>
                  </a:ext>
                </a:extLst>
              </a:tr>
              <a:tr h="4516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0" i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UV-Index</a:t>
                      </a:r>
                      <a:endParaRPr lang="de-DE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8259034"/>
                  </a:ext>
                </a:extLst>
              </a:tr>
              <a:tr h="6195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0" i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Ozonbelastung</a:t>
                      </a:r>
                      <a:endParaRPr lang="de-DE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090590"/>
                  </a:ext>
                </a:extLst>
              </a:tr>
            </a:tbl>
          </a:graphicData>
        </a:graphic>
      </p:graphicFrame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3E15062C-B984-CAC8-8E80-1C5A61473EB3}"/>
              </a:ext>
            </a:extLst>
          </p:cNvPr>
          <p:cNvSpPr>
            <a:spLocks noGrp="1"/>
          </p:cNvSpPr>
          <p:nvPr/>
        </p:nvSpPr>
        <p:spPr>
          <a:xfrm>
            <a:off x="7185455" y="5782909"/>
            <a:ext cx="4369547" cy="123294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„Impact-Indikatoren Menschliche Gesundheit“ eigene Darstellung nach </a:t>
            </a:r>
            <a:r>
              <a:rPr lang="de-DE" sz="1400" i="1" dirty="0">
                <a:solidFill>
                  <a:schemeClr val="tx1"/>
                </a:solidFill>
                <a:cs typeface="Arial" panose="020B0604020202020204" pitchFamily="34" charset="0"/>
              </a:rPr>
              <a:t>UBA (2023). </a:t>
            </a:r>
            <a:r>
              <a:rPr lang="de-DE" sz="1400" i="1" dirty="0">
                <a:solidFill>
                  <a:schemeClr val="tx1"/>
                </a:solidFill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Monitoringbericht 2023 zur Deutschen Anpassungsstrategie an den Klimawandel</a:t>
            </a:r>
            <a:r>
              <a:rPr lang="de-DE" sz="1400" i="1" dirty="0">
                <a:solidFill>
                  <a:schemeClr val="tx1"/>
                </a:solidFill>
                <a:cs typeface="Arial" panose="020B0604020202020204" pitchFamily="34" charset="0"/>
              </a:rPr>
              <a:t>. Umweltbundesamt: Dessau-Roßlau</a:t>
            </a:r>
            <a:endParaRPr lang="de-DE" sz="160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endParaRPr lang="de-DE" sz="1400" dirty="0">
              <a:solidFill>
                <a:schemeClr val="tx1"/>
              </a:solidFill>
            </a:endParaRPr>
          </a:p>
        </p:txBody>
      </p:sp>
      <p:pic>
        <p:nvPicPr>
          <p:cNvPr id="12" name="Grafik 11" descr="Gruppenbrainstorming mit einfarbiger Füllung">
            <a:extLst>
              <a:ext uri="{FF2B5EF4-FFF2-40B4-BE49-F238E27FC236}">
                <a16:creationId xmlns:a16="http://schemas.microsoft.com/office/drawing/2014/main" id="{CAD1B39A-E5C8-FB0F-18AF-224B29E02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515735" y="2315978"/>
            <a:ext cx="1440000" cy="1440000"/>
          </a:xfrm>
          <a:prstGeom prst="rect">
            <a:avLst/>
          </a:prstGeom>
        </p:spPr>
      </p:pic>
      <p:sp>
        <p:nvSpPr>
          <p:cNvPr id="13" name="Sprechblase: rechteckig 7">
            <a:extLst>
              <a:ext uri="{FF2B5EF4-FFF2-40B4-BE49-F238E27FC236}">
                <a16:creationId xmlns:a16="http://schemas.microsoft.com/office/drawing/2014/main" id="{129DF378-D92F-4920-A584-4FF1A701AB4D}"/>
              </a:ext>
            </a:extLst>
          </p:cNvPr>
          <p:cNvSpPr/>
          <p:nvPr/>
        </p:nvSpPr>
        <p:spPr>
          <a:xfrm>
            <a:off x="540618" y="3923258"/>
            <a:ext cx="5967758" cy="1440000"/>
          </a:xfrm>
          <a:prstGeom prst="wedgeRectCallout">
            <a:avLst>
              <a:gd name="adj1" fmla="val 34674"/>
              <a:gd name="adj2" fmla="val -6978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Informieren Sie sich im Monitoringbericht über einen der Indikatoren. Tauschen Sie sich im Anschluss mit ihren Sitznachbar*innen über die Entwicklungen und Folgen dieser Indikatoren aus.</a:t>
            </a:r>
            <a:endParaRPr lang="de-DE" sz="1800" i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6A77737-9C1D-F706-A831-921DA80C968E}"/>
              </a:ext>
            </a:extLst>
          </p:cNvPr>
          <p:cNvSpPr txBox="1"/>
          <p:nvPr/>
        </p:nvSpPr>
        <p:spPr>
          <a:xfrm>
            <a:off x="480978" y="5530538"/>
            <a:ext cx="60273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SzPct val="70000"/>
            </a:pPr>
            <a:r>
              <a:rPr lang="de-DE" sz="1400" i="1" dirty="0">
                <a:cs typeface="Arial" panose="020B0604020202020204" pitchFamily="34" charset="0"/>
              </a:rPr>
              <a:t>UBA (2023). </a:t>
            </a:r>
            <a:r>
              <a:rPr lang="de-DE" sz="1400" i="1" dirty="0">
                <a:cs typeface="Arial" panose="020B0604020202020204" pitchFamily="34" charset="0"/>
                <a:hlinkClick r:id="rId2"/>
              </a:rPr>
              <a:t>Monitoringbericht 2023 zur Deutschen Anpassungsstrategie an den Klimawandel</a:t>
            </a:r>
            <a:r>
              <a:rPr lang="de-DE" sz="1400" i="1" dirty="0">
                <a:cs typeface="Arial" panose="020B0604020202020204" pitchFamily="34" charset="0"/>
              </a:rPr>
              <a:t>. Umweltbundesamt: Dessau-Roßlau</a:t>
            </a:r>
            <a:endParaRPr lang="de-DE" i="1" dirty="0">
              <a:cs typeface="Arial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B7E838B-5D97-2927-A20B-EB8E3D53D7BD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D127B6C-5B93-4056-3C38-2782BB0358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42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78F1F-A6AF-B24A-EC78-5BCA4B398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7847B5B-039A-224F-0C89-FB9E7EF58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Indikatoren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7A0795-FD8C-0385-A282-09A22F23F2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566849"/>
            <a:ext cx="10409518" cy="3704398"/>
          </a:xfrm>
        </p:spPr>
        <p:txBody>
          <a:bodyPr>
            <a:normAutofit/>
          </a:bodyPr>
          <a:lstStyle/>
          <a:p>
            <a:pPr marL="1270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de-DE" sz="2200" dirty="0"/>
              <a:t>Weitere Impact und Response Indikatoren stehen im direkten Zusammenhang mit Hitze: </a:t>
            </a:r>
          </a:p>
          <a:p>
            <a:pPr marL="355600" lvl="1" indent="-342900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Ø"/>
            </a:pPr>
            <a:r>
              <a:rPr lang="de-DE" sz="2200" dirty="0"/>
              <a:t>Anbau wärmeliebender Ackerkulturen (Handlungsfeld Landwirtschaft)</a:t>
            </a:r>
          </a:p>
          <a:p>
            <a:pPr marL="355600" lvl="1" indent="-342900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Ø"/>
            </a:pPr>
            <a:r>
              <a:rPr lang="de-DE" sz="2200" dirty="0"/>
              <a:t>Baumartenzusammensetzung in Naturwaldreservaten (Handlungsfeld Wald und Forstwirtschaft)</a:t>
            </a:r>
          </a:p>
          <a:p>
            <a:pPr marL="355600" lvl="1" indent="-342900">
              <a:lnSpc>
                <a:spcPct val="100000"/>
              </a:lnSpc>
              <a:spcBef>
                <a:spcPts val="1000"/>
              </a:spcBef>
              <a:buFont typeface="Wingdings" pitchFamily="2" charset="2"/>
              <a:buChar char="Ø"/>
            </a:pPr>
            <a:r>
              <a:rPr lang="de-DE" sz="2200" dirty="0"/>
              <a:t>Hitzebedingte Minderung der Leistungsfähigkeit (Handlungsfeld Industrie und Gewerbe)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F7AE09-FF68-7C66-EAD8-3BF9970D5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11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69D2D980-02E1-C241-C2B3-2075FFDA9E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pic>
        <p:nvPicPr>
          <p:cNvPr id="12" name="Grafik 11" descr="Gruppenbrainstorming mit einfarbiger Füllung">
            <a:extLst>
              <a:ext uri="{FF2B5EF4-FFF2-40B4-BE49-F238E27FC236}">
                <a16:creationId xmlns:a16="http://schemas.microsoft.com/office/drawing/2014/main" id="{EA04F599-508B-956B-C1A0-2B5578A6DF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2016" y="3264046"/>
            <a:ext cx="1308686" cy="1308686"/>
          </a:xfrm>
          <a:prstGeom prst="rect">
            <a:avLst/>
          </a:prstGeom>
        </p:spPr>
      </p:pic>
      <p:sp>
        <p:nvSpPr>
          <p:cNvPr id="13" name="Sprechblase: rechteckig 7">
            <a:extLst>
              <a:ext uri="{FF2B5EF4-FFF2-40B4-BE49-F238E27FC236}">
                <a16:creationId xmlns:a16="http://schemas.microsoft.com/office/drawing/2014/main" id="{07C03165-19EA-33D5-7CA2-25BC724B16A4}"/>
              </a:ext>
            </a:extLst>
          </p:cNvPr>
          <p:cNvSpPr/>
          <p:nvPr/>
        </p:nvSpPr>
        <p:spPr>
          <a:xfrm>
            <a:off x="1688456" y="4572732"/>
            <a:ext cx="9036005" cy="1325563"/>
          </a:xfrm>
          <a:prstGeom prst="wedgeRectCallout">
            <a:avLst>
              <a:gd name="adj1" fmla="val 34674"/>
              <a:gd name="adj2" fmla="val -6978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i="1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Lesen Sie sich in Gruppen jeweils zu einem der Indikatoren ein, tauschen Sie sich miteinander aus und stellen Sie den von Ihnen gewählten Indikator im Anschluss den anderen Teilnehmer*innen vor.</a:t>
            </a:r>
            <a:endParaRPr lang="de-DE" sz="1800" i="1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AA1BCEB-0AC4-ADF7-1AA0-371B64B11341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2A35C89-1C68-79A0-2611-2B59A13F25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473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cs typeface="Arial" panose="020B0604020202020204" pitchFamily="34" charset="0"/>
              </a:rPr>
              <a:t>Hitzeaktionspläne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12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B95E57AD-746B-5B73-A6DD-7E4379EEAC98}"/>
              </a:ext>
            </a:extLst>
          </p:cNvPr>
          <p:cNvSpPr/>
          <p:nvPr/>
        </p:nvSpPr>
        <p:spPr>
          <a:xfrm>
            <a:off x="635000" y="3642370"/>
            <a:ext cx="6122988" cy="25336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Toolbox der Bayerischen Staatsregierung: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das Bayerische Landesamt für Gesundheit und Lebensmittelsicherheit hat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2"/>
              </a:rPr>
              <a:t>eine Broschüre zur Unterstützung der Maßnahmen- und Konzepterstellung für Hitzeaktionspläne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erstellt.</a:t>
            </a:r>
          </a:p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Handlungsempfehlungen des BMUV: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Hinweise zur Erstellung von Hitze-Aktionsplänen von der Bund-Länder-Ad-hoc Arbeitsgruppe 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  <a:hlinkClick r:id="rId3"/>
              </a:rPr>
              <a:t>https://www.bmuv.de/themen/gesundheit/gesundheit-im-klimawandel/handlungsempfehlungen-zu-hitzeaktionsplaenen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</p:txBody>
      </p:sp>
      <p:sp>
        <p:nvSpPr>
          <p:cNvPr id="13" name="Textplatzhalter 3">
            <a:extLst>
              <a:ext uri="{FF2B5EF4-FFF2-40B4-BE49-F238E27FC236}">
                <a16:creationId xmlns:a16="http://schemas.microsoft.com/office/drawing/2014/main" id="{5F2383F8-8148-0509-EF4C-020A79FA23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418824"/>
            <a:ext cx="6237288" cy="2221199"/>
          </a:xfrm>
        </p:spPr>
        <p:txBody>
          <a:bodyPr>
            <a:noAutofit/>
          </a:bodyPr>
          <a:lstStyle/>
          <a:p>
            <a:pPr marL="1270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de-DE" sz="2200" dirty="0"/>
              <a:t>Der </a:t>
            </a:r>
            <a:r>
              <a:rPr lang="de-DE" sz="2200" dirty="0">
                <a:hlinkClick r:id="rId4"/>
              </a:rPr>
              <a:t>Hitze Service </a:t>
            </a:r>
            <a:r>
              <a:rPr lang="de-DE" sz="2200" dirty="0"/>
              <a:t>gibt einen Überblick über die Funktion und Erstellung von Hitzeaktionsplänen. </a:t>
            </a:r>
          </a:p>
          <a:p>
            <a:pPr marL="1270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de-DE" sz="2200" dirty="0"/>
              <a:t>Die Website bietet eine Übersicht über Vorgaben und Strategien verschiedener institutioneller Ebenen, eine Argumentationshilfe zur Einführung eines Hitzeaktionsplans und eine Übersicht passender Maßnahmen.</a:t>
            </a:r>
            <a:br>
              <a:rPr lang="de-DE" sz="2200" dirty="0"/>
            </a:br>
            <a:endParaRPr lang="de-DE" sz="2200" dirty="0"/>
          </a:p>
        </p:txBody>
      </p:sp>
      <p:pic>
        <p:nvPicPr>
          <p:cNvPr id="7" name="Grafik 6" descr="Internet mit einfarbiger Füllung">
            <a:extLst>
              <a:ext uri="{FF2B5EF4-FFF2-40B4-BE49-F238E27FC236}">
                <a16:creationId xmlns:a16="http://schemas.microsoft.com/office/drawing/2014/main" id="{B0C61EB2-046C-8FA9-24EC-F4DDDD2FA4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79690" y="5318641"/>
            <a:ext cx="1257782" cy="1257782"/>
          </a:xfrm>
          <a:prstGeom prst="rect">
            <a:avLst/>
          </a:prstGeom>
        </p:spPr>
      </p:pic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9BADBA3F-F9FC-46D3-A954-DD2C2E77683B}"/>
              </a:ext>
            </a:extLst>
          </p:cNvPr>
          <p:cNvSpPr txBox="1">
            <a:spLocks/>
          </p:cNvSpPr>
          <p:nvPr/>
        </p:nvSpPr>
        <p:spPr>
          <a:xfrm>
            <a:off x="943044" y="2116351"/>
            <a:ext cx="9555747" cy="3327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55700" lvl="1" indent="-342900">
              <a:buFontTx/>
              <a:buChar char="-"/>
            </a:pPr>
            <a:endParaRPr lang="de-DE" dirty="0"/>
          </a:p>
        </p:txBody>
      </p:sp>
      <p:sp>
        <p:nvSpPr>
          <p:cNvPr id="4" name="Sprechblase: rechteckig 3">
            <a:extLst>
              <a:ext uri="{FF2B5EF4-FFF2-40B4-BE49-F238E27FC236}">
                <a16:creationId xmlns:a16="http://schemas.microsoft.com/office/drawing/2014/main" id="{9BDD5110-C581-4AB7-ABFB-6D55BDCA81D2}"/>
              </a:ext>
            </a:extLst>
          </p:cNvPr>
          <p:cNvSpPr/>
          <p:nvPr/>
        </p:nvSpPr>
        <p:spPr>
          <a:xfrm>
            <a:off x="7486650" y="1912153"/>
            <a:ext cx="4468031" cy="3735795"/>
          </a:xfrm>
          <a:prstGeom prst="wedgeRectCallout">
            <a:avLst>
              <a:gd name="adj1" fmla="val -1313"/>
              <a:gd name="adj2" fmla="val -56605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</a:rPr>
              <a:t>Recherchieren Sie, ob ihre Heimatkommune über einen Hitzeplan/Hitzeleitplan verfügt. Falls dies nicht der Fall ist, suchen Sie nach dem Hitzeplan einer anderen Kommune. </a:t>
            </a:r>
          </a:p>
          <a:p>
            <a:pPr algn="ctr">
              <a:spcAft>
                <a:spcPts val="600"/>
              </a:spcAft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</a:rPr>
              <a:t>Vergleichen Sie die Hitzeleitpläne, welche Gemeinsamkeiten gibt es und welche Unterschiede?</a:t>
            </a:r>
          </a:p>
          <a:p>
            <a:pPr algn="ctr">
              <a:spcAft>
                <a:spcPts val="600"/>
              </a:spcAft>
            </a:pPr>
            <a:r>
              <a:rPr lang="de-DE" i="1" dirty="0">
                <a:solidFill>
                  <a:schemeClr val="tx1"/>
                </a:solidFill>
                <a:latin typeface="Arial Narrow" panose="020B0606020202030204" pitchFamily="34" charset="0"/>
              </a:rPr>
              <a:t>Inwiefern entsprechen die Pläne den Empfehlungen des BMUV und den Kriterien guter Praxis in der Klimaanpassung?</a:t>
            </a:r>
          </a:p>
        </p:txBody>
      </p:sp>
      <p:pic>
        <p:nvPicPr>
          <p:cNvPr id="15" name="Grafik 14" descr="Gruppenbrainstorming mit einfarbiger Füllung">
            <a:extLst>
              <a:ext uri="{FF2B5EF4-FFF2-40B4-BE49-F238E27FC236}">
                <a16:creationId xmlns:a16="http://schemas.microsoft.com/office/drawing/2014/main" id="{10DE9A58-7754-4FE1-A2E2-3DE1F4E36A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365200">
            <a:off x="10594180" y="193154"/>
            <a:ext cx="1440000" cy="1440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6E662B8-484E-F15D-AA12-3C8F7680E3F5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45DDC05-B252-96FF-2827-CD8724C4FDA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164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E9ACC1-3104-1E50-67A0-A84602FE4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A9404850-D9F2-469B-8F65-D9748B097E1D}"/>
              </a:ext>
            </a:extLst>
          </p:cNvPr>
          <p:cNvSpPr/>
          <p:nvPr/>
        </p:nvSpPr>
        <p:spPr>
          <a:xfrm>
            <a:off x="557839" y="3994574"/>
            <a:ext cx="5461000" cy="547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endParaRPr lang="de-DE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843700B-7B1D-EEB8-DA74-0290E636983C}"/>
              </a:ext>
            </a:extLst>
          </p:cNvPr>
          <p:cNvSpPr txBox="1"/>
          <p:nvPr/>
        </p:nvSpPr>
        <p:spPr bwMode="auto">
          <a:xfrm>
            <a:off x="557839" y="1534257"/>
            <a:ext cx="6195739" cy="29290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  <a:defRPr/>
            </a:pPr>
            <a:r>
              <a:rPr lang="de-DE" sz="2200" b="1" dirty="0">
                <a:latin typeface="Arial Narrow" panose="020B0606020202030204" pitchFamily="34" charset="0"/>
                <a:cs typeface="Arial" panose="020B0604020202020204" pitchFamily="34" charset="0"/>
              </a:rPr>
              <a:t>Leitfaden zur Erstellung eines </a:t>
            </a:r>
            <a:r>
              <a:rPr lang="de-DE" sz="2200" b="1" dirty="0" err="1">
                <a:latin typeface="Arial Narrow" panose="020B0606020202030204" pitchFamily="34" charset="0"/>
                <a:cs typeface="Arial" panose="020B0604020202020204" pitchFamily="34" charset="0"/>
              </a:rPr>
              <a:t>Hitzstadtplans</a:t>
            </a:r>
            <a:endParaRPr lang="de-DE" sz="2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spcBef>
                <a:spcPts val="1000"/>
              </a:spcBef>
              <a:defRPr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Im Rahmen des Projektes 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  <a:hlinkClick r:id="rId3"/>
              </a:rPr>
              <a:t>StudiKommKlima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 entwickelte eine Gruppe Studierender gemeinsam mit der Hansestadt und dem Landkreis Lüneburg ein Manual zur Erstellung eines Hitzestadtplans. Enthalten sind ebenfalls Hinweise auf andere hilfreiche Veröffentlichungen und Apps.</a:t>
            </a:r>
          </a:p>
          <a:p>
            <a:pPr>
              <a:defRPr/>
            </a:pPr>
            <a:endParaRPr lang="de-DE"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  <a:hlinkClick r:id="rId4"/>
              </a:rPr>
              <a:t>Zum Download auf der Projektwebsite</a:t>
            </a:r>
            <a:r>
              <a:rPr lang="de-DE" sz="2200" dirty="0"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  <a:endParaRPr sz="22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0016CF6-4F25-EE25-6894-89EBF34A3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698500"/>
            <a:ext cx="11468100" cy="1220035"/>
          </a:xfrm>
        </p:spPr>
        <p:txBody>
          <a:bodyPr/>
          <a:lstStyle/>
          <a:p>
            <a:r>
              <a:rPr lang="de-DE" dirty="0">
                <a:latin typeface="+mn-lt"/>
              </a:rPr>
              <a:t>Erstellung eines Hitzestadtplans</a:t>
            </a:r>
            <a:endParaRPr lang="de-DE" dirty="0">
              <a:solidFill>
                <a:srgbClr val="A81241"/>
              </a:solidFill>
              <a:latin typeface="+mn-lt"/>
            </a:endParaRPr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D60D36DA-402F-0A9A-1FBD-59BAD58AE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08782" y="6243664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13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69A83B51-F083-5B69-6882-FF8E1E902A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7E0DBC2-9064-90F3-E390-41292D59E766}"/>
              </a:ext>
            </a:extLst>
          </p:cNvPr>
          <p:cNvSpPr txBox="1"/>
          <p:nvPr/>
        </p:nvSpPr>
        <p:spPr bwMode="auto">
          <a:xfrm>
            <a:off x="10152748" y="6519446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CCC24D96-D5F6-F54F-6A18-CE41E2E367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pic>
        <p:nvPicPr>
          <p:cNvPr id="14" name="Grafik 13" descr="Internet mit einfarbiger Füllung">
            <a:extLst>
              <a:ext uri="{FF2B5EF4-FFF2-40B4-BE49-F238E27FC236}">
                <a16:creationId xmlns:a16="http://schemas.microsoft.com/office/drawing/2014/main" id="{DB57F23C-C8B2-8BBD-61BE-ABADABAA92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 bwMode="auto">
          <a:xfrm rot="688256">
            <a:off x="5051041" y="3806010"/>
            <a:ext cx="1107870" cy="1203044"/>
          </a:xfrm>
          <a:prstGeom prst="rect">
            <a:avLst/>
          </a:prstGeom>
        </p:spPr>
      </p:pic>
      <p:sp>
        <p:nvSpPr>
          <p:cNvPr id="15" name="Textplatzhalter 5">
            <a:extLst>
              <a:ext uri="{FF2B5EF4-FFF2-40B4-BE49-F238E27FC236}">
                <a16:creationId xmlns:a16="http://schemas.microsoft.com/office/drawing/2014/main" id="{59CBC202-B23C-1810-022A-65590BDDC7C5}"/>
              </a:ext>
            </a:extLst>
          </p:cNvPr>
          <p:cNvSpPr>
            <a:spLocks noGrp="1"/>
          </p:cNvSpPr>
          <p:nvPr/>
        </p:nvSpPr>
        <p:spPr bwMode="auto">
          <a:xfrm>
            <a:off x="762804" y="5571395"/>
            <a:ext cx="5990774" cy="5619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</a:t>
            </a:r>
            <a:r>
              <a:rPr lang="de-DE" sz="1400" dirty="0">
                <a:solidFill>
                  <a:schemeClr val="tx1"/>
                </a:solidFill>
                <a:hlinkClick r:id="rId9"/>
              </a:rPr>
              <a:t>Screenshot „Leitfaden zum Erstellen eines Hitzestadtplans“</a:t>
            </a:r>
            <a:r>
              <a:rPr lang="de-DE" sz="1400" dirty="0">
                <a:solidFill>
                  <a:schemeClr val="tx1"/>
                </a:solidFill>
              </a:rPr>
              <a:t> Buse, K., Goldbach, J. &amp; Müller, C. (2024). Leuphana Universität Lüneburg.</a:t>
            </a:r>
          </a:p>
        </p:txBody>
      </p:sp>
      <p:pic>
        <p:nvPicPr>
          <p:cNvPr id="6" name="Grafik 5" descr="Ein Bild, das Text, Screenshot, Schrift enthält.&#10;&#10;KI-generierte Inhalte können fehlerhaft sein.">
            <a:extLst>
              <a:ext uri="{FF2B5EF4-FFF2-40B4-BE49-F238E27FC236}">
                <a16:creationId xmlns:a16="http://schemas.microsoft.com/office/drawing/2014/main" id="{B3CF4CC7-A5DC-796B-3094-5AD4B37D36E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1" t="1872"/>
          <a:stretch/>
        </p:blipFill>
        <p:spPr>
          <a:xfrm>
            <a:off x="6753578" y="1103524"/>
            <a:ext cx="5291051" cy="50178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68210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525C8-4603-D2B3-5C2B-04AC5C34A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C92D6A5-5194-6504-5D13-5EF0612D8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38189"/>
            <a:ext cx="8335380" cy="1325563"/>
          </a:xfrm>
        </p:spPr>
        <p:txBody>
          <a:bodyPr/>
          <a:lstStyle/>
          <a:p>
            <a:r>
              <a:rPr lang="de-DE" dirty="0"/>
              <a:t>Beachtung wohnungsloser Menschen in Hitzeaktionsplänen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D042444-3B78-0EE3-BAE6-C9D2A67C3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14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601D098F-F5E5-F2EA-AD1F-D2B895DE26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34FF1BC7-F2BF-4636-8848-CE26D4ECF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7249" y="307449"/>
            <a:ext cx="3302397" cy="46439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7D6F1CCE-3F52-4096-AF7A-907DC3AC33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2687" y="139335"/>
            <a:ext cx="3544438" cy="49802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BE3B8EC-99B5-4541-AD7E-D941641CDC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1530" y="433537"/>
            <a:ext cx="3338013" cy="471307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Rectangle 2">
            <a:extLst>
              <a:ext uri="{FF2B5EF4-FFF2-40B4-BE49-F238E27FC236}">
                <a16:creationId xmlns:a16="http://schemas.microsoft.com/office/drawing/2014/main" id="{1ECB0098-9768-489A-B203-00E1A4ECE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373" y="1446409"/>
            <a:ext cx="7162157" cy="420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-"/>
              <a:tabLst/>
            </a:pPr>
            <a:r>
              <a:rPr kumimoji="0" lang="de-DE" altLang="de-DE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Besonders gefährdet von extremer Hitze sind vulnerable Gruppen wie wohnungslose Menschen.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-"/>
              <a:tabLst/>
            </a:pPr>
            <a:r>
              <a:rPr kumimoji="0" lang="de-DE" altLang="de-DE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Wohnungslose haben oft keinen Zugang zu klimatisierten Räumen oder Trinkwasserstellen &amp; ihr Gesundheitszustand ist tendenziell schlechter, was das Risiko erhöht. </a:t>
            </a:r>
            <a:r>
              <a:rPr kumimoji="0" lang="de-DE" altLang="de-DE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sym typeface="Wingdings" panose="05000000000000000000" pitchFamily="2" charset="2"/>
              </a:rPr>
              <a:t> </a:t>
            </a:r>
            <a:r>
              <a:rPr kumimoji="0" lang="de-DE" altLang="de-DE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Ohne gezielte Unterstützung sind sie hitzebedingten Gesundheitsproblemen ausgesetzt.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-"/>
              <a:tabLst/>
            </a:pPr>
            <a:r>
              <a:rPr kumimoji="0" lang="de-DE" altLang="de-DE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Hitzeaktionspläne (HAP) werden bundesweit entwickelt, berücksichtigen aber selten </a:t>
            </a:r>
            <a:r>
              <a:rPr lang="de-DE" altLang="de-DE" sz="2200" dirty="0">
                <a:latin typeface="Arial Narrow" panose="020B0606020202030204" pitchFamily="34" charset="0"/>
              </a:rPr>
              <a:t>w</a:t>
            </a:r>
            <a:r>
              <a:rPr kumimoji="0" lang="de-DE" altLang="de-DE" sz="2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ohnungslose Menschen.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Symbol" panose="05050102010706020507" pitchFamily="18" charset="2"/>
              <a:buChar char="-"/>
              <a:tabLst/>
            </a:pPr>
            <a:r>
              <a:rPr kumimoji="0" lang="de-DE" altLang="de-DE" sz="2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</a:rPr>
              <a:t>Diese Arbeitshilfe soll Kommunen praxisorientierte Unterstützung bieten. </a:t>
            </a:r>
            <a:endParaRPr kumimoji="0" lang="de-DE" altLang="de-DE" sz="2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Narrow" panose="020B0606020202030204" pitchFamily="34" charset="0"/>
            </a:endParaRP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4A82DF1A-313D-46DC-BE17-215B151F139F}"/>
              </a:ext>
            </a:extLst>
          </p:cNvPr>
          <p:cNvSpPr/>
          <p:nvPr/>
        </p:nvSpPr>
        <p:spPr>
          <a:xfrm>
            <a:off x="1708075" y="5751871"/>
            <a:ext cx="5461000" cy="4552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de-DE" dirty="0"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de-DE" dirty="0">
                <a:latin typeface="Arial Narrow" panose="020B0606020202030204" pitchFamily="34" charset="0"/>
                <a:cs typeface="Arial" panose="020B0604020202020204" pitchFamily="34" charset="0"/>
                <a:hlinkClick r:id="rId6"/>
              </a:rPr>
              <a:t>Zum Download auf der Projektwebsite</a:t>
            </a:r>
            <a:r>
              <a:rPr lang="de-DE" dirty="0">
                <a:latin typeface="Arial Narrow" panose="020B060602020203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2" name="Grafik 21" descr="Internet mit einfarbiger Füllung">
            <a:extLst>
              <a:ext uri="{FF2B5EF4-FFF2-40B4-BE49-F238E27FC236}">
                <a16:creationId xmlns:a16="http://schemas.microsoft.com/office/drawing/2014/main" id="{C89F860C-6F85-46A1-BA86-9220419D85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 bwMode="auto">
          <a:xfrm rot="688256">
            <a:off x="6124116" y="5271079"/>
            <a:ext cx="1107870" cy="120304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FB0E32E3-1D2D-3464-CB79-5C43044465BA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216CB34-928C-49B5-27D2-408C4C1D3E2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7" name="Textplatzhalter 5">
            <a:extLst>
              <a:ext uri="{FF2B5EF4-FFF2-40B4-BE49-F238E27FC236}">
                <a16:creationId xmlns:a16="http://schemas.microsoft.com/office/drawing/2014/main" id="{C74AD680-8D24-2EBC-ED52-D81E42A2747F}"/>
              </a:ext>
            </a:extLst>
          </p:cNvPr>
          <p:cNvSpPr>
            <a:spLocks noGrp="1"/>
          </p:cNvSpPr>
          <p:nvPr/>
        </p:nvSpPr>
        <p:spPr bwMode="auto">
          <a:xfrm>
            <a:off x="7901530" y="5296477"/>
            <a:ext cx="4221154" cy="610032"/>
          </a:xfrm>
          <a:prstGeom prst="rect">
            <a:avLst/>
          </a:prstGeom>
          <a:solidFill>
            <a:schemeClr val="bg1">
              <a:alpha val="72000"/>
            </a:schemeClr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</a:t>
            </a:r>
            <a:r>
              <a:rPr lang="de-DE" sz="1400" dirty="0">
                <a:solidFill>
                  <a:schemeClr val="tx1"/>
                </a:solidFill>
                <a:hlinkClick r:id="rId11"/>
              </a:rPr>
              <a:t>Screenshot „Arbeitshilfe für Kommunen zur Bearbeitung wohnungsloser Menschen in Hitzeaktionsplänen“</a:t>
            </a:r>
            <a:r>
              <a:rPr lang="de-DE" sz="1400" dirty="0">
                <a:solidFill>
                  <a:schemeClr val="tx1"/>
                </a:solidFill>
              </a:rPr>
              <a:t> Babies, D.; Behrla, A.; Krause, M.; Prossel, F.; Teichrib, A. und Wilkens, M. (2025). Leuphana Universität Lüneburg.</a:t>
            </a:r>
          </a:p>
        </p:txBody>
      </p:sp>
    </p:spTree>
    <p:extLst>
      <p:ext uri="{BB962C8B-B14F-4D97-AF65-F5344CB8AC3E}">
        <p14:creationId xmlns:p14="http://schemas.microsoft.com/office/powerpoint/2010/main" val="3273512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C5707-6347-EBEB-5149-528ABA30C9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D96A56A-22A2-85FA-B3D0-0631B974B0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cs typeface="Arial" panose="020B0604020202020204" pitchFamily="34" charset="0"/>
              </a:rPr>
              <a:t>Hitzestadtplan für die Hansestadt Lüneburg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A9ED0AC-B59D-8634-50C5-0814D2E75F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7158" y="1325062"/>
            <a:ext cx="4686808" cy="3286531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Beispiele aus dem Siedlungsbereich zeigen, dass sich vollversiegelte Flächen wie Parkplätze extrem stark aufheizen.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Die Hansestadt Lüneburg hat deshalb eine </a:t>
            </a:r>
            <a:r>
              <a:rPr lang="de-DE" sz="2200" dirty="0">
                <a:hlinkClick r:id="rId2"/>
              </a:rPr>
              <a:t>Hitzekart</a:t>
            </a:r>
            <a:r>
              <a:rPr lang="de-DE" sz="2200" dirty="0"/>
              <a:t>e erstellt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Generelle Lösungsansätze bei Hitze:</a:t>
            </a:r>
          </a:p>
          <a:p>
            <a:pPr marL="867700" lvl="1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Schatten</a:t>
            </a:r>
          </a:p>
          <a:p>
            <a:pPr marL="867700" lvl="1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Verdunstungsflächen (Grün, Wasser)</a:t>
            </a:r>
          </a:p>
          <a:p>
            <a:pPr marL="867700" lvl="1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Ausreichend Trinken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6A795EA-4116-8997-D39E-95C3F3E68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15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CFF69045-1C9B-406C-DA12-1CF3F941CE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pic>
        <p:nvPicPr>
          <p:cNvPr id="8" name="Grafik 7" descr="Ein Bild, das Text, Karte, Screenshot enthält.&#10;&#10;Automatisch generierte Beschreibung">
            <a:extLst>
              <a:ext uri="{FF2B5EF4-FFF2-40B4-BE49-F238E27FC236}">
                <a16:creationId xmlns:a16="http://schemas.microsoft.com/office/drawing/2014/main" id="{02FCBD7E-BA18-162B-1951-BC52505783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178" y="1071017"/>
            <a:ext cx="6460359" cy="4526557"/>
          </a:xfrm>
          <a:prstGeom prst="rect">
            <a:avLst/>
          </a:prstGeom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C06131C1-B009-9022-DC05-576D85D81056}"/>
              </a:ext>
            </a:extLst>
          </p:cNvPr>
          <p:cNvSpPr/>
          <p:nvPr/>
        </p:nvSpPr>
        <p:spPr>
          <a:xfrm>
            <a:off x="370392" y="5130005"/>
            <a:ext cx="5382228" cy="9038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  <a:hlinkClick r:id="rId4"/>
              </a:rPr>
              <a:t>Leitfaden zum Erstellen eines Hitzestadtplans</a:t>
            </a:r>
            <a:r>
              <a:rPr lang="de-DE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 Erstellt von Studierenden der Leuphana Universität gemeinsam mit dem Landkreis Lüneburg</a:t>
            </a:r>
          </a:p>
        </p:txBody>
      </p:sp>
      <p:pic>
        <p:nvPicPr>
          <p:cNvPr id="11" name="Grafik 10" descr="Lupe mit einfarbiger Füllung">
            <a:extLst>
              <a:ext uri="{FF2B5EF4-FFF2-40B4-BE49-F238E27FC236}">
                <a16:creationId xmlns:a16="http://schemas.microsoft.com/office/drawing/2014/main" id="{360A181D-8919-9EEA-29B3-D3D61C7295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875453" y="5693330"/>
            <a:ext cx="700698" cy="700698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A7F98387-F9B7-10EF-A0D0-3577FFFB74E9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F2496DE-7328-78A0-BD56-9EE9FB2EF9C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  <p:sp>
        <p:nvSpPr>
          <p:cNvPr id="13" name="Textplatzhalter 5">
            <a:extLst>
              <a:ext uri="{FF2B5EF4-FFF2-40B4-BE49-F238E27FC236}">
                <a16:creationId xmlns:a16="http://schemas.microsoft.com/office/drawing/2014/main" id="{4E5609B0-1D0A-40A5-B8F9-AC80AD4194C6}"/>
              </a:ext>
            </a:extLst>
          </p:cNvPr>
          <p:cNvSpPr>
            <a:spLocks noGrp="1"/>
          </p:cNvSpPr>
          <p:nvPr/>
        </p:nvSpPr>
        <p:spPr>
          <a:xfrm>
            <a:off x="5903092" y="5658445"/>
            <a:ext cx="6295768" cy="5385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</a:t>
            </a:r>
            <a:r>
              <a:rPr lang="de-DE" sz="1400" dirty="0">
                <a:solidFill>
                  <a:schemeClr val="tx1"/>
                </a:solidFill>
                <a:hlinkClick r:id="rId9"/>
              </a:rPr>
              <a:t>„</a:t>
            </a:r>
            <a:r>
              <a:rPr lang="de-DE" sz="1400" dirty="0">
                <a:solidFill>
                  <a:schemeClr val="tx1"/>
                </a:solidFill>
              </a:rPr>
              <a:t>Abbildung 21 Klimaanalysekarte Tagsituation für einen Ausschnitt des Lüneburger Stadtgebiets“, aus der </a:t>
            </a:r>
            <a:r>
              <a:rPr lang="de-DE" sz="1400" dirty="0">
                <a:solidFill>
                  <a:schemeClr val="tx1"/>
                </a:solidFill>
                <a:hlinkClick r:id="rId9"/>
              </a:rPr>
              <a:t>Stadtklimaanalyse Lüneburg</a:t>
            </a:r>
            <a:r>
              <a:rPr lang="de-DE" sz="1400" dirty="0">
                <a:solidFill>
                  <a:schemeClr val="tx1"/>
                </a:solidFill>
              </a:rPr>
              <a:t> (2019), erarbeitet erarbeitet von  Geo-Net Umweltconsulting GmbH, Hannover. </a:t>
            </a:r>
          </a:p>
        </p:txBody>
      </p:sp>
    </p:spTree>
    <p:extLst>
      <p:ext uri="{BB962C8B-B14F-4D97-AF65-F5344CB8AC3E}">
        <p14:creationId xmlns:p14="http://schemas.microsoft.com/office/powerpoint/2010/main" val="1155250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cs typeface="Arial" panose="020B0604020202020204" pitchFamily="34" charset="0"/>
                <a:hlinkClick r:id="rId2"/>
              </a:rPr>
              <a:t>Hitzestadtplan</a:t>
            </a:r>
            <a:r>
              <a:rPr lang="de-DE" dirty="0">
                <a:cs typeface="Arial" panose="020B0604020202020204" pitchFamily="34" charset="0"/>
                <a:hlinkClick r:id="rId2"/>
              </a:rPr>
              <a:t> für die Hansestadt Lüneburg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635000" y="1345572"/>
            <a:ext cx="10173208" cy="4652963"/>
          </a:xfrm>
        </p:spPr>
        <p:txBody>
          <a:bodyPr>
            <a:noAutofit/>
          </a:bodyPr>
          <a:lstStyle/>
          <a:p>
            <a:pPr marL="0" lvl="1" indent="0">
              <a:lnSpc>
                <a:spcPct val="100000"/>
              </a:lnSpc>
              <a:buNone/>
            </a:pPr>
            <a:r>
              <a:rPr lang="de-DE" sz="2200" dirty="0"/>
              <a:t>Beispielhafte Lösungsansätze bei Hitze: </a:t>
            </a:r>
          </a:p>
          <a:p>
            <a:pPr marL="787400" lvl="2">
              <a:lnSpc>
                <a:spcPct val="100000"/>
              </a:lnSpc>
              <a:buFont typeface="Wingdings" pitchFamily="2" charset="2"/>
              <a:buChar char="ü"/>
            </a:pPr>
            <a:r>
              <a:rPr lang="de-DE" sz="2200" dirty="0"/>
              <a:t>Buswartehäuschen mit transparentem oder geschlossenem Dach</a:t>
            </a:r>
          </a:p>
          <a:p>
            <a:pPr marL="787400" lvl="2">
              <a:lnSpc>
                <a:spcPct val="100000"/>
              </a:lnSpc>
              <a:buFont typeface="Wingdings" pitchFamily="2" charset="2"/>
              <a:buChar char="ü"/>
            </a:pPr>
            <a:r>
              <a:rPr lang="de-DE" sz="2200" dirty="0"/>
              <a:t>Spielplätze mit Sonnensegel als Verschattungsinstrument</a:t>
            </a:r>
          </a:p>
          <a:p>
            <a:pPr marL="787400" lvl="2">
              <a:lnSpc>
                <a:spcPct val="100000"/>
              </a:lnSpc>
              <a:buFont typeface="Wingdings" pitchFamily="2" charset="2"/>
              <a:buChar char="ü"/>
            </a:pPr>
            <a:r>
              <a:rPr lang="de-DE" sz="2200" dirty="0" err="1"/>
              <a:t>Großkronige</a:t>
            </a:r>
            <a:r>
              <a:rPr lang="de-DE" sz="2200" dirty="0"/>
              <a:t> Bäume als Schattenspender</a:t>
            </a:r>
          </a:p>
          <a:p>
            <a:pPr marL="787400" lvl="2">
              <a:lnSpc>
                <a:spcPct val="100000"/>
              </a:lnSpc>
              <a:buFont typeface="Wingdings" pitchFamily="2" charset="2"/>
              <a:buChar char="ü"/>
            </a:pPr>
            <a:r>
              <a:rPr lang="de-DE" sz="2200" dirty="0"/>
              <a:t>Verdunstungskühle durch Wasserspiele</a:t>
            </a:r>
          </a:p>
          <a:p>
            <a:pPr marL="787400" lvl="2">
              <a:lnSpc>
                <a:spcPct val="100000"/>
              </a:lnSpc>
              <a:buFont typeface="Wingdings" pitchFamily="2" charset="2"/>
              <a:buChar char="ü"/>
            </a:pPr>
            <a:r>
              <a:rPr lang="de-DE" sz="2200" dirty="0"/>
              <a:t>Trinkbrunnen im öffentlichen Raum</a:t>
            </a:r>
          </a:p>
          <a:p>
            <a:pPr marL="787400" lvl="2">
              <a:lnSpc>
                <a:spcPct val="100000"/>
              </a:lnSpc>
              <a:buFont typeface="Wingdings" pitchFamily="2" charset="2"/>
              <a:buChar char="ü"/>
            </a:pPr>
            <a:r>
              <a:rPr lang="de-DE" sz="2200" dirty="0"/>
              <a:t>Neue Ansätze bei der Bewässerung von Straßenbäumen</a:t>
            </a:r>
          </a:p>
          <a:p>
            <a:pPr>
              <a:lnSpc>
                <a:spcPct val="100000"/>
              </a:lnSpc>
            </a:pPr>
            <a:r>
              <a:rPr lang="de-DE" sz="2200" dirty="0"/>
              <a:t>Ebenfalls nützlich: </a:t>
            </a:r>
          </a:p>
          <a:p>
            <a:pPr marL="1155700" lvl="1" indent="-342900">
              <a:lnSpc>
                <a:spcPct val="100000"/>
              </a:lnSpc>
              <a:buFont typeface="Wingdings" pitchFamily="2" charset="2"/>
              <a:buChar char="Ø"/>
            </a:pPr>
            <a:r>
              <a:rPr lang="de-DE" sz="2200" dirty="0"/>
              <a:t>Ein Hitzeplan, der die Erholungsflächen in der Stadt anzeigt</a:t>
            </a:r>
          </a:p>
          <a:p>
            <a:pPr marL="1155700" lvl="1" indent="-342900">
              <a:lnSpc>
                <a:spcPct val="100000"/>
              </a:lnSpc>
              <a:buFont typeface="Wingdings" pitchFamily="2" charset="2"/>
              <a:buChar char="Ø"/>
            </a:pPr>
            <a:r>
              <a:rPr lang="de-DE" sz="2200" dirty="0"/>
              <a:t>Eine Übersicht über die getroffenen Maßnahmen</a:t>
            </a:r>
          </a:p>
          <a:p>
            <a:pPr marL="1155700" lvl="1" indent="-342900">
              <a:lnSpc>
                <a:spcPct val="100000"/>
              </a:lnSpc>
              <a:buFont typeface="Wingdings" pitchFamily="2" charset="2"/>
              <a:buChar char="Ø"/>
            </a:pPr>
            <a:r>
              <a:rPr lang="de-DE" sz="2200" dirty="0"/>
              <a:t>Eine räumliche Darstellung</a:t>
            </a:r>
          </a:p>
          <a:p>
            <a:pPr marL="1155700" lvl="1" indent="-342900">
              <a:lnSpc>
                <a:spcPct val="100000"/>
              </a:lnSpc>
              <a:buFont typeface="Wingdings" pitchFamily="2" charset="2"/>
              <a:buChar char="Ø"/>
            </a:pPr>
            <a:r>
              <a:rPr lang="de-DE" sz="2200" dirty="0"/>
              <a:t>Ein Instrument für Öffentlichkeitsarbeit</a:t>
            </a:r>
          </a:p>
          <a:p>
            <a:pPr marL="444500" lvl="2" indent="0">
              <a:buNone/>
            </a:pPr>
            <a:endParaRPr lang="de-DE" sz="2200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16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pic>
        <p:nvPicPr>
          <p:cNvPr id="2" name="Grafik 1" descr="Ein Bild, das Karte, Text, Atlas, Plan enthält.&#10;&#10;Automatisch generierte Beschreibung">
            <a:extLst>
              <a:ext uri="{FF2B5EF4-FFF2-40B4-BE49-F238E27FC236}">
                <a16:creationId xmlns:a16="http://schemas.microsoft.com/office/drawing/2014/main" id="{CAF07BEE-E2E1-971E-AFC2-C76A7AC53E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354" y="1862736"/>
            <a:ext cx="3406043" cy="2884584"/>
          </a:xfrm>
          <a:prstGeom prst="rect">
            <a:avLst/>
          </a:prstGeom>
        </p:spPr>
      </p:pic>
      <p:sp>
        <p:nvSpPr>
          <p:cNvPr id="7" name="Textplatzhalter 5">
            <a:extLst>
              <a:ext uri="{FF2B5EF4-FFF2-40B4-BE49-F238E27FC236}">
                <a16:creationId xmlns:a16="http://schemas.microsoft.com/office/drawing/2014/main" id="{FBEAFDC6-11D0-49B0-1E4A-0B52441918DD}"/>
              </a:ext>
            </a:extLst>
          </p:cNvPr>
          <p:cNvSpPr>
            <a:spLocks noGrp="1"/>
          </p:cNvSpPr>
          <p:nvPr/>
        </p:nvSpPr>
        <p:spPr>
          <a:xfrm>
            <a:off x="8349354" y="5069875"/>
            <a:ext cx="3406043" cy="4425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„Hitzekarte der Stadt Lüneburg“ von © Lüneburg 2025  abrufbar unter: </a:t>
            </a:r>
            <a:r>
              <a:rPr lang="de-DE" sz="1400" dirty="0">
                <a:solidFill>
                  <a:schemeClr val="tx1"/>
                </a:solidFill>
                <a:hlinkClick r:id="rId2"/>
              </a:rPr>
              <a:t>https://lg-isek.de/hitzekarte/</a:t>
            </a:r>
            <a:r>
              <a:rPr lang="de-DE" sz="1400" dirty="0">
                <a:solidFill>
                  <a:schemeClr val="tx1"/>
                </a:solidFill>
              </a:rPr>
              <a:t> Zugriff am 20.02.2025.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046F87D-55E6-1326-C60F-5B7669868D58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A4BFD6A-7C29-90A2-666D-8A7BA2D87A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931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>
                <a:cs typeface="Arial" panose="020B0604020202020204" pitchFamily="34" charset="0"/>
              </a:rPr>
              <a:t>Good</a:t>
            </a:r>
            <a:r>
              <a:rPr lang="de-DE" dirty="0">
                <a:cs typeface="Arial" panose="020B0604020202020204" pitchFamily="34" charset="0"/>
              </a:rPr>
              <a:t> Practice Beispiel Speyer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635000" y="1566848"/>
            <a:ext cx="5780088" cy="4161991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</a:pPr>
            <a:r>
              <a:rPr lang="de-DE" dirty="0"/>
              <a:t>Stadtplan für heiße Tage, mit: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dirty="0"/>
              <a:t>Vorschlag für überwiegend schattigen Stadtrundgang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dirty="0"/>
              <a:t>Hinweisen zu Trinkwasserspendern, Brunnen, schattigen Sitzplätzen, Kneippecken und Spielplätzen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de-DE" dirty="0"/>
              <a:t>Hinweisen zu Verhaltenshinweisen bei besonderer Hitze</a:t>
            </a:r>
          </a:p>
          <a:p>
            <a:pPr lvl="1" indent="0">
              <a:buNone/>
            </a:pPr>
            <a:endParaRPr lang="de-DE" dirty="0"/>
          </a:p>
          <a:p>
            <a:pPr marL="0" lvl="1" indent="0">
              <a:buNone/>
            </a:pPr>
            <a:r>
              <a:rPr lang="de-DE" sz="1900" dirty="0"/>
              <a:t>Verfügbar unter: </a:t>
            </a:r>
            <a:r>
              <a:rPr lang="de-DE" sz="1900" dirty="0">
                <a:hlinkClick r:id="rId2"/>
              </a:rPr>
              <a:t>https://www.speyer.de/de/umwelt/klimawandelfolgen/klimawandelspeyerfolgen/stadtplan-fuer-heisse-tage/druckversion-faltplan.pdf?cid=1qxa</a:t>
            </a:r>
            <a:r>
              <a:rPr lang="de-DE" sz="1900" dirty="0"/>
              <a:t>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17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pic>
        <p:nvPicPr>
          <p:cNvPr id="8" name="Grafik 7" descr="Ein Bild, das Karte, Atlas, Plan, Text enthält.&#10;&#10;Automatisch generierte Beschreibung">
            <a:extLst>
              <a:ext uri="{FF2B5EF4-FFF2-40B4-BE49-F238E27FC236}">
                <a16:creationId xmlns:a16="http://schemas.microsoft.com/office/drawing/2014/main" id="{6E4B429B-370B-671C-2C56-F72E69B173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655" y="154508"/>
            <a:ext cx="4137755" cy="39710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Grafik 9" descr="Ein Bild, das Text, Screenshot, Broschüre, Design enthält.&#10;&#10;Automatisch generierte Beschreibung">
            <a:extLst>
              <a:ext uri="{FF2B5EF4-FFF2-40B4-BE49-F238E27FC236}">
                <a16:creationId xmlns:a16="http://schemas.microsoft.com/office/drawing/2014/main" id="{FFAB37E4-B4B3-74C0-0724-EC05B0009A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231" y="1863829"/>
            <a:ext cx="4501661" cy="4124523"/>
          </a:xfrm>
          <a:prstGeom prst="rect">
            <a:avLst/>
          </a:prstGeom>
        </p:spPr>
      </p:pic>
      <p:sp>
        <p:nvSpPr>
          <p:cNvPr id="12" name="Textplatzhalter 5">
            <a:extLst>
              <a:ext uri="{FF2B5EF4-FFF2-40B4-BE49-F238E27FC236}">
                <a16:creationId xmlns:a16="http://schemas.microsoft.com/office/drawing/2014/main" id="{71BB9CB0-2C8B-1C01-CAA0-B462B3FA3486}"/>
              </a:ext>
            </a:extLst>
          </p:cNvPr>
          <p:cNvSpPr>
            <a:spLocks noGrp="1"/>
          </p:cNvSpPr>
          <p:nvPr/>
        </p:nvSpPr>
        <p:spPr>
          <a:xfrm>
            <a:off x="6691363" y="5987411"/>
            <a:ext cx="5500637" cy="28310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Abbildungen: „</a:t>
            </a:r>
            <a:r>
              <a:rPr lang="de-DE" sz="1400" dirty="0">
                <a:solidFill>
                  <a:schemeClr val="tx1"/>
                </a:solidFill>
                <a:hlinkClick r:id="rId2"/>
              </a:rPr>
              <a:t>Hitzeplan von der Stadt Speyer</a:t>
            </a:r>
            <a:r>
              <a:rPr lang="de-DE" sz="1400" dirty="0">
                <a:solidFill>
                  <a:schemeClr val="tx1"/>
                </a:solidFill>
              </a:rPr>
              <a:t>“, Zugriff am 20.02.2025.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47C120C-DC9A-AED7-0700-09F8220D6B2E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F207FAC-2393-FE45-B193-44DDFCB330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976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Fazit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1"/>
          </p:nvPr>
        </p:nvSpPr>
        <p:spPr>
          <a:xfrm>
            <a:off x="635000" y="1871027"/>
            <a:ext cx="10703560" cy="3383845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Die Häufigkeit und Intensität von Hitzewellen nimmt zu und wird weiter zunehmen.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Hitzeindikatoren haben z.B. Einflüsse auf die menschliche Gesundheit, die Wasserwirtschaft, den Boden und die Wirtschaftsleistung.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Handlungsansätze beziehen sich deshalb auf die Stadtentwicklung, die Raumplanung und den Bevölkerungsschutz.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Städte und Kommunen sollten deshalb für Schatten und Verdunstungsflächen sorgen und Trinkwasser zur Verfügung stellen.</a:t>
            </a: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18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pic>
        <p:nvPicPr>
          <p:cNvPr id="2" name="Grafik 1" descr="Klemmbrett abgehakt mit einfarbiger Füllung">
            <a:extLst>
              <a:ext uri="{FF2B5EF4-FFF2-40B4-BE49-F238E27FC236}">
                <a16:creationId xmlns:a16="http://schemas.microsoft.com/office/drawing/2014/main" id="{22E3C203-3FAA-405F-1ABA-754A606AB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913480">
            <a:off x="2140371" y="316005"/>
            <a:ext cx="1082489" cy="1082489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5D3C30BD-9CD8-F8A5-8169-0F1175A61311}"/>
              </a:ext>
            </a:extLst>
          </p:cNvPr>
          <p:cNvSpPr/>
          <p:nvPr/>
        </p:nvSpPr>
        <p:spPr>
          <a:xfrm>
            <a:off x="6606215" y="775854"/>
            <a:ext cx="5320689" cy="9144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Hinweise für Lehrende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: Dieses Fazit ist ein Entwurf, entwickeln Sie dies je nach Ihren eigenen Schwerpunkten weiter.</a:t>
            </a:r>
          </a:p>
        </p:txBody>
      </p:sp>
      <p:pic>
        <p:nvPicPr>
          <p:cNvPr id="6" name="Grafik 5" descr="Glühbirne und Zahnrad mit einfarbiger Füllung">
            <a:extLst>
              <a:ext uri="{FF2B5EF4-FFF2-40B4-BE49-F238E27FC236}">
                <a16:creationId xmlns:a16="http://schemas.microsoft.com/office/drawing/2014/main" id="{3DE5AE2E-CBD7-6B26-7143-843CDE82F1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10805" y="95828"/>
            <a:ext cx="914400" cy="9144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0E2B28B-4DF6-8555-2506-115AD760E216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612DC30-9261-8D9C-7EDA-ED08C7400E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0194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F248-0F14-98A6-B5AD-2B06BC202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EAB86472-9553-A03E-3E71-B548AE99A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 der Lernziele für diese Einheit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E078CB3-2BC8-39D9-BA09-7111EAEA75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566849"/>
            <a:ext cx="10922000" cy="3327400"/>
          </a:xfrm>
        </p:spPr>
        <p:txBody>
          <a:bodyPr>
            <a:normAutofit/>
          </a:bodyPr>
          <a:lstStyle/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BD954A9-FEB5-2BA5-CB4D-DC31329F3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19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44DD6E64-DCDC-2073-2CC0-294E3FC168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C4AA97B1-C3E9-08FB-9677-25F018C01615}"/>
              </a:ext>
            </a:extLst>
          </p:cNvPr>
          <p:cNvSpPr txBox="1">
            <a:spLocks/>
          </p:cNvSpPr>
          <p:nvPr/>
        </p:nvSpPr>
        <p:spPr>
          <a:xfrm>
            <a:off x="789022" y="2718385"/>
            <a:ext cx="10922000" cy="3327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ts val="22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Hitzebedingte Klimawandelfolgen kennen und aktuelle empirische Daten zu entsprechenden </a:t>
            </a:r>
            <a:br>
              <a:rPr lang="de-DE" sz="2200" dirty="0">
                <a:cs typeface="Arial" panose="020B0604020202020204" pitchFamily="34" charset="0"/>
              </a:rPr>
            </a:br>
            <a:r>
              <a:rPr lang="de-DE" sz="2200" dirty="0">
                <a:cs typeface="Arial" panose="020B0604020202020204" pitchFamily="34" charset="0"/>
              </a:rPr>
              <a:t>Indikatoren recherchieren und interpretieren können.</a:t>
            </a:r>
          </a:p>
          <a:p>
            <a:pPr marL="342900" indent="-342900">
              <a:lnSpc>
                <a:spcPts val="22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Die Bedeutung und die Gütekriterien kommunaler Hitzeaktionspläne erläutern können.</a:t>
            </a:r>
          </a:p>
          <a:p>
            <a:pPr marL="342900" indent="-342900">
              <a:lnSpc>
                <a:spcPts val="22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Hitzeaktionspläne recherchieren, miteinander vergleichen und beurteilen können.</a:t>
            </a:r>
          </a:p>
          <a:p>
            <a:pPr marL="342900" indent="-342900">
              <a:lnSpc>
                <a:spcPts val="22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Konkrete Klimaanpassungsmaßnahmen in Bezug auf Hitze kennen und beurteilen können.</a:t>
            </a:r>
          </a:p>
          <a:p>
            <a:pPr marL="342900" indent="-342900">
              <a:lnSpc>
                <a:spcPts val="2200"/>
              </a:lnSpc>
              <a:buFont typeface="Symbol" pitchFamily="2" charset="2"/>
              <a:buChar char="-"/>
            </a:pPr>
            <a:r>
              <a:rPr lang="de-DE" sz="2200" dirty="0" err="1">
                <a:cs typeface="Arial" panose="020B0604020202020204" pitchFamily="34" charset="0"/>
              </a:rPr>
              <a:t>Good</a:t>
            </a:r>
            <a:r>
              <a:rPr lang="de-DE" sz="2200" dirty="0">
                <a:cs typeface="Arial" panose="020B0604020202020204" pitchFamily="34" charset="0"/>
              </a:rPr>
              <a:t> Practice Beispiele recherchieren und auf ihre Übertragbarkeit auf den eigenen Wohnort hin befragen können.</a:t>
            </a: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pic>
        <p:nvPicPr>
          <p:cNvPr id="7" name="Grafik 6" descr="Gruppenbrainstorming mit einfarbiger Füllung">
            <a:extLst>
              <a:ext uri="{FF2B5EF4-FFF2-40B4-BE49-F238E27FC236}">
                <a16:creationId xmlns:a16="http://schemas.microsoft.com/office/drawing/2014/main" id="{0CCC8EDC-918F-2445-9F03-DC70DAB0C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44959" y="50649"/>
            <a:ext cx="1440000" cy="1440000"/>
          </a:xfrm>
          <a:prstGeom prst="rect">
            <a:avLst/>
          </a:prstGeom>
        </p:spPr>
      </p:pic>
      <p:sp>
        <p:nvSpPr>
          <p:cNvPr id="8" name="Sprechblase: rechteckig 7">
            <a:extLst>
              <a:ext uri="{FF2B5EF4-FFF2-40B4-BE49-F238E27FC236}">
                <a16:creationId xmlns:a16="http://schemas.microsoft.com/office/drawing/2014/main" id="{B98550A8-2528-B911-C9A2-1DDC151D36AD}"/>
              </a:ext>
            </a:extLst>
          </p:cNvPr>
          <p:cNvSpPr/>
          <p:nvPr/>
        </p:nvSpPr>
        <p:spPr>
          <a:xfrm>
            <a:off x="943044" y="1433430"/>
            <a:ext cx="9608996" cy="1060643"/>
          </a:xfrm>
          <a:prstGeom prst="wedgeRectCallout">
            <a:avLst>
              <a:gd name="adj1" fmla="val 34674"/>
              <a:gd name="adj2" fmla="val -6978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2200"/>
              </a:lnSpc>
              <a:buSzPct val="70000"/>
            </a:pPr>
            <a:r>
              <a:rPr lang="de-DE" sz="1800" i="1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Nehmen Sie sich kurz Zeit zur Reflexion der heutigen Lernziele: Was haben Sie gelernt? Was hat Sie dabei überrascht? Was möchten Sie im Anschluss an die Sitzung gerne nochmal nachlesen bzw. recherchieren? 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09EE122-E981-0F80-A44A-85733EBB6711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788E52F6-AE1A-ED31-A8F5-C3E45294AE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928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0" y="0"/>
            <a:ext cx="12217400" cy="7183937"/>
          </a:xfrm>
          <a:prstGeom prst="rect">
            <a:avLst/>
          </a:prstGeom>
          <a:solidFill>
            <a:srgbClr val="7B0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50025" y="511959"/>
            <a:ext cx="8329524" cy="554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900"/>
              </a:lnSpc>
            </a:pPr>
            <a:r>
              <a:rPr lang="de-DE" sz="30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Hinweise zur Nutzung &amp; Lizensierung</a:t>
            </a:r>
            <a:endParaRPr lang="de-DE" sz="30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55336" y="1686995"/>
            <a:ext cx="1129236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>
              <a:defRPr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Dieser Foliensatz ist lizensiert unter 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b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kumimoji="0" lang="de-DE" sz="22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Einschränkung</a:t>
            </a:r>
            <a: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: Leuphana Logos und Schriftzug sind von dieser Lizenz ausgenommen.</a:t>
            </a:r>
          </a:p>
          <a:p>
            <a:pPr marL="252000">
              <a:defRPr/>
            </a:pPr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Vollständige </a:t>
            </a:r>
            <a:r>
              <a:rPr kumimoji="0" lang="de-DE" sz="2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Quellenangabe: </a:t>
            </a:r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Redenius, P.; Möller, S.: Steinhardt, A.; Hörisch, J.; Grunenberg, A. (2025): Themenblock 4: Hitzemanagement. In: Kommunale Klimaanpassung in der Hochschullehre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: Foliensätze (T1-7) zur Open Educational </a:t>
            </a:r>
            <a:r>
              <a:rPr lang="de-DE" sz="2200" i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Resource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 des Projekts </a:t>
            </a:r>
            <a:r>
              <a:rPr kumimoji="0" lang="de-DE" sz="22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StudiKommKlima: Studienpfad für den Beruf als kommunale*r Klimaschutzmanager*in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(4.0)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. Stand: 04/2025.</a:t>
            </a:r>
          </a:p>
          <a:p>
            <a:pPr marL="252000">
              <a:defRPr/>
            </a:pPr>
            <a:endParaRPr lang="de-DE" sz="22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52000">
              <a:defRPr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Folien 7, 8, 15-17. Darstellung auf Basis von Amelie Grunenberg, Klimaanpassungsmanagerin Hansestadt Lüneburg. Überarbeitung von Pia Redenius &amp; Anna Steinhardt.</a:t>
            </a:r>
          </a:p>
          <a:p>
            <a:pPr marL="252000">
              <a:defRPr/>
            </a:pPr>
            <a:endParaRPr kumimoji="0" lang="de-DE" sz="22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52000">
              <a:defRPr/>
            </a:pP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Weitere Informationen: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https://www.leuphana.de/institute/csm/noekonomie-hoerisch/studikommklima.html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endParaRPr kumimoji="0" lang="de-DE" sz="22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buSzPct val="70000"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ä</a:t>
            </a: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241" y="6315074"/>
            <a:ext cx="216000" cy="24735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8D3D54C-68B2-277A-EDA1-C3A8D2C84FC4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55E3B90-E07F-48AE-BF2A-DB4DCD5815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72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D201A-8670-7B7B-3DD3-B3CF48CD5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D5868BC5-2CCE-0281-CDBC-631FF3C0B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296" y="638189"/>
            <a:ext cx="10412292" cy="577425"/>
          </a:xfrm>
        </p:spPr>
        <p:txBody>
          <a:bodyPr/>
          <a:lstStyle/>
          <a:p>
            <a:r>
              <a:rPr lang="de-DE" dirty="0"/>
              <a:t>Literatur</a:t>
            </a:r>
            <a:endParaRPr lang="de-DE" dirty="0">
              <a:latin typeface="+mn-lt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903E2E-AD2B-2F6F-70DE-BA10459F93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2811" y="1330209"/>
            <a:ext cx="10986377" cy="4859401"/>
          </a:xfrm>
        </p:spPr>
        <p:txBody>
          <a:bodyPr numCol="2" spcCol="180000">
            <a:no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Bayerisches Landesamt für Gesundheit und Lebensmittelsicherheit (2023). Hitzeaktionspläne in Kommunen – Unterstützung bei der Erstellung von Maßnahmen und Konzepten – Toolbox. LGL: Erlangen.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Bundeszentrale für Politische Bildung, 2023. Hitze, Dürre, Anpassung (</a:t>
            </a:r>
            <a:r>
              <a:rPr lang="de-DE" sz="16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APuZ</a:t>
            </a: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28-29/2023): </a:t>
            </a:r>
            <a:r>
              <a:rPr lang="de-DE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https://www.bpb.de/shop/zeitschriften/apuz/hitze-duerre-anpassung-2023/</a:t>
            </a: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Der Paritätische (2024). </a:t>
            </a:r>
            <a:r>
              <a:rPr lang="de-DE" sz="16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KlimaAnpassung</a:t>
            </a: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in sozialen Einrichtungen &amp; Diensten. </a:t>
            </a:r>
            <a:r>
              <a:rPr lang="de-DE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https://www.der-paritaetische.de/fileadmin/user_upload/Umfrage_Klimaanpassung_in_sozialen_Einrichtungen_und_Diensten_Umfrageauswertung.pdf</a:t>
            </a: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Friedrich-Ebert-Stiftung (2024). Soziale Frage Klimawandel. Klimaanpassung als sozialpolitische Gestaltungsaufgabe. </a:t>
            </a:r>
            <a:r>
              <a:rPr lang="de-DE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https://library.fes.de/pdf-files/a-p-b/21344-20240911.pdf</a:t>
            </a: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GEO-NET Umweltconsulting GmbH (2019), </a:t>
            </a:r>
            <a:r>
              <a:rPr lang="de-DE" sz="16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Stadtklimaanlayse</a:t>
            </a: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Lüneburg. </a:t>
            </a:r>
            <a:r>
              <a:rPr lang="de-DE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https://www.hansestadt-lueneburg.de/_Resources/Persistent/0/7/d/2/07d270590a617e27a4236acd35234f864ccf8629/Stadtklimaanalyse_Abschlussbericht.pdf</a:t>
            </a: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endParaRPr lang="de-DE" sz="16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UBA (2015). Gute Praxis der Anpassung an den Klimawandel in Deutschland. </a:t>
            </a:r>
            <a:r>
              <a:rPr lang="de-DE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https://www.umweltbundesamt.de/themen/klima-energie/klimafolgen-anpassung/werkzeuge-der-anpassung/tatenbank/kriterien-guter-praxis-der-anpassung#kriterien-guter-praxis-der-anpassung</a:t>
            </a: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UBA (2017). Handlungsempfehlungen für die Erstellung von Hitzeaktionsplänen zum Schutz der menschlichen Gesundheit. UBA: Bonn.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UBA (2021). Der Hitzeknigge. Tipps für das richtige Verhalten bei Hitze. UBA: Dessau-Roßlau.</a:t>
            </a: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600"/>
              </a:spcAft>
            </a:pP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UBA (2023). Monitoringbericht 2023 zur Deutschen Anpassungsstrategie an den Klimawandel.</a:t>
            </a:r>
            <a:b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de-DE" sz="16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https://www.umweltbundesamt.de/publikationen/monitoringbericht-2023</a:t>
            </a:r>
            <a:r>
              <a:rPr lang="de-DE" sz="16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endParaRPr lang="de-DE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endParaRPr lang="de-DE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endParaRPr lang="de-DE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endParaRPr lang="de-DE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7B0E30"/>
              </a:buClr>
              <a:buSzPct val="100000"/>
            </a:pPr>
            <a:endParaRPr lang="de-DE" sz="1600" dirty="0"/>
          </a:p>
        </p:txBody>
      </p:sp>
      <p:sp>
        <p:nvSpPr>
          <p:cNvPr id="7" name="Foliennummernplatzhalter 4">
            <a:extLst>
              <a:ext uri="{FF2B5EF4-FFF2-40B4-BE49-F238E27FC236}">
                <a16:creationId xmlns:a16="http://schemas.microsoft.com/office/drawing/2014/main" id="{5EA7ECBC-759E-91FD-D11D-973D442AD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4294" y="6250012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+mn-lt"/>
                <a:cs typeface="Arial" panose="020B0604020202020204" pitchFamily="34" charset="0"/>
              </a:rPr>
              <a:pPr/>
              <a:t>20</a:t>
            </a:fld>
            <a:endParaRPr lang="de-DE" sz="16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28050341-C813-023D-584B-E2D45362A9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2338" y="6219811"/>
            <a:ext cx="9087294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pic>
        <p:nvPicPr>
          <p:cNvPr id="6" name="Grafik 5" descr="Internet mit einfarbiger Füllung">
            <a:extLst>
              <a:ext uri="{FF2B5EF4-FFF2-40B4-BE49-F238E27FC236}">
                <a16:creationId xmlns:a16="http://schemas.microsoft.com/office/drawing/2014/main" id="{E3123CD2-E8E4-4743-9B5E-33CDA0BDEF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438136">
            <a:off x="10593631" y="238291"/>
            <a:ext cx="1377219" cy="137721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A09A882-B21E-0809-E9A0-76902673D3E1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007FF7DB-16CD-0891-61BE-52D77DBC67C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61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200" b="1" dirty="0">
                <a:cs typeface="Arial" panose="020B0604020202020204" pitchFamily="34" charset="0"/>
              </a:rPr>
              <a:t>Bildquellen</a:t>
            </a:r>
            <a:endParaRPr lang="de-DE" b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635001" y="1300970"/>
            <a:ext cx="10921999" cy="4621042"/>
          </a:xfrm>
        </p:spPr>
        <p:txBody>
          <a:bodyPr>
            <a:noAutofit/>
          </a:bodyPr>
          <a:lstStyle/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1: </a:t>
            </a:r>
            <a:r>
              <a:rPr lang="de-DE" sz="1600" dirty="0">
                <a:solidFill>
                  <a:schemeClr val="tx1"/>
                </a:solidFill>
                <a:hlinkClick r:id="rId2"/>
              </a:rPr>
              <a:t>„</a:t>
            </a:r>
            <a:r>
              <a:rPr lang="de-DE" sz="1600" dirty="0">
                <a:solidFill>
                  <a:schemeClr val="tx1"/>
                </a:solidFill>
                <a:hlinkClick r:id="rId3"/>
              </a:rPr>
              <a:t>Feuerwehrmänner“ </a:t>
            </a:r>
            <a:r>
              <a:rPr lang="de-DE" sz="1600" dirty="0">
                <a:solidFill>
                  <a:schemeClr val="tx1"/>
                </a:solidFill>
              </a:rPr>
              <a:t>von </a:t>
            </a:r>
            <a:r>
              <a:rPr lang="de-DE" sz="160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Ronald Plett</a:t>
            </a:r>
            <a:r>
              <a:rPr lang="de-DE" sz="1600" dirty="0">
                <a:solidFill>
                  <a:schemeClr val="tx1"/>
                </a:solidFill>
              </a:rPr>
              <a:t> auf </a:t>
            </a:r>
            <a:r>
              <a:rPr lang="de-DE" sz="1600" dirty="0">
                <a:solidFill>
                  <a:schemeClr val="tx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</a:t>
            </a:r>
            <a:r>
              <a:rPr lang="de-DE" sz="1600" dirty="0">
                <a:solidFill>
                  <a:schemeClr val="tx1"/>
                </a:solidFill>
              </a:rPr>
              <a:t>, Nutzung durch </a:t>
            </a:r>
            <a:r>
              <a:rPr lang="de-DE" sz="1600" dirty="0">
                <a:solidFill>
                  <a:schemeClr val="tx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Pixabay Inhaltslizenz </a:t>
            </a:r>
            <a:r>
              <a:rPr lang="de-DE" sz="1600" dirty="0">
                <a:solidFill>
                  <a:schemeClr val="tx1"/>
                </a:solidFill>
              </a:rPr>
              <a:t>gestattet. Zugriff am 07.02.2025.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4: </a:t>
            </a:r>
            <a:r>
              <a:rPr lang="de-DE" sz="1600" dirty="0">
                <a:solidFill>
                  <a:schemeClr val="tx1"/>
                </a:solidFill>
                <a:hlinkClick r:id="rId7"/>
              </a:rPr>
              <a:t>„</a:t>
            </a:r>
            <a:r>
              <a:rPr lang="de-DE" sz="1600" dirty="0">
                <a:solidFill>
                  <a:schemeClr val="tx1"/>
                </a:solidFill>
                <a:effectLst/>
                <a:hlinkClick r:id="rId7"/>
              </a:rPr>
              <a:t>Foto Kiefern“ </a:t>
            </a:r>
            <a:r>
              <a:rPr lang="de-DE" sz="1600" dirty="0">
                <a:solidFill>
                  <a:schemeClr val="tx1"/>
                </a:solidFill>
                <a:effectLst/>
              </a:rPr>
              <a:t>von Felix Mittermeier unter </a:t>
            </a:r>
            <a:r>
              <a:rPr lang="de-DE" sz="1600" dirty="0">
                <a:solidFill>
                  <a:schemeClr val="tx1"/>
                </a:solidFill>
                <a:effectLst/>
                <a:hlinkClick r:id="rId8"/>
              </a:rPr>
              <a:t>Pexels Lizenz</a:t>
            </a:r>
            <a:r>
              <a:rPr lang="de-DE" sz="1600" dirty="0">
                <a:solidFill>
                  <a:schemeClr val="tx1"/>
                </a:solidFill>
                <a:effectLst/>
              </a:rPr>
              <a:t>. </a:t>
            </a:r>
            <a:r>
              <a:rPr lang="de-DE" sz="1600" dirty="0">
                <a:solidFill>
                  <a:schemeClr val="tx1"/>
                </a:solidFill>
              </a:rPr>
              <a:t>Zugriff am 07.02.2025. 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5: </a:t>
            </a:r>
            <a:r>
              <a:rPr lang="de-DE" sz="1600" dirty="0">
                <a:cs typeface="Times New Roman" panose="02020603050405020304" pitchFamily="18" charset="0"/>
                <a:hlinkClick r:id="rId9"/>
              </a:rPr>
              <a:t>„Klimawandel – ein Überblick. Komponenten des Klimasystems</a:t>
            </a:r>
            <a:r>
              <a:rPr lang="de-DE" sz="1600" dirty="0">
                <a:cs typeface="Times New Roman" panose="02020603050405020304" pitchFamily="18" charset="0"/>
              </a:rPr>
              <a:t>“, von: Deutscher Wetterdienst (2021) unter </a:t>
            </a:r>
            <a:r>
              <a:rPr lang="de-DE" sz="1600" dirty="0">
                <a:cs typeface="Times New Roman" panose="02020603050405020304" pitchFamily="18" charset="0"/>
                <a:hlinkClick r:id="rId10"/>
              </a:rPr>
              <a:t>Lizenz des DWD</a:t>
            </a:r>
            <a:r>
              <a:rPr lang="de-DE" sz="1600" dirty="0">
                <a:cs typeface="Times New Roman" panose="02020603050405020304" pitchFamily="18" charset="0"/>
              </a:rPr>
              <a:t>. </a:t>
            </a:r>
            <a:r>
              <a:rPr lang="de-DE" sz="1600" dirty="0">
                <a:solidFill>
                  <a:schemeClr val="tx1"/>
                </a:solidFill>
              </a:rPr>
              <a:t>Zugriff am 07.02.2025.</a:t>
            </a:r>
            <a:r>
              <a:rPr lang="de-DE" sz="1600" dirty="0">
                <a:cs typeface="Times New Roman" panose="02020603050405020304" pitchFamily="18" charset="0"/>
              </a:rPr>
              <a:t> </a:t>
            </a:r>
            <a:endParaRPr lang="de-DE" sz="1600" dirty="0">
              <a:effectLst/>
              <a:cs typeface="Arial" panose="020B0604020202020204" pitchFamily="34" charset="0"/>
            </a:endParaRP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8: </a:t>
            </a:r>
            <a:r>
              <a:rPr lang="de-DE" sz="1600" dirty="0">
                <a:cs typeface="Times New Roman" panose="02020603050405020304" pitchFamily="18" charset="0"/>
              </a:rPr>
              <a:t>Screenshot </a:t>
            </a:r>
            <a:r>
              <a:rPr lang="de-DE" sz="1600" dirty="0">
                <a:cs typeface="Times New Roman" panose="02020603050405020304" pitchFamily="18" charset="0"/>
                <a:hlinkClick r:id="rId11"/>
              </a:rPr>
              <a:t>„Pfade zu Netto-Null-Emissionen für verschiedene CO2-Budgets. Deutschland</a:t>
            </a:r>
            <a:r>
              <a:rPr lang="de-DE" sz="1600" dirty="0">
                <a:cs typeface="Times New Roman" panose="02020603050405020304" pitchFamily="18" charset="0"/>
              </a:rPr>
              <a:t>“ von #</a:t>
            </a:r>
            <a:r>
              <a:rPr lang="de-DE" sz="1600" dirty="0" err="1">
                <a:cs typeface="Times New Roman" panose="02020603050405020304" pitchFamily="18" charset="0"/>
              </a:rPr>
              <a:t>showyourbudgets</a:t>
            </a:r>
            <a:r>
              <a:rPr lang="de-DE" sz="1600" dirty="0">
                <a:cs typeface="Times New Roman" panose="02020603050405020304" pitchFamily="18" charset="0"/>
              </a:rPr>
              <a:t>, </a:t>
            </a:r>
            <a:r>
              <a:rPr lang="de-DE" sz="1600" dirty="0">
                <a:cs typeface="Times New Roman" panose="02020603050405020304" pitchFamily="18" charset="0"/>
                <a:hlinkClick r:id="rId12"/>
              </a:rPr>
              <a:t>CC BY 4.0 Lizenz</a:t>
            </a:r>
            <a:r>
              <a:rPr lang="de-DE" sz="1600" dirty="0">
                <a:cs typeface="Times New Roman" panose="02020603050405020304" pitchFamily="18" charset="0"/>
              </a:rPr>
              <a:t>. Zugriff am 07.02.2025. </a:t>
            </a:r>
            <a:r>
              <a:rPr lang="de-DE" sz="1600" dirty="0">
                <a:hlinkClick r:id="rId13"/>
              </a:rPr>
              <a:t>formation Tracker – Ist die Energiewende auf Kurs?</a:t>
            </a:r>
            <a:r>
              <a:rPr lang="de-DE" sz="1600" dirty="0"/>
              <a:t>“ von Kopernikus-Projekt Ariadne (2023) unter </a:t>
            </a:r>
            <a:r>
              <a:rPr lang="de-DE" sz="1600" dirty="0">
                <a:hlinkClick r:id="rId14"/>
              </a:rPr>
              <a:t>CC BY 4.0 Lizenz</a:t>
            </a:r>
            <a:r>
              <a:rPr lang="de-DE" sz="1600" dirty="0"/>
              <a:t>. http://</a:t>
            </a:r>
            <a:r>
              <a:rPr lang="de-DE" sz="1600" dirty="0" err="1"/>
              <a:t>tracker.ariadneprojekt.de</a:t>
            </a:r>
            <a:r>
              <a:rPr lang="de-DE" sz="1600" dirty="0"/>
              <a:t>/ Zugriff am 07.02.2025.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15: </a:t>
            </a:r>
            <a:r>
              <a:rPr lang="de-DE" sz="1600" dirty="0">
                <a:cs typeface="Times New Roman" panose="02020603050405020304" pitchFamily="18" charset="0"/>
              </a:rPr>
              <a:t>Screenshot: </a:t>
            </a:r>
            <a:r>
              <a:rPr lang="de-DE" sz="1600" dirty="0">
                <a:cs typeface="Times New Roman" panose="02020603050405020304" pitchFamily="18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„Deutscher </a:t>
            </a:r>
            <a:r>
              <a:rPr lang="de-DE" sz="1600" dirty="0" err="1">
                <a:cs typeface="Times New Roman" panose="02020603050405020304" pitchFamily="18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Klimaatlas</a:t>
            </a:r>
            <a:r>
              <a:rPr lang="de-DE" sz="1600" dirty="0" err="1">
                <a:cs typeface="Times New Roman" panose="02020603050405020304" pitchFamily="18" charset="0"/>
              </a:rPr>
              <a:t>“von</a:t>
            </a:r>
            <a:r>
              <a:rPr lang="de-DE" sz="1600" dirty="0">
                <a:cs typeface="Times New Roman" panose="02020603050405020304" pitchFamily="18" charset="0"/>
              </a:rPr>
              <a:t>: Deutscher Wetterdienst (2021) unter </a:t>
            </a:r>
            <a:r>
              <a:rPr lang="de-DE" sz="1600" dirty="0">
                <a:cs typeface="Times New Roman" panose="02020603050405020304" pitchFamily="18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Lizenz des DWD.</a:t>
            </a:r>
            <a:r>
              <a:rPr lang="de-DE" sz="1600" dirty="0">
                <a:cs typeface="Times New Roman" panose="02020603050405020304" pitchFamily="18" charset="0"/>
              </a:rPr>
              <a:t> Zugriff am 07.02.2025. </a:t>
            </a:r>
            <a:r>
              <a:rPr lang="de-DE" sz="1600" dirty="0"/>
              <a:t>Folie 19: </a:t>
            </a:r>
            <a:r>
              <a:rPr lang="de-DE" sz="1600" dirty="0">
                <a:solidFill>
                  <a:schemeClr val="tx1"/>
                </a:solidFill>
              </a:rPr>
              <a:t>„</a:t>
            </a:r>
            <a:r>
              <a:rPr lang="de-DE" sz="1600" dirty="0">
                <a:solidFill>
                  <a:schemeClr val="tx1"/>
                </a:solidFill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Klima Foto</a:t>
            </a:r>
            <a:r>
              <a:rPr lang="de-DE" sz="1600" dirty="0">
                <a:solidFill>
                  <a:schemeClr val="tx1"/>
                </a:solidFill>
              </a:rPr>
              <a:t>“ von Markus Spiske </a:t>
            </a:r>
            <a:r>
              <a:rPr lang="de-DE" sz="1600" dirty="0">
                <a:solidFill>
                  <a:schemeClr val="tx1"/>
                </a:solidFill>
                <a:effectLst/>
              </a:rPr>
              <a:t>unter </a:t>
            </a:r>
            <a:r>
              <a:rPr lang="de-DE" sz="1600" dirty="0">
                <a:solidFill>
                  <a:schemeClr val="tx1"/>
                </a:solidFill>
                <a:effectLst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Pexels Lizenz</a:t>
            </a:r>
            <a:r>
              <a:rPr lang="de-DE" sz="1600" dirty="0">
                <a:solidFill>
                  <a:schemeClr val="tx1"/>
                </a:solidFill>
                <a:effectLst/>
              </a:rPr>
              <a:t>.</a:t>
            </a:r>
            <a:r>
              <a:rPr lang="de-DE" sz="1600" dirty="0">
                <a:solidFill>
                  <a:schemeClr val="tx1"/>
                </a:solidFill>
              </a:rPr>
              <a:t> Zugriff am 07.02.2025.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20: </a:t>
            </a:r>
            <a:r>
              <a:rPr lang="de-DE" sz="1600" dirty="0">
                <a:cs typeface="Times New Roman" panose="02020603050405020304" pitchFamily="18" charset="0"/>
                <a:hlinkClick r:id="rId17"/>
              </a:rPr>
              <a:t>„</a:t>
            </a:r>
            <a:r>
              <a:rPr lang="de-DE" sz="1600" dirty="0">
                <a:solidFill>
                  <a:srgbClr val="3F3F3F"/>
                </a:solidFill>
                <a:effectLst/>
                <a:hlinkClick r:id="rId17"/>
              </a:rPr>
              <a:t>Deutschland im Klimawandel“</a:t>
            </a:r>
            <a:r>
              <a:rPr lang="de-DE" sz="1600" dirty="0">
                <a:solidFill>
                  <a:srgbClr val="3F3F3F"/>
                </a:solidFill>
                <a:hlinkClick r:id="rId17"/>
              </a:rPr>
              <a:t> </a:t>
            </a:r>
            <a:r>
              <a:rPr lang="de-DE" sz="1600" dirty="0">
                <a:cs typeface="Times New Roman" panose="02020603050405020304" pitchFamily="18" charset="0"/>
              </a:rPr>
              <a:t>von: Deutscher Wetterdienst (2021) unter </a:t>
            </a:r>
            <a:r>
              <a:rPr lang="de-DE" sz="1600" dirty="0">
                <a:cs typeface="Times New Roman" panose="02020603050405020304" pitchFamily="18" charset="0"/>
                <a:hlinkClick r:id="rId10"/>
              </a:rPr>
              <a:t>Lizenz des DWD. </a:t>
            </a:r>
            <a:r>
              <a:rPr lang="de-DE" sz="1600" dirty="0"/>
              <a:t>Zugriff am 07.02.2025.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de-DE" sz="1600" dirty="0"/>
              <a:t>Folie 21: </a:t>
            </a:r>
            <a:r>
              <a:rPr lang="de-DE" sz="1600" dirty="0">
                <a:solidFill>
                  <a:schemeClr val="tx1"/>
                </a:solidFill>
              </a:rPr>
              <a:t>„Fig. 2“ von Franzke, C., </a:t>
            </a:r>
            <a:r>
              <a:rPr lang="de-DE" sz="1600" dirty="0" err="1">
                <a:solidFill>
                  <a:schemeClr val="tx1"/>
                </a:solidFill>
              </a:rPr>
              <a:t>Ciullo</a:t>
            </a:r>
            <a:r>
              <a:rPr lang="de-DE" sz="1600" dirty="0">
                <a:solidFill>
                  <a:schemeClr val="tx1"/>
                </a:solidFill>
              </a:rPr>
              <a:t>, A. &amp;  Gilmore, E. (2022):  </a:t>
            </a:r>
            <a:r>
              <a:rPr lang="de-DE" sz="1600" dirty="0" err="1">
                <a:solidFill>
                  <a:schemeClr val="tx1"/>
                </a:solidFill>
              </a:rPr>
              <a:t>Perspectives</a:t>
            </a:r>
            <a:r>
              <a:rPr lang="de-DE" sz="1600" dirty="0">
                <a:solidFill>
                  <a:schemeClr val="tx1"/>
                </a:solidFill>
              </a:rPr>
              <a:t> on </a:t>
            </a:r>
            <a:r>
              <a:rPr lang="de-DE" sz="1600" dirty="0" err="1">
                <a:solidFill>
                  <a:schemeClr val="tx1"/>
                </a:solidFill>
              </a:rPr>
              <a:t>tipping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points</a:t>
            </a:r>
            <a:r>
              <a:rPr lang="de-DE" sz="1600" dirty="0">
                <a:solidFill>
                  <a:schemeClr val="tx1"/>
                </a:solidFill>
              </a:rPr>
              <a:t> in </a:t>
            </a:r>
            <a:r>
              <a:rPr lang="de-DE" sz="1600" dirty="0" err="1">
                <a:solidFill>
                  <a:schemeClr val="tx1"/>
                </a:solidFill>
              </a:rPr>
              <a:t>integrated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models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of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the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natural</a:t>
            </a:r>
            <a:r>
              <a:rPr lang="de-DE" sz="1600" dirty="0">
                <a:solidFill>
                  <a:schemeClr val="tx1"/>
                </a:solidFill>
              </a:rPr>
              <a:t> and human Earth </a:t>
            </a:r>
            <a:r>
              <a:rPr lang="de-DE" sz="1600" dirty="0" err="1">
                <a:solidFill>
                  <a:schemeClr val="tx1"/>
                </a:solidFill>
              </a:rPr>
              <a:t>system</a:t>
            </a:r>
            <a:r>
              <a:rPr lang="de-DE" sz="1600" dirty="0">
                <a:solidFill>
                  <a:schemeClr val="tx1"/>
                </a:solidFill>
              </a:rPr>
              <a:t>: </a:t>
            </a:r>
            <a:r>
              <a:rPr lang="de-DE" sz="1600" dirty="0" err="1">
                <a:solidFill>
                  <a:schemeClr val="tx1"/>
                </a:solidFill>
              </a:rPr>
              <a:t>cascading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effects</a:t>
            </a:r>
            <a:r>
              <a:rPr lang="de-DE" sz="1600" dirty="0">
                <a:solidFill>
                  <a:schemeClr val="tx1"/>
                </a:solidFill>
              </a:rPr>
              <a:t> and </a:t>
            </a:r>
            <a:r>
              <a:rPr lang="de-DE" sz="1600" dirty="0" err="1">
                <a:solidFill>
                  <a:schemeClr val="tx1"/>
                </a:solidFill>
              </a:rPr>
              <a:t>telecoupling</a:t>
            </a:r>
            <a:r>
              <a:rPr lang="de-DE" sz="1600" dirty="0">
                <a:solidFill>
                  <a:schemeClr val="tx1"/>
                </a:solidFill>
              </a:rPr>
              <a:t>. Environmental Research Letters. 17 (1): 015004. </a:t>
            </a:r>
            <a:r>
              <a:rPr lang="de-DE" sz="1600" dirty="0">
                <a:solidFill>
                  <a:schemeClr val="tx1"/>
                </a:solidFill>
                <a:hlinkClick r:id="rId18" tooltip="doi:10.1088/1748-9326/ac42fd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doi:10.1088/1748-9326/ac42fd</a:t>
            </a:r>
            <a:r>
              <a:rPr lang="de-DE" sz="1600" dirty="0">
                <a:solidFill>
                  <a:schemeClr val="tx1"/>
                </a:solidFill>
              </a:rPr>
              <a:t>. </a:t>
            </a:r>
            <a:r>
              <a:rPr lang="de-DE" sz="1600" dirty="0"/>
              <a:t>Folie 26: </a:t>
            </a:r>
            <a:r>
              <a:rPr lang="de-DE" sz="1600" dirty="0">
                <a:solidFill>
                  <a:schemeClr val="tx1"/>
                </a:solidFill>
              </a:rPr>
              <a:t>„Abb.03“ Ludwig, F., Well, F. &amp; Moseler, E-M. (2021):  Integrierte Planung blau-grüner Infrastrukturen. Ein Leitfaden. </a:t>
            </a:r>
            <a:r>
              <a:rPr lang="de-DE" sz="1600" dirty="0" err="1">
                <a:solidFill>
                  <a:schemeClr val="tx1"/>
                </a:solidFill>
              </a:rPr>
              <a:t>Hg</a:t>
            </a:r>
            <a:r>
              <a:rPr lang="de-DE" sz="1600" dirty="0">
                <a:solidFill>
                  <a:schemeClr val="tx1"/>
                </a:solidFill>
              </a:rPr>
              <a:t>. v. F. Ludwig, F. Well, E-M. Moseler und B. Eisenberg. München: </a:t>
            </a:r>
            <a:r>
              <a:rPr lang="de-DE" sz="1600" dirty="0">
                <a:solidFill>
                  <a:schemeClr val="tx1"/>
                </a:solidFill>
                <a:hlinkClick r:id="rId19"/>
              </a:rPr>
              <a:t>https://mediatum.ub.tum.de/doc/1638459/1638459.pdf</a:t>
            </a:r>
            <a:r>
              <a:rPr lang="de-DE" sz="1600" dirty="0">
                <a:solidFill>
                  <a:schemeClr val="tx1"/>
                </a:solidFill>
              </a:rPr>
              <a:t>  </a:t>
            </a:r>
          </a:p>
          <a:p>
            <a:pPr marL="28575" lvl="2" indent="-2857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21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1C95D1E-2863-B419-C907-69B15EA1CCDD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2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7DCDA85-B556-A2BB-4F58-B8594D172F40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1950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0" y="0"/>
            <a:ext cx="12217400" cy="7183937"/>
          </a:xfrm>
          <a:prstGeom prst="rect">
            <a:avLst/>
          </a:prstGeom>
          <a:solidFill>
            <a:srgbClr val="7B0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50025" y="511959"/>
            <a:ext cx="8329524" cy="554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900"/>
              </a:lnSpc>
            </a:pPr>
            <a:r>
              <a:rPr lang="de-DE" sz="30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Hinweise zur Nutzung &amp; Lizensierung</a:t>
            </a:r>
            <a:endParaRPr lang="de-DE" sz="30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55336" y="1490231"/>
            <a:ext cx="1129236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2000">
              <a:defRPr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Dieser Foliensatz ist lizensiert unter 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br>
              <a:rPr kumimoji="0" lang="de-DE" sz="2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kumimoji="0" lang="de-DE" sz="2200" b="1" i="0" u="sng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Einschränkung</a:t>
            </a:r>
            <a: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: Leuphana Logos und Schriftzug sind von dieser Lizenz ausgenommen.</a:t>
            </a:r>
          </a:p>
          <a:p>
            <a:pPr marL="252000">
              <a:defRPr/>
            </a:pPr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Vollständige </a:t>
            </a:r>
            <a:r>
              <a:rPr kumimoji="0" lang="de-DE" sz="22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Quellenangabe: </a:t>
            </a:r>
            <a:br>
              <a:rPr kumimoji="0" lang="de-DE" sz="2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Redenius, P.; Möller, S.: Steinhardt, A.; Hörisch, J.; Grunenberg, A. (2025): Themenblock 4: Hitzemanagement. In: Kommunale Klimaanpassung in der Hochschullehre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: Foliensätze (T1-7) zur Open Educational </a:t>
            </a:r>
            <a:r>
              <a:rPr lang="de-DE" sz="2200" i="1" dirty="0" err="1">
                <a:solidFill>
                  <a:schemeClr val="bg1"/>
                </a:solidFill>
                <a:latin typeface="Arial Narrow" panose="020B0606020202030204" pitchFamily="34" charset="0"/>
              </a:rPr>
              <a:t>Resource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 des Projekts </a:t>
            </a:r>
            <a:r>
              <a:rPr kumimoji="0" lang="de-DE" sz="220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StudiKommKlima: Studienpfad für den Beruf als kommunale*r Klimaschutzmanager*in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(4.0)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</a:rPr>
              <a:t>. Stand: 04/2025.</a:t>
            </a:r>
          </a:p>
          <a:p>
            <a:pPr marL="252000">
              <a:defRPr/>
            </a:pPr>
            <a:endParaRPr lang="de-DE" sz="2200" i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52000">
              <a:defRPr/>
            </a:pPr>
            <a:r>
              <a:rPr lang="de-DE" sz="2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Folien 7, 8, 15-17. Darstellung auf Basis von Amelie Grunenberg, Klimaanpassungsmanagerin Hansestadt Lüneburg. Überarbeitung von Pia Redenius &amp; Anna Steinhardt.</a:t>
            </a:r>
          </a:p>
          <a:p>
            <a:pPr marL="252000">
              <a:defRPr/>
            </a:pPr>
            <a:endParaRPr kumimoji="0" lang="de-DE" sz="22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252000">
              <a:defRPr/>
            </a:pP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Weitere Informationen: 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https://www.leuphana.de/institute/csm/noekonomie-hoerisch/studikommklima.html</a:t>
            </a:r>
            <a:r>
              <a:rPr lang="de-DE" sz="2200" i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endParaRPr kumimoji="0" lang="de-DE" sz="220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buSzPct val="70000"/>
            </a:pPr>
            <a:endParaRPr lang="de-DE" sz="2200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241" y="6315074"/>
            <a:ext cx="216000" cy="247355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8D3D54C-68B2-277A-EDA1-C3A8D2C84FC4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55E3B90-E07F-48AE-BF2A-DB4DCD5815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30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Themenübersicht 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635000" y="1566849"/>
            <a:ext cx="10922000" cy="3327400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Ausgangslage: Folgen des Klimawandels &amp; Hitze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Herausforderungen und Gefahren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Hitzeindikatoren: Impact- und Response-Indikatoren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Hitzeaktionspläne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Hitzestadtplan für die Hansestadt Lüneburg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 err="1">
                <a:cs typeface="Arial" panose="020B0604020202020204" pitchFamily="34" charset="0"/>
              </a:rPr>
              <a:t>Good</a:t>
            </a:r>
            <a:r>
              <a:rPr lang="de-DE" sz="2200" dirty="0">
                <a:cs typeface="Arial" panose="020B0604020202020204" pitchFamily="34" charset="0"/>
              </a:rPr>
              <a:t> Practice Beispiel der Stadt Speyer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Fazit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Quellenübersicht, Literaturempfehlungen</a:t>
            </a: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43EB66D-ACE8-3C81-6EF0-EA3FA1B52F38}"/>
              </a:ext>
            </a:extLst>
          </p:cNvPr>
          <p:cNvSpPr/>
          <p:nvPr/>
        </p:nvSpPr>
        <p:spPr>
          <a:xfrm>
            <a:off x="7490503" y="1052052"/>
            <a:ext cx="4367821" cy="14836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Hinweise für Lehrende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: Falls das Seminar im Sommersemester stattfindet, könnten Sie einen Spaziergang oder eine Radtour zu heißen und kühlen und Orten in den Semesterplan einbauen.</a:t>
            </a:r>
          </a:p>
        </p:txBody>
      </p:sp>
      <p:pic>
        <p:nvPicPr>
          <p:cNvPr id="7" name="Grafik 6" descr="Glühbirne und Zahnrad mit einfarbiger Füllung">
            <a:extLst>
              <a:ext uri="{FF2B5EF4-FFF2-40B4-BE49-F238E27FC236}">
                <a16:creationId xmlns:a16="http://schemas.microsoft.com/office/drawing/2014/main" id="{96BEA879-5C21-D5B5-307C-FAE94F193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53655" y="362993"/>
            <a:ext cx="914400" cy="9144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D7F4AE0A-21D2-0A08-9DA9-DE8505310EDF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843AFCF-6896-00EF-3F73-F9A07AA064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055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EE3AE6-8DC8-4654-89A5-57FEEDBDF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Rückblick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A8F6DFC-4946-4F8E-B921-8270118D7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506E3E-15C7-4BA2-AED1-29890D9D7E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9F4F22F-EA89-2FFB-8B3E-1B848E92E09A}"/>
              </a:ext>
            </a:extLst>
          </p:cNvPr>
          <p:cNvSpPr/>
          <p:nvPr/>
        </p:nvSpPr>
        <p:spPr>
          <a:xfrm>
            <a:off x="5932715" y="4298794"/>
            <a:ext cx="5921828" cy="9676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b="1" dirty="0">
                <a:solidFill>
                  <a:schemeClr val="tx1"/>
                </a:solidFill>
                <a:latin typeface="Arial Narrow" panose="020B0606020202030204" pitchFamily="34" charset="0"/>
              </a:rPr>
              <a:t>Anregung für Lehrende</a:t>
            </a: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: </a:t>
            </a:r>
            <a:b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de-DE" dirty="0">
                <a:solidFill>
                  <a:schemeClr val="tx1"/>
                </a:solidFill>
                <a:latin typeface="Arial Narrow" panose="020B0606020202030204" pitchFamily="34" charset="0"/>
              </a:rPr>
              <a:t>Passen Sie den Rückblick gerne Ihren Vorstellungen an.</a:t>
            </a:r>
          </a:p>
        </p:txBody>
      </p:sp>
      <p:pic>
        <p:nvPicPr>
          <p:cNvPr id="8" name="Grafik 7" descr="Glühbirne und Zahnrad mit einfarbiger Füllung">
            <a:extLst>
              <a:ext uri="{FF2B5EF4-FFF2-40B4-BE49-F238E27FC236}">
                <a16:creationId xmlns:a16="http://schemas.microsoft.com/office/drawing/2014/main" id="{421A420B-3734-DB2F-D2D7-66B48482A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28243" y="3608029"/>
            <a:ext cx="928757" cy="928757"/>
          </a:xfrm>
          <a:prstGeom prst="rect">
            <a:avLst/>
          </a:prstGeom>
        </p:spPr>
      </p:pic>
      <p:sp>
        <p:nvSpPr>
          <p:cNvPr id="9" name="Sprechblase: rechteckig 7">
            <a:extLst>
              <a:ext uri="{FF2B5EF4-FFF2-40B4-BE49-F238E27FC236}">
                <a16:creationId xmlns:a16="http://schemas.microsoft.com/office/drawing/2014/main" id="{BA00B2A0-CE8F-D762-9F68-328898DA63FC}"/>
              </a:ext>
            </a:extLst>
          </p:cNvPr>
          <p:cNvSpPr/>
          <p:nvPr/>
        </p:nvSpPr>
        <p:spPr>
          <a:xfrm>
            <a:off x="1019038" y="1863171"/>
            <a:ext cx="9398152" cy="1252850"/>
          </a:xfrm>
          <a:prstGeom prst="wedgeRectCallout">
            <a:avLst>
              <a:gd name="adj1" fmla="val 37081"/>
              <a:gd name="adj2" fmla="val -7591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i="1" dirty="0">
                <a:solidFill>
                  <a:schemeClr val="tx1"/>
                </a:solidFill>
                <a:latin typeface="Arial Narrow" panose="020B0606020202030204" pitchFamily="34" charset="0"/>
              </a:rPr>
              <a:t>Welche Themen wurden in der vergangenen Sitzung besprochen? Rekapitulieren Sie die wichtigsten Erkenntnisse (z.B. zu Klimawandelfolgen in Deutschland, THG-Bilanzen, Arbeitsfelder des Klimaschutzes und der Klimaanpassung…)</a:t>
            </a:r>
          </a:p>
        </p:txBody>
      </p:sp>
      <p:pic>
        <p:nvPicPr>
          <p:cNvPr id="10" name="Grafik 9" descr="Gruppenbrainstorming mit einfarbiger Füllung">
            <a:extLst>
              <a:ext uri="{FF2B5EF4-FFF2-40B4-BE49-F238E27FC236}">
                <a16:creationId xmlns:a16="http://schemas.microsoft.com/office/drawing/2014/main" id="{CE1935A5-816A-9527-F0E6-A8D26BE1A2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54035" y="638189"/>
            <a:ext cx="1218927" cy="121892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7D6B086A-A01F-8740-BB4E-E832144E619B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AACE660-68FC-7F48-A38A-B50427DA0D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69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400964-76EC-26D0-E3F4-8A9F7C97E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9E60808-E2AB-C280-6488-E298C4F15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Lernziele für diese Einheit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AD4FF97-68E1-B60F-3887-17122F1F77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000" y="1566849"/>
            <a:ext cx="10922000" cy="3327400"/>
          </a:xfrm>
        </p:spPr>
        <p:txBody>
          <a:bodyPr>
            <a:normAutofit/>
          </a:bodyPr>
          <a:lstStyle/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9D8BB1F-94E3-4C19-EF87-E688298B1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5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4A5EA921-9673-4ABE-A91C-468C75F85A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3C14B733-22AA-13B5-3F79-2BD9F2E09CBB}"/>
              </a:ext>
            </a:extLst>
          </p:cNvPr>
          <p:cNvSpPr txBox="1">
            <a:spLocks/>
          </p:cNvSpPr>
          <p:nvPr/>
        </p:nvSpPr>
        <p:spPr>
          <a:xfrm>
            <a:off x="787400" y="1719249"/>
            <a:ext cx="10922000" cy="3327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00000"/>
              </a:lnSpc>
              <a:buClr>
                <a:schemeClr val="tx1"/>
              </a:buClr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Hitzebedingte Klimawandelfolgen kennen und aktuelle empirische Daten zu entsprechenden </a:t>
            </a:r>
            <a:br>
              <a:rPr lang="de-DE" sz="2200" dirty="0">
                <a:cs typeface="Arial" panose="020B0604020202020204" pitchFamily="34" charset="0"/>
              </a:rPr>
            </a:br>
            <a:r>
              <a:rPr lang="de-DE" sz="2200" dirty="0">
                <a:cs typeface="Arial" panose="020B0604020202020204" pitchFamily="34" charset="0"/>
              </a:rPr>
              <a:t>Indikatoren recherchieren und interpretieren können.</a:t>
            </a:r>
          </a:p>
          <a:p>
            <a:pPr marL="342900" indent="-342900">
              <a:lnSpc>
                <a:spcPct val="100000"/>
              </a:lnSpc>
              <a:buClr>
                <a:schemeClr val="tx1"/>
              </a:buClr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Die Bedeutung und die Gütekriterien kommunaler Hitzeaktionspläne erläutern können.</a:t>
            </a:r>
          </a:p>
          <a:p>
            <a:pPr marL="342900" indent="-342900">
              <a:lnSpc>
                <a:spcPct val="100000"/>
              </a:lnSpc>
              <a:buClr>
                <a:schemeClr val="tx1"/>
              </a:buClr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Hitzeaktionspläne recherchieren, miteinander vergleichen und beurteilen können.</a:t>
            </a:r>
          </a:p>
          <a:p>
            <a:pPr marL="342900" indent="-342900">
              <a:lnSpc>
                <a:spcPct val="100000"/>
              </a:lnSpc>
              <a:buClr>
                <a:schemeClr val="tx1"/>
              </a:buClr>
              <a:buFont typeface="Symbol" pitchFamily="2" charset="2"/>
              <a:buChar char="-"/>
            </a:pPr>
            <a:r>
              <a:rPr lang="de-DE" sz="2200" dirty="0">
                <a:cs typeface="Arial" panose="020B0604020202020204" pitchFamily="34" charset="0"/>
              </a:rPr>
              <a:t>Konkrete Klimaanpassungsmaßnahmen in Bezug auf Hitze kennen und beurteilen können.</a:t>
            </a:r>
          </a:p>
          <a:p>
            <a:pPr marL="342900" indent="-342900">
              <a:lnSpc>
                <a:spcPct val="100000"/>
              </a:lnSpc>
              <a:buClr>
                <a:schemeClr val="tx1"/>
              </a:buClr>
              <a:buFont typeface="Symbol" pitchFamily="2" charset="2"/>
              <a:buChar char="-"/>
            </a:pPr>
            <a:r>
              <a:rPr lang="de-DE" sz="2200" dirty="0" err="1">
                <a:cs typeface="Arial" panose="020B0604020202020204" pitchFamily="34" charset="0"/>
              </a:rPr>
              <a:t>Good</a:t>
            </a:r>
            <a:r>
              <a:rPr lang="de-DE" sz="2200" dirty="0">
                <a:cs typeface="Arial" panose="020B0604020202020204" pitchFamily="34" charset="0"/>
              </a:rPr>
              <a:t> Practice Beispiele recherchieren und auf ihre Übertragbarkeit auf den eigenen Wohnort hin befragen können.</a:t>
            </a: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  <a:p>
            <a:pPr>
              <a:lnSpc>
                <a:spcPts val="2200"/>
              </a:lnSpc>
              <a:buSzPct val="70000"/>
            </a:pPr>
            <a:endParaRPr lang="de-DE" dirty="0"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8E77B193-2140-D86B-BF85-9E110F643F81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4869FDF-518D-BB14-BDE4-E3FC7046B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874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CC6232-E032-2D88-7220-A775E7257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6032A3D-E545-A433-310B-E43DF355A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Ausgangslage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CF306CF-6B1F-AA45-5341-AFB7869C0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7D859B2E-0F9A-B3A0-A9D0-299A15BB12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728666ED-3E3A-ADB8-8328-9F2D4A59259A}"/>
              </a:ext>
            </a:extLst>
          </p:cNvPr>
          <p:cNvSpPr>
            <a:spLocks noGrp="1"/>
          </p:cNvSpPr>
          <p:nvPr/>
        </p:nvSpPr>
        <p:spPr>
          <a:xfrm>
            <a:off x="4235116" y="5486400"/>
            <a:ext cx="7683834" cy="95049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#</a:t>
            </a:r>
            <a:r>
              <a:rPr lang="de-DE" sz="1400" dirty="0" err="1">
                <a:solidFill>
                  <a:schemeClr val="tx1"/>
                </a:solidFill>
              </a:rPr>
              <a:t>showyourstripes</a:t>
            </a:r>
            <a:r>
              <a:rPr lang="de-DE" sz="1400" dirty="0">
                <a:solidFill>
                  <a:schemeClr val="tx1"/>
                </a:solidFill>
              </a:rPr>
              <a:t> „</a:t>
            </a:r>
            <a:r>
              <a:rPr lang="de-DE" sz="1400" dirty="0">
                <a:solidFill>
                  <a:schemeClr val="tx1"/>
                </a:solidFill>
                <a:hlinkClick r:id="rId2"/>
              </a:rPr>
              <a:t>Temperature change in Germany</a:t>
            </a:r>
            <a:r>
              <a:rPr lang="de-DE" sz="1400" dirty="0">
                <a:solidFill>
                  <a:schemeClr val="tx1"/>
                </a:solidFill>
              </a:rPr>
              <a:t>“ mit Daten des Deutscher Wetterdienst von </a:t>
            </a:r>
            <a:r>
              <a:rPr lang="de-DE" sz="1400" dirty="0">
                <a:hlinkClick r:id="rId3"/>
              </a:rPr>
              <a:t>Ed Hawkins </a:t>
            </a:r>
            <a:r>
              <a:rPr lang="de-DE" sz="1400" dirty="0">
                <a:solidFill>
                  <a:schemeClr val="tx1"/>
                </a:solidFill>
              </a:rPr>
              <a:t>Lizensiert durch die University </a:t>
            </a:r>
            <a:r>
              <a:rPr lang="de-DE" sz="1400" dirty="0" err="1">
                <a:solidFill>
                  <a:schemeClr val="tx1"/>
                </a:solidFill>
              </a:rPr>
              <a:t>of</a:t>
            </a:r>
            <a:r>
              <a:rPr lang="de-DE" sz="1400" dirty="0">
                <a:solidFill>
                  <a:schemeClr val="tx1"/>
                </a:solidFill>
              </a:rPr>
              <a:t> Reading unter der </a:t>
            </a:r>
            <a:r>
              <a:rPr lang="de-DE" sz="1400" dirty="0">
                <a:solidFill>
                  <a:schemeClr val="tx1"/>
                </a:solidFill>
                <a:hlinkClick r:id="rId4"/>
              </a:rPr>
              <a:t>Lizenz CC BY C 4.0 </a:t>
            </a:r>
            <a:r>
              <a:rPr lang="de-DE" sz="1400" dirty="0">
                <a:solidFill>
                  <a:schemeClr val="tx1"/>
                </a:solidFill>
              </a:rPr>
              <a:t>Zugriff am 20.02.2025. </a:t>
            </a:r>
          </a:p>
        </p:txBody>
      </p:sp>
      <p:pic>
        <p:nvPicPr>
          <p:cNvPr id="7" name="Grafik 6" descr="Ein Bild, das Screenshot, Text, Diagramm, Design enthält.&#10;&#10;Automatisch generierte Beschreibung">
            <a:extLst>
              <a:ext uri="{FF2B5EF4-FFF2-40B4-BE49-F238E27FC236}">
                <a16:creationId xmlns:a16="http://schemas.microsoft.com/office/drawing/2014/main" id="{E66EE2BD-E4DA-2202-AEE5-8D8A47EA19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550" y="1045365"/>
            <a:ext cx="7772400" cy="4370368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77265F61-9366-A7B4-3DB6-770F0988FA43}"/>
              </a:ext>
            </a:extLst>
          </p:cNvPr>
          <p:cNvSpPr/>
          <p:nvPr/>
        </p:nvSpPr>
        <p:spPr>
          <a:xfrm>
            <a:off x="634999" y="2426052"/>
            <a:ext cx="3196115" cy="36390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#</a:t>
            </a:r>
            <a:r>
              <a:rPr lang="de-DE" b="1" dirty="0" err="1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showyourstripes</a:t>
            </a:r>
            <a:r>
              <a:rPr lang="de-DE" b="1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</a:t>
            </a:r>
          </a:p>
          <a:p>
            <a:pPr algn="ctr"/>
            <a:r>
              <a:rPr lang="de-DE" sz="1600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Die University </a:t>
            </a:r>
            <a:r>
              <a:rPr lang="de-DE" sz="1600" dirty="0" err="1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of</a:t>
            </a:r>
            <a:r>
              <a:rPr lang="de-DE" sz="1600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Reading bietet online nicht nur die sogenannten </a:t>
            </a:r>
            <a:r>
              <a:rPr lang="de-DE" sz="1600" dirty="0" err="1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warming</a:t>
            </a:r>
            <a:r>
              <a:rPr lang="de-DE" sz="1600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de-DE" sz="1600" dirty="0" err="1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stripes</a:t>
            </a:r>
            <a:r>
              <a:rPr lang="de-DE" sz="1600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sondern auch </a:t>
            </a:r>
            <a:r>
              <a:rPr lang="de-DE" sz="1600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  <a:hlinkClick r:id="rId6"/>
              </a:rPr>
              <a:t>weitere Grafiken </a:t>
            </a:r>
            <a:r>
              <a:rPr lang="de-DE" sz="1600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zur Temperaturentwicklung jedes Landes an.</a:t>
            </a:r>
          </a:p>
          <a:p>
            <a:pPr algn="ctr"/>
            <a:endParaRPr lang="de-DE" sz="1600" dirty="0">
              <a:solidFill>
                <a:schemeClr val="tx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  <a:p>
            <a:pPr algn="ctr"/>
            <a:r>
              <a:rPr lang="de-DE" sz="1600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Für das Land Niedersachsen veröffentlicht das </a:t>
            </a:r>
            <a:r>
              <a:rPr lang="de-DE" sz="1600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  <a:hlinkClick r:id="rId7"/>
              </a:rPr>
              <a:t>Kompetenzzentrum Klimawandel</a:t>
            </a:r>
          </a:p>
          <a:p>
            <a:pPr algn="ctr"/>
            <a:r>
              <a:rPr lang="de-DE" sz="1600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  <a:hlinkClick r:id="rId7"/>
              </a:rPr>
              <a:t>(NIKO) </a:t>
            </a:r>
            <a:r>
              <a:rPr lang="de-DE" sz="1600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zahlreiche, auch Kreisspezifische, Klimadaten.</a:t>
            </a:r>
          </a:p>
        </p:txBody>
      </p:sp>
      <p:pic>
        <p:nvPicPr>
          <p:cNvPr id="13" name="Grafik 12" descr="Lupe mit einfarbiger Füllung">
            <a:extLst>
              <a:ext uri="{FF2B5EF4-FFF2-40B4-BE49-F238E27FC236}">
                <a16:creationId xmlns:a16="http://schemas.microsoft.com/office/drawing/2014/main" id="{7F4DECD7-0EFE-F6C1-CB54-DC29C40F0B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82707" y="1740379"/>
            <a:ext cx="700698" cy="70069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544CC3C5-0532-DAA9-B5B7-2F0C852CCA0F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A5034BF-D65A-37E6-970A-CA6C53159E0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893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Ausgangslage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635000" y="1566849"/>
            <a:ext cx="6484815" cy="332740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sz="2200" dirty="0"/>
              <a:t>Durch den Klimawandel nehmen sowohl die Häufigkeit als auch die Intensität von Hitzewellen global als auch in Deutschland zu. Es werden mehr heiße Tage und tropische Nächte erwartet: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Häufigeres Auftreten von Trockenperioden und lang andauernden Hitzewellen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Folgen werden z.B. an vermehrten Waldbränden sichtbar</a:t>
            </a:r>
          </a:p>
          <a:p>
            <a:pPr marL="342900" indent="-342900">
              <a:lnSpc>
                <a:spcPct val="100000"/>
              </a:lnSpc>
              <a:buFont typeface="Symbol" pitchFamily="2" charset="2"/>
              <a:buChar char="-"/>
            </a:pPr>
            <a:r>
              <a:rPr lang="de-DE" sz="2200" dirty="0"/>
              <a:t>Folgen werden z.B. bei Trinkwasserknappheit spürbar</a:t>
            </a:r>
            <a:endParaRPr lang="de-DE" sz="2200" dirty="0">
              <a:cs typeface="Arial" panose="020B0604020202020204" pitchFamily="34" charset="0"/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7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74F8DFDD-463C-B275-B77D-6D2F2C8598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BB343ED3-BE3C-11FE-B81F-C511306316AE}"/>
              </a:ext>
            </a:extLst>
          </p:cNvPr>
          <p:cNvSpPr>
            <a:spLocks noGrp="1"/>
          </p:cNvSpPr>
          <p:nvPr/>
        </p:nvSpPr>
        <p:spPr>
          <a:xfrm>
            <a:off x="3512071" y="5822909"/>
            <a:ext cx="4011181" cy="3651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400" dirty="0">
                <a:solidFill>
                  <a:schemeClr val="tx1"/>
                </a:solidFill>
              </a:rPr>
              <a:t>Abbildung: „</a:t>
            </a:r>
            <a:r>
              <a:rPr lang="de-DE" sz="1400" dirty="0">
                <a:solidFill>
                  <a:schemeClr val="tx1"/>
                </a:solidFill>
                <a:hlinkClick r:id="rId2"/>
              </a:rPr>
              <a:t>Markante Hitzewellen seit 1951</a:t>
            </a:r>
            <a:r>
              <a:rPr lang="de-DE" sz="1400" dirty="0">
                <a:solidFill>
                  <a:schemeClr val="tx1"/>
                </a:solidFill>
              </a:rPr>
              <a:t>“ von </a:t>
            </a:r>
            <a:r>
              <a:rPr lang="de-DE" sz="1400" dirty="0">
                <a:solidFill>
                  <a:schemeClr val="tx1"/>
                </a:solidFill>
                <a:hlinkClick r:id="rId3"/>
              </a:rPr>
              <a:t>Deutscher Wetterdienst</a:t>
            </a:r>
            <a:r>
              <a:rPr lang="de-DE" sz="1400" dirty="0">
                <a:solidFill>
                  <a:schemeClr val="tx1"/>
                </a:solidFill>
              </a:rPr>
              <a:t>, </a:t>
            </a:r>
            <a:r>
              <a:rPr lang="de-DE" sz="1400" dirty="0">
                <a:solidFill>
                  <a:schemeClr val="tx1"/>
                </a:solidFill>
                <a:cs typeface="Times New Roman" panose="02020603050405020304" pitchFamily="18" charset="0"/>
              </a:rPr>
              <a:t>unter</a:t>
            </a:r>
            <a:r>
              <a:rPr lang="de-DE" sz="1400" dirty="0">
                <a:cs typeface="Times New Roman" panose="02020603050405020304" pitchFamily="18" charset="0"/>
              </a:rPr>
              <a:t> </a:t>
            </a:r>
            <a:r>
              <a:rPr lang="de-DE" sz="1400" dirty="0">
                <a:cs typeface="Times New Roman" panose="02020603050405020304" pitchFamily="18" charset="0"/>
                <a:hlinkClick r:id="rId4"/>
              </a:rPr>
              <a:t>Lizenz des DWD</a:t>
            </a:r>
            <a:r>
              <a:rPr lang="de-DE" sz="1400" dirty="0">
                <a:cs typeface="Times New Roman" panose="02020603050405020304" pitchFamily="18" charset="0"/>
              </a:rPr>
              <a:t>. </a:t>
            </a:r>
            <a:r>
              <a:rPr lang="de-DE" sz="1400" dirty="0">
                <a:solidFill>
                  <a:schemeClr val="tx1"/>
                </a:solidFill>
              </a:rPr>
              <a:t>Zugriff am 20.02.2025. </a:t>
            </a:r>
          </a:p>
        </p:txBody>
      </p:sp>
      <p:pic>
        <p:nvPicPr>
          <p:cNvPr id="17" name="Grafik 16" descr="Ein Bild, das Text, Screenshot, Diagramm, Zahl enthält.&#10;&#10;Automatisch generierte Beschreibung">
            <a:extLst>
              <a:ext uri="{FF2B5EF4-FFF2-40B4-BE49-F238E27FC236}">
                <a16:creationId xmlns:a16="http://schemas.microsoft.com/office/drawing/2014/main" id="{D78F4D54-6FE0-3A13-91BD-342DD5C0AE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912" y="574630"/>
            <a:ext cx="3159549" cy="5917648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96842325-2538-2D8E-A80C-F1B72DDEA311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E261473-9F6D-5B51-3D2E-E66761F762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11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Herausforderungen und Gefahren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>
          <a:xfrm>
            <a:off x="635000" y="1566849"/>
            <a:ext cx="5968304" cy="3327400"/>
          </a:xfrm>
        </p:spPr>
        <p:txBody>
          <a:bodyPr>
            <a:normAutofit/>
          </a:bodyPr>
          <a:lstStyle/>
          <a:p>
            <a:pPr marL="12700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de-DE" sz="2200" dirty="0"/>
              <a:t>Gleichzeitig steigt die Zahl der Betroffenen an:</a:t>
            </a:r>
          </a:p>
          <a:p>
            <a:pPr marL="355600" lvl="1" indent="-342900">
              <a:lnSpc>
                <a:spcPct val="100000"/>
              </a:lnSpc>
              <a:spcBef>
                <a:spcPts val="1000"/>
              </a:spcBef>
              <a:buFont typeface="Symbol" pitchFamily="2" charset="2"/>
              <a:buChar char="-"/>
            </a:pPr>
            <a:r>
              <a:rPr lang="de-DE" sz="2200" dirty="0"/>
              <a:t>Im Siedlungsbereich insbesondere Betroffenheit durch: </a:t>
            </a:r>
            <a:br>
              <a:rPr lang="de-DE" sz="2200" dirty="0"/>
            </a:br>
            <a:r>
              <a:rPr lang="de-DE" sz="2200" dirty="0"/>
              <a:t>Bildung von Hitzeinseln und erhöhte Wärmebelastung in Innenräumen.</a:t>
            </a:r>
          </a:p>
          <a:p>
            <a:pPr marL="355600" lvl="1" indent="-342900">
              <a:lnSpc>
                <a:spcPct val="100000"/>
              </a:lnSpc>
              <a:spcBef>
                <a:spcPts val="1000"/>
              </a:spcBef>
              <a:buFont typeface="Symbol" pitchFamily="2" charset="2"/>
              <a:buChar char="-"/>
            </a:pPr>
            <a:r>
              <a:rPr lang="de-DE" sz="2200" dirty="0"/>
              <a:t>Besonders betroffen sind ältere Menschen, Kinder und armutsbetroffene Personen.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35000" y="624786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8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ußzeilenplatzhalter 4">
            <a:extLst>
              <a:ext uri="{FF2B5EF4-FFF2-40B4-BE49-F238E27FC236}">
                <a16:creationId xmlns:a16="http://schemas.microsoft.com/office/drawing/2014/main" id="{3C316B89-C8CE-71D8-A0BB-479745DC15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pic>
        <p:nvPicPr>
          <p:cNvPr id="7" name="Grafik 6" descr="Ein Bild, das Text, Screenshot, Schrift, Design enthält.&#10;&#10;Automatisch generierte Beschreibung">
            <a:extLst>
              <a:ext uri="{FF2B5EF4-FFF2-40B4-BE49-F238E27FC236}">
                <a16:creationId xmlns:a16="http://schemas.microsoft.com/office/drawing/2014/main" id="{3784CDDE-D377-D6E9-18BE-29F88DBB0D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304" y="1005246"/>
            <a:ext cx="5388585" cy="4209832"/>
          </a:xfrm>
          <a:prstGeom prst="rect">
            <a:avLst/>
          </a:prstGeom>
        </p:spPr>
      </p:pic>
      <p:sp>
        <p:nvSpPr>
          <p:cNvPr id="8" name="Textplatzhalter 5">
            <a:extLst>
              <a:ext uri="{FF2B5EF4-FFF2-40B4-BE49-F238E27FC236}">
                <a16:creationId xmlns:a16="http://schemas.microsoft.com/office/drawing/2014/main" id="{005A5C29-7DA7-86E8-270A-E8B043151BD4}"/>
              </a:ext>
            </a:extLst>
          </p:cNvPr>
          <p:cNvSpPr>
            <a:spLocks noGrp="1"/>
          </p:cNvSpPr>
          <p:nvPr/>
        </p:nvSpPr>
        <p:spPr>
          <a:xfrm>
            <a:off x="6841228" y="5455852"/>
            <a:ext cx="5058004" cy="91636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rgbClr val="949B8F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None/>
              <a:defRPr sz="1600" i="0" u="none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>
                <a:solidFill>
                  <a:schemeClr val="tx1"/>
                </a:solidFill>
              </a:rPr>
              <a:t>Abbildung: „</a:t>
            </a:r>
            <a:r>
              <a:rPr lang="de-DE" sz="1400" dirty="0">
                <a:solidFill>
                  <a:schemeClr val="tx1"/>
                </a:solidFill>
                <a:hlinkClick r:id="rId3"/>
              </a:rPr>
              <a:t>Vollstationäre Krankenhausbehandlungen aufgrund von Schäden durch Hitze/Sonnenlicht und durchschnittliche Hitzetage in Deutschland</a:t>
            </a:r>
            <a:r>
              <a:rPr lang="de-DE" sz="1400" dirty="0">
                <a:solidFill>
                  <a:schemeClr val="tx1"/>
                </a:solidFill>
              </a:rPr>
              <a:t>“. Daten: Deutscher Wetterdienst, von © </a:t>
            </a:r>
            <a:r>
              <a:rPr lang="de-DE" sz="1400" dirty="0">
                <a:solidFill>
                  <a:schemeClr val="tx1"/>
                </a:solidFill>
                <a:hlinkClick r:id="rId4"/>
              </a:rPr>
              <a:t>Statistisches Bundesamt (Destatis), 2025</a:t>
            </a:r>
            <a:r>
              <a:rPr lang="de-DE" sz="1400" dirty="0">
                <a:solidFill>
                  <a:schemeClr val="tx1"/>
                </a:solidFill>
              </a:rPr>
              <a:t>. Zugriff am 20.02.2025.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3DDE0F1-1DC7-43E2-A9CA-A8269F09BF49}"/>
              </a:ext>
            </a:extLst>
          </p:cNvPr>
          <p:cNvSpPr/>
          <p:nvPr/>
        </p:nvSpPr>
        <p:spPr>
          <a:xfrm>
            <a:off x="505712" y="4309045"/>
            <a:ext cx="6097591" cy="14676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de-DE" b="1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Hitzefolgen: </a:t>
            </a:r>
            <a:r>
              <a:rPr lang="de-DE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Die Bundeszentrale für gesundheitliche Aufklärung (BZgA) hat eine Website zum Themenkomplex Klimawandel und Gesundheit entwickelt: </a:t>
            </a:r>
            <a:r>
              <a:rPr lang="de-DE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  <a:hlinkClick r:id="rId5"/>
              </a:rPr>
              <a:t>https://www.klima-mensch-gesundheit.de/hitze-und-hitzeschutz/hitze-und-klimawandel/</a:t>
            </a:r>
            <a:r>
              <a:rPr lang="de-DE" dirty="0">
                <a:solidFill>
                  <a:schemeClr val="tx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 </a:t>
            </a:r>
          </a:p>
        </p:txBody>
      </p:sp>
      <p:pic>
        <p:nvPicPr>
          <p:cNvPr id="10" name="Grafik 9" descr="Lupe mit einfarbiger Füllung">
            <a:extLst>
              <a:ext uri="{FF2B5EF4-FFF2-40B4-BE49-F238E27FC236}">
                <a16:creationId xmlns:a16="http://schemas.microsoft.com/office/drawing/2014/main" id="{9EB17807-FEE3-7794-6AFB-5B655CFDE4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18502" y="3984811"/>
            <a:ext cx="700698" cy="70069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88FEE4D5-4E87-653D-72F4-024F2B6EF207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8D6A62D3-3836-FDE1-2AAE-67D66C0B81D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02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14294" y="638189"/>
            <a:ext cx="7564794" cy="1325563"/>
          </a:xfrm>
        </p:spPr>
        <p:txBody>
          <a:bodyPr/>
          <a:lstStyle/>
          <a:p>
            <a:r>
              <a:rPr lang="de-DE" dirty="0"/>
              <a:t>Indikatoren</a:t>
            </a:r>
            <a:endParaRPr lang="de-DE" dirty="0">
              <a:solidFill>
                <a:srgbClr val="7B0E30"/>
              </a:solidFill>
            </a:endParaRPr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614294" y="6219516"/>
            <a:ext cx="308044" cy="365125"/>
          </a:xfrm>
        </p:spPr>
        <p:txBody>
          <a:bodyPr lIns="0" rIns="0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fld id="{DD7C4DC1-7D02-4994-BD54-74988B047B41}" type="slidenum">
              <a:rPr lang="de-DE" sz="16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platzhalter 3">
            <a:extLst>
              <a:ext uri="{FF2B5EF4-FFF2-40B4-BE49-F238E27FC236}">
                <a16:creationId xmlns:a16="http://schemas.microsoft.com/office/drawing/2014/main" id="{6A095F19-DFCB-5E90-5E67-72DEA00ED62E}"/>
              </a:ext>
            </a:extLst>
          </p:cNvPr>
          <p:cNvSpPr txBox="1">
            <a:spLocks/>
          </p:cNvSpPr>
          <p:nvPr/>
        </p:nvSpPr>
        <p:spPr>
          <a:xfrm>
            <a:off x="655706" y="1579276"/>
            <a:ext cx="10922000" cy="4422088"/>
          </a:xfrm>
          <a:prstGeom prst="rect">
            <a:avLst/>
          </a:prstGeom>
        </p:spPr>
        <p:txBody>
          <a:bodyPr vert="horz" lIns="0" tIns="0" rIns="0" bIns="0" rtlCol="0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SzPct val="90000"/>
              <a:buFont typeface="Symbol" panose="05050102010706020507" pitchFamily="18" charset="2"/>
              <a:buNone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812800" indent="-355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7018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159000" indent="-330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¾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de-DE" sz="2600" dirty="0"/>
              <a:t>Wo finden wir relevante Beobachtungs- &amp; Prognosedaten?</a:t>
            </a:r>
          </a:p>
          <a:p>
            <a:pPr>
              <a:lnSpc>
                <a:spcPct val="120000"/>
              </a:lnSpc>
            </a:pPr>
            <a:endParaRPr lang="de-DE" sz="2600" dirty="0"/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600" dirty="0"/>
              <a:t>UBA: Monitoringbericht 2023</a:t>
            </a:r>
            <a:br>
              <a:rPr lang="de-DE" sz="2600" dirty="0"/>
            </a:br>
            <a:r>
              <a:rPr lang="de-DE" sz="2600" dirty="0">
                <a:hlinkClick r:id="rId3"/>
              </a:rPr>
              <a:t>https://www.umweltbundesamt.de/publikationen/monitoringbericht-2023</a:t>
            </a:r>
            <a:r>
              <a:rPr lang="de-DE" sz="2600" dirty="0"/>
              <a:t> </a:t>
            </a:r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600" dirty="0"/>
              <a:t>Deutscher Wetterdienst (DWD), z.B. </a:t>
            </a:r>
            <a:r>
              <a:rPr lang="de-DE" sz="2600" dirty="0">
                <a:hlinkClick r:id="rId4"/>
              </a:rPr>
              <a:t>Deutscher Klimaatlas</a:t>
            </a:r>
            <a:endParaRPr lang="de-DE" sz="2600" dirty="0"/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600" dirty="0"/>
              <a:t>GERICS – Climate Service Center Germany </a:t>
            </a:r>
            <a:br>
              <a:rPr lang="de-DE" sz="2600" dirty="0"/>
            </a:br>
            <a:r>
              <a:rPr lang="de-DE" sz="2600" dirty="0">
                <a:hlinkClick r:id="rId5"/>
              </a:rPr>
              <a:t>https://www.climate-service-center.de/</a:t>
            </a:r>
            <a:r>
              <a:rPr lang="de-DE" sz="2600" dirty="0"/>
              <a:t> </a:t>
            </a:r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600" dirty="0"/>
              <a:t>Robert-Koch-Institut (RKI) </a:t>
            </a:r>
            <a:r>
              <a:rPr lang="de-DE" sz="2600" dirty="0">
                <a:hlinkClick r:id="rId6"/>
              </a:rPr>
              <a:t>https://www.rki.de/DE/Content/GesundAZ/H/Hitzefolgekrankheiten/Hitzefolgekrankheiten_node.html</a:t>
            </a:r>
            <a:r>
              <a:rPr lang="de-DE" sz="2600" dirty="0"/>
              <a:t>  </a:t>
            </a:r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600" dirty="0"/>
              <a:t>Niedersächsisches Kompetenzzentrum Klimawandel (NIKO) </a:t>
            </a:r>
            <a:r>
              <a:rPr lang="de-DE" sz="2600" dirty="0">
                <a:hlinkClick r:id="rId7"/>
              </a:rPr>
              <a:t>https://niko-klima.de/klimadaten/</a:t>
            </a:r>
            <a:r>
              <a:rPr lang="de-DE" sz="2600" dirty="0"/>
              <a:t> </a:t>
            </a:r>
          </a:p>
          <a:p>
            <a:pPr marL="285750" indent="-285750">
              <a:lnSpc>
                <a:spcPct val="120000"/>
              </a:lnSpc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de-DE" sz="2600" dirty="0"/>
              <a:t>..</a:t>
            </a:r>
          </a:p>
          <a:p>
            <a:pPr>
              <a:buClr>
                <a:srgbClr val="7B0E30"/>
              </a:buClr>
            </a:pP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A09E8E1-EFBB-C50E-234F-67BE26DAA9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43044" y="6247866"/>
            <a:ext cx="8821845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lang="de-DE"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de-DE" dirty="0"/>
              <a:t>| </a:t>
            </a:r>
            <a:r>
              <a:rPr lang="de-DE" b="1" dirty="0"/>
              <a:t>Themenfelder Kommunaler Klimaanpassung</a:t>
            </a:r>
            <a:r>
              <a:rPr lang="de-DE" dirty="0"/>
              <a:t>| Hitze</a:t>
            </a:r>
          </a:p>
        </p:txBody>
      </p:sp>
      <p:pic>
        <p:nvPicPr>
          <p:cNvPr id="6" name="Grafik 5" descr="Internet mit einfarbiger Füllung">
            <a:extLst>
              <a:ext uri="{FF2B5EF4-FFF2-40B4-BE49-F238E27FC236}">
                <a16:creationId xmlns:a16="http://schemas.microsoft.com/office/drawing/2014/main" id="{D792341A-6DE1-F57D-1580-3CB4D0EBF25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784794">
            <a:off x="10475729" y="290545"/>
            <a:ext cx="1377219" cy="1377219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3848271-D8FB-EB9E-76E4-8E608B92AFFB}"/>
              </a:ext>
            </a:extLst>
          </p:cNvPr>
          <p:cNvSpPr txBox="1"/>
          <p:nvPr/>
        </p:nvSpPr>
        <p:spPr bwMode="auto">
          <a:xfrm>
            <a:off x="10112434" y="6525344"/>
            <a:ext cx="20853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Foliensatz lizensiert unter 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CC-BY-SA 4.0</a:t>
            </a:r>
            <a:r>
              <a:rPr lang="de-DE" sz="800" dirty="0">
                <a:solidFill>
                  <a:srgbClr val="A8ACA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Einschränkung: ausgenommen Logos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81627B4-848E-2D07-35C0-043E9DCBE9D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24461" y="6250012"/>
            <a:ext cx="823240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62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euphana2020">
      <a:dk1>
        <a:sysClr val="windowText" lastClr="000000"/>
      </a:dk1>
      <a:lt1>
        <a:sysClr val="window" lastClr="FFFFFF"/>
      </a:lt1>
      <a:dk2>
        <a:srgbClr val="80867B"/>
      </a:dk2>
      <a:lt2>
        <a:srgbClr val="C9D2D5"/>
      </a:lt2>
      <a:accent1>
        <a:srgbClr val="927B2D"/>
      </a:accent1>
      <a:accent2>
        <a:srgbClr val="8D8E3D"/>
      </a:accent2>
      <a:accent3>
        <a:srgbClr val="66787C"/>
      </a:accent3>
      <a:accent4>
        <a:srgbClr val="80867B"/>
      </a:accent4>
      <a:accent5>
        <a:srgbClr val="691633"/>
      </a:accent5>
      <a:accent6>
        <a:srgbClr val="C9D2D5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-vorlage-2020a.potx" id="{A0A64658-FE4E-45A1-B507-FE5923CFDD35}" vid="{B9E83A5E-B142-420D-9C12-8C74BE2D1950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2911</Words>
  <Application>Microsoft Office PowerPoint</Application>
  <PresentationFormat>Breitbild</PresentationFormat>
  <Paragraphs>248</Paragraphs>
  <Slides>22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9" baseType="lpstr">
      <vt:lpstr>-webkit-standard</vt:lpstr>
      <vt:lpstr>Wingdings</vt:lpstr>
      <vt:lpstr>Calibri</vt:lpstr>
      <vt:lpstr>Arial Narrow</vt:lpstr>
      <vt:lpstr>Symbol</vt:lpstr>
      <vt:lpstr>Arial</vt:lpstr>
      <vt:lpstr>Office</vt:lpstr>
      <vt:lpstr>PowerPoint-Präsentation</vt:lpstr>
      <vt:lpstr>PowerPoint-Präsentation</vt:lpstr>
      <vt:lpstr>Themenübersicht </vt:lpstr>
      <vt:lpstr>Rückblick</vt:lpstr>
      <vt:lpstr>Lernziele für diese Einheit</vt:lpstr>
      <vt:lpstr>Ausgangslage</vt:lpstr>
      <vt:lpstr>Ausgangslage</vt:lpstr>
      <vt:lpstr>Herausforderungen und Gefahren</vt:lpstr>
      <vt:lpstr>Indikatoren</vt:lpstr>
      <vt:lpstr>Indikatoren</vt:lpstr>
      <vt:lpstr>Indikatoren</vt:lpstr>
      <vt:lpstr>Hitzeaktionspläne</vt:lpstr>
      <vt:lpstr>Erstellung eines Hitzestadtplans</vt:lpstr>
      <vt:lpstr>Beachtung wohnungsloser Menschen in Hitzeaktionsplänen</vt:lpstr>
      <vt:lpstr>Hitzestadtplan für die Hansestadt Lüneburg</vt:lpstr>
      <vt:lpstr>Hitzestadtplan für die Hansestadt Lüneburg</vt:lpstr>
      <vt:lpstr>Good Practice Beispiel Speyer</vt:lpstr>
      <vt:lpstr>Fazit</vt:lpstr>
      <vt:lpstr>Reflexion der Lernziele für diese Einheit</vt:lpstr>
      <vt:lpstr>Literatur</vt:lpstr>
      <vt:lpstr>Bildquellen</vt:lpstr>
      <vt:lpstr>PowerPoint-Präsentation</vt:lpstr>
    </vt:vector>
  </TitlesOfParts>
  <Manager>Jens Stein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Anna Steinhardt</dc:creator>
  <cp:lastModifiedBy>Pia Redenius</cp:lastModifiedBy>
  <cp:revision>37</cp:revision>
  <dcterms:created xsi:type="dcterms:W3CDTF">2024-12-03T19:37:13Z</dcterms:created>
  <dcterms:modified xsi:type="dcterms:W3CDTF">2025-04-07T13:21:11Z</dcterms:modified>
</cp:coreProperties>
</file>