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7"/>
  </p:notesMasterIdLst>
  <p:sldIdLst>
    <p:sldId id="257" r:id="rId2"/>
    <p:sldId id="593" r:id="rId3"/>
    <p:sldId id="597" r:id="rId4"/>
    <p:sldId id="621" r:id="rId5"/>
    <p:sldId id="590" r:id="rId6"/>
    <p:sldId id="330" r:id="rId7"/>
    <p:sldId id="657" r:id="rId8"/>
    <p:sldId id="609" r:id="rId9"/>
    <p:sldId id="520" r:id="rId10"/>
    <p:sldId id="586" r:id="rId11"/>
    <p:sldId id="607" r:id="rId12"/>
    <p:sldId id="554" r:id="rId13"/>
    <p:sldId id="610" r:id="rId14"/>
    <p:sldId id="611" r:id="rId15"/>
    <p:sldId id="659" r:id="rId16"/>
    <p:sldId id="551" r:id="rId17"/>
    <p:sldId id="478" r:id="rId18"/>
    <p:sldId id="534" r:id="rId19"/>
    <p:sldId id="660" r:id="rId20"/>
    <p:sldId id="575" r:id="rId21"/>
    <p:sldId id="477" r:id="rId22"/>
    <p:sldId id="479" r:id="rId23"/>
    <p:sldId id="580" r:id="rId24"/>
    <p:sldId id="581" r:id="rId25"/>
    <p:sldId id="582" r:id="rId26"/>
    <p:sldId id="584" r:id="rId27"/>
    <p:sldId id="615" r:id="rId28"/>
    <p:sldId id="617" r:id="rId29"/>
    <p:sldId id="312" r:id="rId30"/>
    <p:sldId id="595" r:id="rId31"/>
    <p:sldId id="654" r:id="rId32"/>
    <p:sldId id="624" r:id="rId33"/>
    <p:sldId id="587" r:id="rId34"/>
    <p:sldId id="605" r:id="rId35"/>
    <p:sldId id="588" r:id="rId36"/>
    <p:sldId id="661" r:id="rId37"/>
    <p:sldId id="662" r:id="rId38"/>
    <p:sldId id="651" r:id="rId39"/>
    <p:sldId id="650" r:id="rId40"/>
    <p:sldId id="548" r:id="rId41"/>
    <p:sldId id="602" r:id="rId42"/>
    <p:sldId id="656" r:id="rId43"/>
    <p:sldId id="328" r:id="rId44"/>
    <p:sldId id="509" r:id="rId45"/>
    <p:sldId id="664" r:id="rId46"/>
  </p:sldIdLst>
  <p:sldSz cx="12192000" cy="6858000"/>
  <p:notesSz cx="6858000" cy="9144000"/>
  <p:embeddedFontLst>
    <p:embeddedFont>
      <p:font typeface="Arial Narrow" panose="020B0606020202030204" pitchFamily="34" charset="0"/>
      <p:regular r:id="rId48"/>
      <p:bold r:id="rId49"/>
      <p:italic r:id="rId50"/>
      <p:boldItalic r:id="rId51"/>
    </p:embeddedFont>
    <p:embeddedFont>
      <p:font typeface="Calibri" panose="020F0502020204030204" pitchFamily="34" charset="0"/>
      <p:regular r:id="rId52"/>
      <p:bold r:id="rId53"/>
      <p:italic r:id="rId54"/>
      <p:boldItalic r:id="rId55"/>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AB910E-1EA2-5062-D31D-D678E7B34609}" name="Pia Redenius" initials="PR" userId="S::pia.redenius@leuphana.de::dd9ada72-ce3f-466d-8b53-61080c9a1187" providerId="AD"/>
  <p188:author id="{BDF9A328-B450-BA3A-B377-4279C03EC2F4}" name="Sebastian Möller" initials="SM" userId="24adafb6b2a2ee45" providerId="Windows Live"/>
  <p188:author id="{E7BBC15E-64FB-160C-EF05-C9887A0EA6A3}" name="Beatrice John - adelphi" initials="BJ" userId="S::john@adelphi.de::6d12e1c1-6f93-427d-9f34-02c9d6eedfa1" providerId="AD"/>
  <p188:author id="{344B5AA9-A24A-6A4A-4D55-90500EABADDD}" name="Anna Steinhardt" initials="AS" userId="S::Anna.Steinhardt@ms.leuphana.de::f5ed9042-30ca-4043-8f6c-ec0f8a78cf3a" providerId="AD"/>
  <p188:author id="{E893A6CA-0DA4-555F-27FA-776489B51CE4}" name="Anna Steinhardt" initials="AS" userId="Anna Steinhard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B0F0"/>
    <a:srgbClr val="FFDD00"/>
    <a:srgbClr val="FFC07D"/>
    <a:srgbClr val="FDF182"/>
    <a:srgbClr val="8D8E3D"/>
    <a:srgbClr val="66787C"/>
    <a:srgbClr val="927B2D"/>
    <a:srgbClr val="80867B"/>
    <a:srgbClr val="D6D7D4"/>
    <a:srgbClr val="A8AC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BCC081-3B5A-4C30-BF96-2E63E4B9DF76}" v="2" dt="2025-04-07T12:47:19.682"/>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996" y="66"/>
      </p:cViewPr>
      <p:guideLst>
        <p:guide orient="horz" pos="2183"/>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theme" Target="theme/theme1.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Wilkens" userId="a730ad85-9ea6-4285-8306-810e32427eab" providerId="ADAL" clId="{450219C8-A3F0-A745-B812-FA580DAA9587}"/>
    <pc:docChg chg="undo custSel modSld">
      <pc:chgData name="Marie Wilkens" userId="a730ad85-9ea6-4285-8306-810e32427eab" providerId="ADAL" clId="{450219C8-A3F0-A745-B812-FA580DAA9587}" dt="2025-04-02T15:03:28.082" v="624" actId="255"/>
      <pc:docMkLst>
        <pc:docMk/>
      </pc:docMkLst>
      <pc:sldChg chg="addSp delSp modSp mod">
        <pc:chgData name="Marie Wilkens" userId="a730ad85-9ea6-4285-8306-810e32427eab" providerId="ADAL" clId="{450219C8-A3F0-A745-B812-FA580DAA9587}" dt="2025-04-02T14:03:51.847" v="80"/>
        <pc:sldMkLst>
          <pc:docMk/>
          <pc:sldMk cId="1120782074" sldId="257"/>
        </pc:sldMkLst>
        <pc:spChg chg="mod">
          <ac:chgData name="Marie Wilkens" userId="a730ad85-9ea6-4285-8306-810e32427eab" providerId="ADAL" clId="{450219C8-A3F0-A745-B812-FA580DAA9587}" dt="2025-04-02T13:56:45.956" v="6" actId="2710"/>
          <ac:spMkLst>
            <pc:docMk/>
            <pc:sldMk cId="1120782074" sldId="257"/>
            <ac:spMk id="2" creationId="{00000000-0000-0000-0000-000000000000}"/>
          </ac:spMkLst>
        </pc:spChg>
        <pc:spChg chg="add mod">
          <ac:chgData name="Marie Wilkens" userId="a730ad85-9ea6-4285-8306-810e32427eab" providerId="ADAL" clId="{450219C8-A3F0-A745-B812-FA580DAA9587}" dt="2025-04-02T14:03:51.847" v="80"/>
          <ac:spMkLst>
            <pc:docMk/>
            <pc:sldMk cId="1120782074" sldId="257"/>
            <ac:spMk id="5" creationId="{075BEF40-7D83-F775-7353-F1A043357FD5}"/>
          </ac:spMkLst>
        </pc:spChg>
        <pc:spChg chg="add del">
          <ac:chgData name="Marie Wilkens" userId="a730ad85-9ea6-4285-8306-810e32427eab" providerId="ADAL" clId="{450219C8-A3F0-A745-B812-FA580DAA9587}" dt="2025-04-02T14:03:48.193" v="78" actId="478"/>
          <ac:spMkLst>
            <pc:docMk/>
            <pc:sldMk cId="1120782074" sldId="257"/>
            <ac:spMk id="8" creationId="{A4F47694-007E-DD51-BF6B-08DC8B8B7050}"/>
          </ac:spMkLst>
        </pc:spChg>
        <pc:picChg chg="add mod">
          <ac:chgData name="Marie Wilkens" userId="a730ad85-9ea6-4285-8306-810e32427eab" providerId="ADAL" clId="{450219C8-A3F0-A745-B812-FA580DAA9587}" dt="2025-04-02T14:03:51.847" v="80"/>
          <ac:picMkLst>
            <pc:docMk/>
            <pc:sldMk cId="1120782074" sldId="257"/>
            <ac:picMk id="7" creationId="{2A6EDA1F-0434-C497-5827-B80DD07050B7}"/>
          </ac:picMkLst>
        </pc:picChg>
        <pc:picChg chg="add del">
          <ac:chgData name="Marie Wilkens" userId="a730ad85-9ea6-4285-8306-810e32427eab" providerId="ADAL" clId="{450219C8-A3F0-A745-B812-FA580DAA9587}" dt="2025-04-02T14:03:49.039" v="79" actId="478"/>
          <ac:picMkLst>
            <pc:docMk/>
            <pc:sldMk cId="1120782074" sldId="257"/>
            <ac:picMk id="14" creationId="{897296C7-381C-CAEE-A726-0E9B9C2E672A}"/>
          </ac:picMkLst>
        </pc:picChg>
        <pc:picChg chg="add del">
          <ac:chgData name="Marie Wilkens" userId="a730ad85-9ea6-4285-8306-810e32427eab" providerId="ADAL" clId="{450219C8-A3F0-A745-B812-FA580DAA9587}" dt="2025-04-02T13:59:07.304" v="17" actId="478"/>
          <ac:picMkLst>
            <pc:docMk/>
            <pc:sldMk cId="1120782074" sldId="257"/>
            <ac:picMk id="1026" creationId="{8CAAA81A-8A37-B50E-7AA8-2AC20B3CE275}"/>
          </ac:picMkLst>
        </pc:picChg>
        <pc:picChg chg="add del">
          <ac:chgData name="Marie Wilkens" userId="a730ad85-9ea6-4285-8306-810e32427eab" providerId="ADAL" clId="{450219C8-A3F0-A745-B812-FA580DAA9587}" dt="2025-04-02T13:59:06.471" v="16" actId="478"/>
          <ac:picMkLst>
            <pc:docMk/>
            <pc:sldMk cId="1120782074" sldId="257"/>
            <ac:picMk id="1028" creationId="{C8DD1CA1-9910-AD59-7A6F-7D788919ADFA}"/>
          </ac:picMkLst>
        </pc:picChg>
        <pc:picChg chg="add del">
          <ac:chgData name="Marie Wilkens" userId="a730ad85-9ea6-4285-8306-810e32427eab" providerId="ADAL" clId="{450219C8-A3F0-A745-B812-FA580DAA9587}" dt="2025-04-02T13:59:05.704" v="15" actId="478"/>
          <ac:picMkLst>
            <pc:docMk/>
            <pc:sldMk cId="1120782074" sldId="257"/>
            <ac:picMk id="1030" creationId="{6171CDA5-CAB4-55F5-6DDD-69ECC501C784}"/>
          </ac:picMkLst>
        </pc:picChg>
      </pc:sldChg>
      <pc:sldChg chg="modSp mod">
        <pc:chgData name="Marie Wilkens" userId="a730ad85-9ea6-4285-8306-810e32427eab" providerId="ADAL" clId="{450219C8-A3F0-A745-B812-FA580DAA9587}" dt="2025-04-02T14:47:46.768" v="429" actId="2711"/>
        <pc:sldMkLst>
          <pc:docMk/>
          <pc:sldMk cId="1141436861" sldId="312"/>
        </pc:sldMkLst>
        <pc:spChg chg="mod">
          <ac:chgData name="Marie Wilkens" userId="a730ad85-9ea6-4285-8306-810e32427eab" providerId="ADAL" clId="{450219C8-A3F0-A745-B812-FA580DAA9587}" dt="2025-04-02T14:47:46.768" v="429" actId="2711"/>
          <ac:spMkLst>
            <pc:docMk/>
            <pc:sldMk cId="1141436861" sldId="312"/>
            <ac:spMk id="3" creationId="{845734A9-CD1C-9836-687C-4B0C50EE71D6}"/>
          </ac:spMkLst>
        </pc:spChg>
        <pc:spChg chg="mod">
          <ac:chgData name="Marie Wilkens" userId="a730ad85-9ea6-4285-8306-810e32427eab" providerId="ADAL" clId="{450219C8-A3F0-A745-B812-FA580DAA9587}" dt="2025-04-02T14:46:50.408" v="423" actId="20577"/>
          <ac:spMkLst>
            <pc:docMk/>
            <pc:sldMk cId="1141436861" sldId="312"/>
            <ac:spMk id="5" creationId="{593564C6-A0BE-4A9C-77AC-0B503430488A}"/>
          </ac:spMkLst>
        </pc:spChg>
        <pc:picChg chg="mod">
          <ac:chgData name="Marie Wilkens" userId="a730ad85-9ea6-4285-8306-810e32427eab" providerId="ADAL" clId="{450219C8-A3F0-A745-B812-FA580DAA9587}" dt="2025-04-02T14:47:34.489" v="428" actId="1076"/>
          <ac:picMkLst>
            <pc:docMk/>
            <pc:sldMk cId="1141436861" sldId="312"/>
            <ac:picMk id="9" creationId="{915E423E-7CBE-43F7-A199-19212E71514C}"/>
          </ac:picMkLst>
        </pc:picChg>
      </pc:sldChg>
      <pc:sldChg chg="modSp mod">
        <pc:chgData name="Marie Wilkens" userId="a730ad85-9ea6-4285-8306-810e32427eab" providerId="ADAL" clId="{450219C8-A3F0-A745-B812-FA580DAA9587}" dt="2025-04-02T14:07:56.004" v="110" actId="1076"/>
        <pc:sldMkLst>
          <pc:docMk/>
          <pc:sldMk cId="3944893157" sldId="330"/>
        </pc:sldMkLst>
        <pc:spChg chg="mod">
          <ac:chgData name="Marie Wilkens" userId="a730ad85-9ea6-4285-8306-810e32427eab" providerId="ADAL" clId="{450219C8-A3F0-A745-B812-FA580DAA9587}" dt="2025-04-02T14:07:53.259" v="109" actId="14100"/>
          <ac:spMkLst>
            <pc:docMk/>
            <pc:sldMk cId="3944893157" sldId="330"/>
            <ac:spMk id="2" creationId="{1EB7E3A9-0AA0-FE60-D42C-5D3C047F77BC}"/>
          </ac:spMkLst>
        </pc:spChg>
        <pc:spChg chg="mod">
          <ac:chgData name="Marie Wilkens" userId="a730ad85-9ea6-4285-8306-810e32427eab" providerId="ADAL" clId="{450219C8-A3F0-A745-B812-FA580DAA9587}" dt="2025-04-02T14:07:31.771" v="105" actId="20577"/>
          <ac:spMkLst>
            <pc:docMk/>
            <pc:sldMk cId="3944893157" sldId="330"/>
            <ac:spMk id="5" creationId="{00000000-0000-0000-0000-000000000000}"/>
          </ac:spMkLst>
        </pc:spChg>
        <pc:picChg chg="mod">
          <ac:chgData name="Marie Wilkens" userId="a730ad85-9ea6-4285-8306-810e32427eab" providerId="ADAL" clId="{450219C8-A3F0-A745-B812-FA580DAA9587}" dt="2025-04-02T14:07:56.004" v="110" actId="1076"/>
          <ac:picMkLst>
            <pc:docMk/>
            <pc:sldMk cId="3944893157" sldId="330"/>
            <ac:picMk id="3" creationId="{50DC3F1B-6CE4-9456-A037-C6265C595610}"/>
          </ac:picMkLst>
        </pc:picChg>
      </pc:sldChg>
      <pc:sldChg chg="modSp mod">
        <pc:chgData name="Marie Wilkens" userId="a730ad85-9ea6-4285-8306-810e32427eab" providerId="ADAL" clId="{450219C8-A3F0-A745-B812-FA580DAA9587}" dt="2025-04-02T14:35:54.121" v="317" actId="20577"/>
        <pc:sldMkLst>
          <pc:docMk/>
          <pc:sldMk cId="3657469622" sldId="477"/>
        </pc:sldMkLst>
        <pc:spChg chg="mod">
          <ac:chgData name="Marie Wilkens" userId="a730ad85-9ea6-4285-8306-810e32427eab" providerId="ADAL" clId="{450219C8-A3F0-A745-B812-FA580DAA9587}" dt="2025-04-02T14:34:02.488" v="306" actId="20577"/>
          <ac:spMkLst>
            <pc:docMk/>
            <pc:sldMk cId="3657469622" sldId="477"/>
            <ac:spMk id="2" creationId="{D0E72597-D641-2593-6012-F01235A3AEF4}"/>
          </ac:spMkLst>
        </pc:spChg>
        <pc:spChg chg="mod">
          <ac:chgData name="Marie Wilkens" userId="a730ad85-9ea6-4285-8306-810e32427eab" providerId="ADAL" clId="{450219C8-A3F0-A745-B812-FA580DAA9587}" dt="2025-04-02T14:35:54.121" v="317" actId="20577"/>
          <ac:spMkLst>
            <pc:docMk/>
            <pc:sldMk cId="3657469622" sldId="477"/>
            <ac:spMk id="4" creationId="{00000000-0000-0000-0000-000000000000}"/>
          </ac:spMkLst>
        </pc:spChg>
        <pc:spChg chg="mod">
          <ac:chgData name="Marie Wilkens" userId="a730ad85-9ea6-4285-8306-810e32427eab" providerId="ADAL" clId="{450219C8-A3F0-A745-B812-FA580DAA9587}" dt="2025-04-02T14:33:43.838" v="302" actId="404"/>
          <ac:spMkLst>
            <pc:docMk/>
            <pc:sldMk cId="3657469622" sldId="477"/>
            <ac:spMk id="8" creationId="{E6821769-B8CF-81A0-7157-ECAC0E3DABEC}"/>
          </ac:spMkLst>
        </pc:spChg>
        <pc:spChg chg="mod">
          <ac:chgData name="Marie Wilkens" userId="a730ad85-9ea6-4285-8306-810e32427eab" providerId="ADAL" clId="{450219C8-A3F0-A745-B812-FA580DAA9587}" dt="2025-04-02T14:34:14.526" v="307" actId="14100"/>
          <ac:spMkLst>
            <pc:docMk/>
            <pc:sldMk cId="3657469622" sldId="477"/>
            <ac:spMk id="10" creationId="{D7FB9D07-5AEE-4615-8423-725A70B08BE9}"/>
          </ac:spMkLst>
        </pc:spChg>
      </pc:sldChg>
      <pc:sldChg chg="modSp mod">
        <pc:chgData name="Marie Wilkens" userId="a730ad85-9ea6-4285-8306-810e32427eab" providerId="ADAL" clId="{450219C8-A3F0-A745-B812-FA580DAA9587}" dt="2025-04-02T14:28:01.917" v="250" actId="1076"/>
        <pc:sldMkLst>
          <pc:docMk/>
          <pc:sldMk cId="2103365194" sldId="478"/>
        </pc:sldMkLst>
        <pc:spChg chg="mod">
          <ac:chgData name="Marie Wilkens" userId="a730ad85-9ea6-4285-8306-810e32427eab" providerId="ADAL" clId="{450219C8-A3F0-A745-B812-FA580DAA9587}" dt="2025-04-02T14:26:50.290" v="244" actId="948"/>
          <ac:spMkLst>
            <pc:docMk/>
            <pc:sldMk cId="2103365194" sldId="478"/>
            <ac:spMk id="8" creationId="{B0381E61-453E-45AA-9BAF-E23320052013}"/>
          </ac:spMkLst>
        </pc:spChg>
        <pc:spChg chg="mod">
          <ac:chgData name="Marie Wilkens" userId="a730ad85-9ea6-4285-8306-810e32427eab" providerId="ADAL" clId="{450219C8-A3F0-A745-B812-FA580DAA9587}" dt="2025-04-02T14:28:01.917" v="250" actId="1076"/>
          <ac:spMkLst>
            <pc:docMk/>
            <pc:sldMk cId="2103365194" sldId="478"/>
            <ac:spMk id="10" creationId="{3C410113-5397-7334-4962-F75C27424458}"/>
          </ac:spMkLst>
        </pc:spChg>
        <pc:spChg chg="mod">
          <ac:chgData name="Marie Wilkens" userId="a730ad85-9ea6-4285-8306-810e32427eab" providerId="ADAL" clId="{450219C8-A3F0-A745-B812-FA580DAA9587}" dt="2025-04-02T14:27:50.537" v="247" actId="113"/>
          <ac:spMkLst>
            <pc:docMk/>
            <pc:sldMk cId="2103365194" sldId="478"/>
            <ac:spMk id="14" creationId="{5E1E494B-A2BB-482E-BFF1-2A70BB02C42B}"/>
          </ac:spMkLst>
        </pc:spChg>
        <pc:picChg chg="mod">
          <ac:chgData name="Marie Wilkens" userId="a730ad85-9ea6-4285-8306-810e32427eab" providerId="ADAL" clId="{450219C8-A3F0-A745-B812-FA580DAA9587}" dt="2025-04-02T14:27:57.150" v="249" actId="1076"/>
          <ac:picMkLst>
            <pc:docMk/>
            <pc:sldMk cId="2103365194" sldId="478"/>
            <ac:picMk id="15" creationId="{5223DEFF-456F-4B35-9B05-A2C0A1825A05}"/>
          </ac:picMkLst>
        </pc:picChg>
      </pc:sldChg>
      <pc:sldChg chg="modSp mod">
        <pc:chgData name="Marie Wilkens" userId="a730ad85-9ea6-4285-8306-810e32427eab" providerId="ADAL" clId="{450219C8-A3F0-A745-B812-FA580DAA9587}" dt="2025-04-02T14:35:49.145" v="316" actId="20577"/>
        <pc:sldMkLst>
          <pc:docMk/>
          <pc:sldMk cId="1395127677" sldId="479"/>
        </pc:sldMkLst>
        <pc:spChg chg="mod">
          <ac:chgData name="Marie Wilkens" userId="a730ad85-9ea6-4285-8306-810e32427eab" providerId="ADAL" clId="{450219C8-A3F0-A745-B812-FA580DAA9587}" dt="2025-04-02T14:34:33.386" v="309" actId="948"/>
          <ac:spMkLst>
            <pc:docMk/>
            <pc:sldMk cId="1395127677" sldId="479"/>
            <ac:spMk id="2" creationId="{D0E72597-D641-2593-6012-F01235A3AEF4}"/>
          </ac:spMkLst>
        </pc:spChg>
        <pc:spChg chg="mod">
          <ac:chgData name="Marie Wilkens" userId="a730ad85-9ea6-4285-8306-810e32427eab" providerId="ADAL" clId="{450219C8-A3F0-A745-B812-FA580DAA9587}" dt="2025-04-02T14:35:49.145" v="316" actId="20577"/>
          <ac:spMkLst>
            <pc:docMk/>
            <pc:sldMk cId="1395127677" sldId="479"/>
            <ac:spMk id="4" creationId="{00000000-0000-0000-0000-000000000000}"/>
          </ac:spMkLst>
        </pc:spChg>
      </pc:sldChg>
      <pc:sldChg chg="modSp mod">
        <pc:chgData name="Marie Wilkens" userId="a730ad85-9ea6-4285-8306-810e32427eab" providerId="ADAL" clId="{450219C8-A3F0-A745-B812-FA580DAA9587}" dt="2025-04-02T15:03:28.082" v="624" actId="255"/>
        <pc:sldMkLst>
          <pc:docMk/>
          <pc:sldMk cId="2179729223" sldId="509"/>
        </pc:sldMkLst>
        <pc:spChg chg="mod">
          <ac:chgData name="Marie Wilkens" userId="a730ad85-9ea6-4285-8306-810e32427eab" providerId="ADAL" clId="{450219C8-A3F0-A745-B812-FA580DAA9587}" dt="2025-04-02T15:03:28.082" v="624" actId="255"/>
          <ac:spMkLst>
            <pc:docMk/>
            <pc:sldMk cId="2179729223" sldId="509"/>
            <ac:spMk id="3" creationId="{00000000-0000-0000-0000-000000000000}"/>
          </ac:spMkLst>
        </pc:spChg>
      </pc:sldChg>
      <pc:sldChg chg="modSp">
        <pc:chgData name="Marie Wilkens" userId="a730ad85-9ea6-4285-8306-810e32427eab" providerId="ADAL" clId="{450219C8-A3F0-A745-B812-FA580DAA9587}" dt="2025-04-02T14:11:30" v="121" actId="2711"/>
        <pc:sldMkLst>
          <pc:docMk/>
          <pc:sldMk cId="53776879" sldId="520"/>
        </pc:sldMkLst>
        <pc:graphicFrameChg chg="mod">
          <ac:chgData name="Marie Wilkens" userId="a730ad85-9ea6-4285-8306-810e32427eab" providerId="ADAL" clId="{450219C8-A3F0-A745-B812-FA580DAA9587}" dt="2025-04-02T14:11:30" v="121" actId="2711"/>
          <ac:graphicFrameMkLst>
            <pc:docMk/>
            <pc:sldMk cId="53776879" sldId="520"/>
            <ac:graphicFrameMk id="14" creationId="{E5B21525-C00D-47DE-9DE9-21A72C460554}"/>
          </ac:graphicFrameMkLst>
        </pc:graphicFrameChg>
      </pc:sldChg>
      <pc:sldChg chg="modSp mod">
        <pc:chgData name="Marie Wilkens" userId="a730ad85-9ea6-4285-8306-810e32427eab" providerId="ADAL" clId="{450219C8-A3F0-A745-B812-FA580DAA9587}" dt="2025-04-02T14:29:40.929" v="277" actId="1037"/>
        <pc:sldMkLst>
          <pc:docMk/>
          <pc:sldMk cId="3909444947" sldId="534"/>
        </pc:sldMkLst>
        <pc:spChg chg="mod">
          <ac:chgData name="Marie Wilkens" userId="a730ad85-9ea6-4285-8306-810e32427eab" providerId="ADAL" clId="{450219C8-A3F0-A745-B812-FA580DAA9587}" dt="2025-04-02T14:28:21.931" v="251" actId="2710"/>
          <ac:spMkLst>
            <pc:docMk/>
            <pc:sldMk cId="3909444947" sldId="534"/>
            <ac:spMk id="2" creationId="{9B1B1924-6061-39D9-AF0B-79311DDB9F8E}"/>
          </ac:spMkLst>
        </pc:spChg>
        <pc:spChg chg="mod">
          <ac:chgData name="Marie Wilkens" userId="a730ad85-9ea6-4285-8306-810e32427eab" providerId="ADAL" clId="{450219C8-A3F0-A745-B812-FA580DAA9587}" dt="2025-04-02T14:29:40.929" v="277" actId="1037"/>
          <ac:spMkLst>
            <pc:docMk/>
            <pc:sldMk cId="3909444947" sldId="534"/>
            <ac:spMk id="3" creationId="{B8417E23-3B13-08CC-8996-17C60EEAD539}"/>
          </ac:spMkLst>
        </pc:spChg>
        <pc:spChg chg="mod">
          <ac:chgData name="Marie Wilkens" userId="a730ad85-9ea6-4285-8306-810e32427eab" providerId="ADAL" clId="{450219C8-A3F0-A745-B812-FA580DAA9587}" dt="2025-04-02T14:28:49.196" v="252" actId="948"/>
          <ac:spMkLst>
            <pc:docMk/>
            <pc:sldMk cId="3909444947" sldId="534"/>
            <ac:spMk id="4" creationId="{F3CF7263-9C48-5658-8B8D-AF5DECA3BB04}"/>
          </ac:spMkLst>
        </pc:spChg>
        <pc:picChg chg="mod">
          <ac:chgData name="Marie Wilkens" userId="a730ad85-9ea6-4285-8306-810e32427eab" providerId="ADAL" clId="{450219C8-A3F0-A745-B812-FA580DAA9587}" dt="2025-04-02T14:29:40.929" v="277" actId="1037"/>
          <ac:picMkLst>
            <pc:docMk/>
            <pc:sldMk cId="3909444947" sldId="534"/>
            <ac:picMk id="9" creationId="{E824EF1F-ACEB-982F-886B-310B9BE821B2}"/>
          </ac:picMkLst>
        </pc:picChg>
      </pc:sldChg>
      <pc:sldChg chg="modSp mod">
        <pc:chgData name="Marie Wilkens" userId="a730ad85-9ea6-4285-8306-810e32427eab" providerId="ADAL" clId="{450219C8-A3F0-A745-B812-FA580DAA9587}" dt="2025-04-02T15:00:58.034" v="590" actId="1035"/>
        <pc:sldMkLst>
          <pc:docMk/>
          <pc:sldMk cId="0" sldId="548"/>
        </pc:sldMkLst>
        <pc:spChg chg="mod">
          <ac:chgData name="Marie Wilkens" userId="a730ad85-9ea6-4285-8306-810e32427eab" providerId="ADAL" clId="{450219C8-A3F0-A745-B812-FA580DAA9587}" dt="2025-04-02T15:00:58.034" v="590" actId="1035"/>
          <ac:spMkLst>
            <pc:docMk/>
            <pc:sldMk cId="0" sldId="548"/>
            <ac:spMk id="3" creationId="{EC9156FC-5ABB-D6D5-91E9-56AA9D770498}"/>
          </ac:spMkLst>
        </pc:spChg>
        <pc:spChg chg="mod">
          <ac:chgData name="Marie Wilkens" userId="a730ad85-9ea6-4285-8306-810e32427eab" providerId="ADAL" clId="{450219C8-A3F0-A745-B812-FA580DAA9587}" dt="2025-04-02T15:00:58.034" v="590" actId="1035"/>
          <ac:spMkLst>
            <pc:docMk/>
            <pc:sldMk cId="0" sldId="548"/>
            <ac:spMk id="5" creationId="{CB96A089-91F5-C1F3-F3D3-F83F32F29047}"/>
          </ac:spMkLst>
        </pc:spChg>
        <pc:spChg chg="mod">
          <ac:chgData name="Marie Wilkens" userId="a730ad85-9ea6-4285-8306-810e32427eab" providerId="ADAL" clId="{450219C8-A3F0-A745-B812-FA580DAA9587}" dt="2025-04-02T15:00:15.147" v="576" actId="20577"/>
          <ac:spMkLst>
            <pc:docMk/>
            <pc:sldMk cId="0" sldId="548"/>
            <ac:spMk id="6" creationId="{0A4B01BC-845F-2368-F485-5B7FA8C23669}"/>
          </ac:spMkLst>
        </pc:spChg>
        <pc:spChg chg="mod">
          <ac:chgData name="Marie Wilkens" userId="a730ad85-9ea6-4285-8306-810e32427eab" providerId="ADAL" clId="{450219C8-A3F0-A745-B812-FA580DAA9587}" dt="2025-04-02T15:00:20.219" v="577" actId="2710"/>
          <ac:spMkLst>
            <pc:docMk/>
            <pc:sldMk cId="0" sldId="548"/>
            <ac:spMk id="7" creationId="{A5A63434-8CE9-0A35-1D68-4A19EB48C8FB}"/>
          </ac:spMkLst>
        </pc:spChg>
        <pc:picChg chg="mod">
          <ac:chgData name="Marie Wilkens" userId="a730ad85-9ea6-4285-8306-810e32427eab" providerId="ADAL" clId="{450219C8-A3F0-A745-B812-FA580DAA9587}" dt="2025-04-02T15:00:58.034" v="590" actId="1035"/>
          <ac:picMkLst>
            <pc:docMk/>
            <pc:sldMk cId="0" sldId="548"/>
            <ac:picMk id="2" creationId="{00000000-0000-0000-0000-000000000000}"/>
          </ac:picMkLst>
        </pc:picChg>
        <pc:picChg chg="mod">
          <ac:chgData name="Marie Wilkens" userId="a730ad85-9ea6-4285-8306-810e32427eab" providerId="ADAL" clId="{450219C8-A3F0-A745-B812-FA580DAA9587}" dt="2025-04-02T15:00:58.034" v="590" actId="1035"/>
          <ac:picMkLst>
            <pc:docMk/>
            <pc:sldMk cId="0" sldId="548"/>
            <ac:picMk id="4" creationId="{3FD8850C-8568-9E5A-F84F-037EBA0E6713}"/>
          </ac:picMkLst>
        </pc:picChg>
      </pc:sldChg>
      <pc:sldChg chg="addSp delSp modSp mod">
        <pc:chgData name="Marie Wilkens" userId="a730ad85-9ea6-4285-8306-810e32427eab" providerId="ADAL" clId="{450219C8-A3F0-A745-B812-FA580DAA9587}" dt="2025-04-02T14:26:24.246" v="243" actId="1076"/>
        <pc:sldMkLst>
          <pc:docMk/>
          <pc:sldMk cId="2532214337" sldId="551"/>
        </pc:sldMkLst>
        <pc:spChg chg="mod">
          <ac:chgData name="Marie Wilkens" userId="a730ad85-9ea6-4285-8306-810e32427eab" providerId="ADAL" clId="{450219C8-A3F0-A745-B812-FA580DAA9587}" dt="2025-04-02T14:22:54.101" v="210" actId="255"/>
          <ac:spMkLst>
            <pc:docMk/>
            <pc:sldMk cId="2532214337" sldId="551"/>
            <ac:spMk id="3" creationId="{0715A4EF-CA6A-8DD8-EF6E-0FFE41A9D4BE}"/>
          </ac:spMkLst>
        </pc:spChg>
        <pc:spChg chg="add mod">
          <ac:chgData name="Marie Wilkens" userId="a730ad85-9ea6-4285-8306-810e32427eab" providerId="ADAL" clId="{450219C8-A3F0-A745-B812-FA580DAA9587}" dt="2025-04-02T14:25:07.520" v="230" actId="122"/>
          <ac:spMkLst>
            <pc:docMk/>
            <pc:sldMk cId="2532214337" sldId="551"/>
            <ac:spMk id="6" creationId="{39927F24-41A0-B881-B799-4BE3D17EDB12}"/>
          </ac:spMkLst>
        </pc:spChg>
        <pc:spChg chg="mod">
          <ac:chgData name="Marie Wilkens" userId="a730ad85-9ea6-4285-8306-810e32427eab" providerId="ADAL" clId="{450219C8-A3F0-A745-B812-FA580DAA9587}" dt="2025-04-02T14:26:22.078" v="242" actId="1076"/>
          <ac:spMkLst>
            <pc:docMk/>
            <pc:sldMk cId="2532214337" sldId="551"/>
            <ac:spMk id="8" creationId="{D3C58446-DC49-EB5B-FF07-0488A754B8EF}"/>
          </ac:spMkLst>
        </pc:spChg>
        <pc:spChg chg="mod">
          <ac:chgData name="Marie Wilkens" userId="a730ad85-9ea6-4285-8306-810e32427eab" providerId="ADAL" clId="{450219C8-A3F0-A745-B812-FA580DAA9587}" dt="2025-04-02T14:25:33.665" v="233" actId="113"/>
          <ac:spMkLst>
            <pc:docMk/>
            <pc:sldMk cId="2532214337" sldId="551"/>
            <ac:spMk id="12" creationId="{83DC5399-D938-4031-A80A-D2E9CABB2974}"/>
          </ac:spMkLst>
        </pc:spChg>
        <pc:spChg chg="del">
          <ac:chgData name="Marie Wilkens" userId="a730ad85-9ea6-4285-8306-810e32427eab" providerId="ADAL" clId="{450219C8-A3F0-A745-B812-FA580DAA9587}" dt="2025-04-02T14:24:14.463" v="218" actId="478"/>
          <ac:spMkLst>
            <pc:docMk/>
            <pc:sldMk cId="2532214337" sldId="551"/>
            <ac:spMk id="15" creationId="{65F3D2E1-08D1-491C-B41C-5D8BA3189196}"/>
          </ac:spMkLst>
        </pc:spChg>
        <pc:picChg chg="add mod">
          <ac:chgData name="Marie Wilkens" userId="a730ad85-9ea6-4285-8306-810e32427eab" providerId="ADAL" clId="{450219C8-A3F0-A745-B812-FA580DAA9587}" dt="2025-04-02T14:26:10.001" v="239" actId="1076"/>
          <ac:picMkLst>
            <pc:docMk/>
            <pc:sldMk cId="2532214337" sldId="551"/>
            <ac:picMk id="5" creationId="{0B5A4B1B-5AF6-A3CA-9DDE-42A3220A751F}"/>
          </ac:picMkLst>
        </pc:picChg>
        <pc:picChg chg="mod">
          <ac:chgData name="Marie Wilkens" userId="a730ad85-9ea6-4285-8306-810e32427eab" providerId="ADAL" clId="{450219C8-A3F0-A745-B812-FA580DAA9587}" dt="2025-04-02T14:26:24.246" v="243" actId="1076"/>
          <ac:picMkLst>
            <pc:docMk/>
            <pc:sldMk cId="2532214337" sldId="551"/>
            <ac:picMk id="13" creationId="{275FB3B3-4A78-4AE3-AB51-7CFFF7B38B7D}"/>
          </ac:picMkLst>
        </pc:picChg>
        <pc:picChg chg="mod">
          <ac:chgData name="Marie Wilkens" userId="a730ad85-9ea6-4285-8306-810e32427eab" providerId="ADAL" clId="{450219C8-A3F0-A745-B812-FA580DAA9587}" dt="2025-04-02T14:24:49.654" v="227" actId="1076"/>
          <ac:picMkLst>
            <pc:docMk/>
            <pc:sldMk cId="2532214337" sldId="551"/>
            <ac:picMk id="16" creationId="{0482B9F7-07CB-48E7-93ED-A0D4AEF07A20}"/>
          </ac:picMkLst>
        </pc:picChg>
      </pc:sldChg>
      <pc:sldChg chg="modSp mod">
        <pc:chgData name="Marie Wilkens" userId="a730ad85-9ea6-4285-8306-810e32427eab" providerId="ADAL" clId="{450219C8-A3F0-A745-B812-FA580DAA9587}" dt="2025-04-02T14:17:40.343" v="158" actId="20577"/>
        <pc:sldMkLst>
          <pc:docMk/>
          <pc:sldMk cId="868104076" sldId="554"/>
        </pc:sldMkLst>
        <pc:spChg chg="mod">
          <ac:chgData name="Marie Wilkens" userId="a730ad85-9ea6-4285-8306-810e32427eab" providerId="ADAL" clId="{450219C8-A3F0-A745-B812-FA580DAA9587}" dt="2025-04-02T14:17:40.343" v="158" actId="20577"/>
          <ac:spMkLst>
            <pc:docMk/>
            <pc:sldMk cId="868104076" sldId="554"/>
            <ac:spMk id="2" creationId="{B2E47313-E8EB-E3D7-F68B-EA668AF854EC}"/>
          </ac:spMkLst>
        </pc:spChg>
        <pc:spChg chg="mod">
          <ac:chgData name="Marie Wilkens" userId="a730ad85-9ea6-4285-8306-810e32427eab" providerId="ADAL" clId="{450219C8-A3F0-A745-B812-FA580DAA9587}" dt="2025-04-02T14:17:08.768" v="154" actId="14100"/>
          <ac:spMkLst>
            <pc:docMk/>
            <pc:sldMk cId="868104076" sldId="554"/>
            <ac:spMk id="13" creationId="{CE79CDDB-F871-4CCE-A55A-B69291DDEFB9}"/>
          </ac:spMkLst>
        </pc:spChg>
        <pc:spChg chg="mod">
          <ac:chgData name="Marie Wilkens" userId="a730ad85-9ea6-4285-8306-810e32427eab" providerId="ADAL" clId="{450219C8-A3F0-A745-B812-FA580DAA9587}" dt="2025-04-02T14:16:06.015" v="148" actId="1076"/>
          <ac:spMkLst>
            <pc:docMk/>
            <pc:sldMk cId="868104076" sldId="554"/>
            <ac:spMk id="14" creationId="{6CDE69C8-E5DB-45BB-B6A4-C8E447377C31}"/>
          </ac:spMkLst>
        </pc:spChg>
        <pc:graphicFrameChg chg="mod">
          <ac:chgData name="Marie Wilkens" userId="a730ad85-9ea6-4285-8306-810e32427eab" providerId="ADAL" clId="{450219C8-A3F0-A745-B812-FA580DAA9587}" dt="2025-04-02T14:16:57.734" v="153" actId="14100"/>
          <ac:graphicFrameMkLst>
            <pc:docMk/>
            <pc:sldMk cId="868104076" sldId="554"/>
            <ac:graphicFrameMk id="7" creationId="{AC8421AB-F399-4557-A6BA-210F21564A47}"/>
          </ac:graphicFrameMkLst>
        </pc:graphicFrameChg>
        <pc:picChg chg="mod">
          <ac:chgData name="Marie Wilkens" userId="a730ad85-9ea6-4285-8306-810e32427eab" providerId="ADAL" clId="{450219C8-A3F0-A745-B812-FA580DAA9587}" dt="2025-04-02T14:16:24.888" v="152" actId="1076"/>
          <ac:picMkLst>
            <pc:docMk/>
            <pc:sldMk cId="868104076" sldId="554"/>
            <ac:picMk id="8" creationId="{E2CEA070-83A6-1399-67DB-748794C392D6}"/>
          </ac:picMkLst>
        </pc:picChg>
      </pc:sldChg>
      <pc:sldChg chg="modSp mod">
        <pc:chgData name="Marie Wilkens" userId="a730ad85-9ea6-4285-8306-810e32427eab" providerId="ADAL" clId="{450219C8-A3F0-A745-B812-FA580DAA9587}" dt="2025-04-02T14:32:53.501" v="293" actId="1076"/>
        <pc:sldMkLst>
          <pc:docMk/>
          <pc:sldMk cId="1610163158" sldId="575"/>
        </pc:sldMkLst>
        <pc:spChg chg="mod">
          <ac:chgData name="Marie Wilkens" userId="a730ad85-9ea6-4285-8306-810e32427eab" providerId="ADAL" clId="{450219C8-A3F0-A745-B812-FA580DAA9587}" dt="2025-04-02T14:32:53.501" v="293" actId="1076"/>
          <ac:spMkLst>
            <pc:docMk/>
            <pc:sldMk cId="1610163158" sldId="575"/>
            <ac:spMk id="15" creationId="{5B7853FC-9619-2C11-F72B-507A2BB89204}"/>
          </ac:spMkLst>
        </pc:spChg>
      </pc:sldChg>
      <pc:sldChg chg="modSp mod">
        <pc:chgData name="Marie Wilkens" userId="a730ad85-9ea6-4285-8306-810e32427eab" providerId="ADAL" clId="{450219C8-A3F0-A745-B812-FA580DAA9587}" dt="2025-04-02T14:37:53.349" v="347" actId="20577"/>
        <pc:sldMkLst>
          <pc:docMk/>
          <pc:sldMk cId="2251537945" sldId="580"/>
        </pc:sldMkLst>
        <pc:spChg chg="mod">
          <ac:chgData name="Marie Wilkens" userId="a730ad85-9ea6-4285-8306-810e32427eab" providerId="ADAL" clId="{450219C8-A3F0-A745-B812-FA580DAA9587}" dt="2025-04-02T14:37:53.349" v="347" actId="20577"/>
          <ac:spMkLst>
            <pc:docMk/>
            <pc:sldMk cId="2251537945" sldId="580"/>
            <ac:spMk id="2" creationId="{9F36371C-4A34-01B0-4A1A-8B37E53CE19C}"/>
          </ac:spMkLst>
        </pc:spChg>
        <pc:spChg chg="mod">
          <ac:chgData name="Marie Wilkens" userId="a730ad85-9ea6-4285-8306-810e32427eab" providerId="ADAL" clId="{450219C8-A3F0-A745-B812-FA580DAA9587}" dt="2025-04-02T14:35:37.476" v="315" actId="255"/>
          <ac:spMkLst>
            <pc:docMk/>
            <pc:sldMk cId="2251537945" sldId="580"/>
            <ac:spMk id="3" creationId="{744553CE-300A-D3A6-C5AD-B30FD8C58B65}"/>
          </ac:spMkLst>
        </pc:spChg>
        <pc:spChg chg="mod">
          <ac:chgData name="Marie Wilkens" userId="a730ad85-9ea6-4285-8306-810e32427eab" providerId="ADAL" clId="{450219C8-A3F0-A745-B812-FA580DAA9587}" dt="2025-04-02T14:36:09.966" v="321" actId="1076"/>
          <ac:spMkLst>
            <pc:docMk/>
            <pc:sldMk cId="2251537945" sldId="580"/>
            <ac:spMk id="4" creationId="{E1E5DA82-10A2-F210-0731-4F7053AC1E4A}"/>
          </ac:spMkLst>
        </pc:spChg>
      </pc:sldChg>
      <pc:sldChg chg="modSp mod">
        <pc:chgData name="Marie Wilkens" userId="a730ad85-9ea6-4285-8306-810e32427eab" providerId="ADAL" clId="{450219C8-A3F0-A745-B812-FA580DAA9587}" dt="2025-04-02T14:40:36.958" v="366" actId="1076"/>
        <pc:sldMkLst>
          <pc:docMk/>
          <pc:sldMk cId="4160308900" sldId="581"/>
        </pc:sldMkLst>
        <pc:spChg chg="mod">
          <ac:chgData name="Marie Wilkens" userId="a730ad85-9ea6-4285-8306-810e32427eab" providerId="ADAL" clId="{450219C8-A3F0-A745-B812-FA580DAA9587}" dt="2025-04-02T14:40:36.958" v="366" actId="1076"/>
          <ac:spMkLst>
            <pc:docMk/>
            <pc:sldMk cId="4160308900" sldId="581"/>
            <ac:spMk id="2" creationId="{67076517-FFD5-972B-35C9-1967D615ED97}"/>
          </ac:spMkLst>
        </pc:spChg>
        <pc:spChg chg="mod">
          <ac:chgData name="Marie Wilkens" userId="a730ad85-9ea6-4285-8306-810e32427eab" providerId="ADAL" clId="{450219C8-A3F0-A745-B812-FA580DAA9587}" dt="2025-04-02T14:35:28.804" v="314" actId="255"/>
          <ac:spMkLst>
            <pc:docMk/>
            <pc:sldMk cId="4160308900" sldId="581"/>
            <ac:spMk id="3" creationId="{3D4D857E-6EC3-0AC0-7709-62F42EDBE805}"/>
          </ac:spMkLst>
        </pc:spChg>
        <pc:spChg chg="mod">
          <ac:chgData name="Marie Wilkens" userId="a730ad85-9ea6-4285-8306-810e32427eab" providerId="ADAL" clId="{450219C8-A3F0-A745-B812-FA580DAA9587}" dt="2025-04-02T14:38:31.249" v="349" actId="404"/>
          <ac:spMkLst>
            <pc:docMk/>
            <pc:sldMk cId="4160308900" sldId="581"/>
            <ac:spMk id="4" creationId="{F943ED3B-52F7-79E0-653F-DADC13FEBEC5}"/>
          </ac:spMkLst>
        </pc:spChg>
        <pc:spChg chg="mod">
          <ac:chgData name="Marie Wilkens" userId="a730ad85-9ea6-4285-8306-810e32427eab" providerId="ADAL" clId="{450219C8-A3F0-A745-B812-FA580DAA9587}" dt="2025-04-02T14:39:47.156" v="364" actId="20577"/>
          <ac:spMkLst>
            <pc:docMk/>
            <pc:sldMk cId="4160308900" sldId="581"/>
            <ac:spMk id="20" creationId="{66AC7C75-1A12-4B9A-AEB5-1F3B46984CA5}"/>
          </ac:spMkLst>
        </pc:spChg>
        <pc:spChg chg="mod">
          <ac:chgData name="Marie Wilkens" userId="a730ad85-9ea6-4285-8306-810e32427eab" providerId="ADAL" clId="{450219C8-A3F0-A745-B812-FA580DAA9587}" dt="2025-04-02T14:38:25.905" v="348" actId="404"/>
          <ac:spMkLst>
            <pc:docMk/>
            <pc:sldMk cId="4160308900" sldId="581"/>
            <ac:spMk id="22" creationId="{9FB02342-79F2-4295-BFE7-0F0B46B23C8C}"/>
          </ac:spMkLst>
        </pc:spChg>
        <pc:picChg chg="mod">
          <ac:chgData name="Marie Wilkens" userId="a730ad85-9ea6-4285-8306-810e32427eab" providerId="ADAL" clId="{450219C8-A3F0-A745-B812-FA580DAA9587}" dt="2025-04-02T14:38:43.348" v="350" actId="1076"/>
          <ac:picMkLst>
            <pc:docMk/>
            <pc:sldMk cId="4160308900" sldId="581"/>
            <ac:picMk id="21" creationId="{E30A3AD8-6AB8-4990-A5A8-C1D84759E79F}"/>
          </ac:picMkLst>
        </pc:picChg>
      </pc:sldChg>
      <pc:sldChg chg="modSp mod">
        <pc:chgData name="Marie Wilkens" userId="a730ad85-9ea6-4285-8306-810e32427eab" providerId="ADAL" clId="{450219C8-A3F0-A745-B812-FA580DAA9587}" dt="2025-04-02T14:42:20.614" v="378" actId="1076"/>
        <pc:sldMkLst>
          <pc:docMk/>
          <pc:sldMk cId="354354262" sldId="582"/>
        </pc:sldMkLst>
        <pc:spChg chg="mod">
          <ac:chgData name="Marie Wilkens" userId="a730ad85-9ea6-4285-8306-810e32427eab" providerId="ADAL" clId="{450219C8-A3F0-A745-B812-FA580DAA9587}" dt="2025-04-02T14:41:47.654" v="373" actId="1076"/>
          <ac:spMkLst>
            <pc:docMk/>
            <pc:sldMk cId="354354262" sldId="582"/>
            <ac:spMk id="2" creationId="{5BFFF8C9-10E2-E7C4-C83A-179BE6BBC711}"/>
          </ac:spMkLst>
        </pc:spChg>
        <pc:spChg chg="mod">
          <ac:chgData name="Marie Wilkens" userId="a730ad85-9ea6-4285-8306-810e32427eab" providerId="ADAL" clId="{450219C8-A3F0-A745-B812-FA580DAA9587}" dt="2025-04-02T14:40:49.761" v="367" actId="255"/>
          <ac:spMkLst>
            <pc:docMk/>
            <pc:sldMk cId="354354262" sldId="582"/>
            <ac:spMk id="3" creationId="{379F1E20-5371-1305-38FB-B6088F027E25}"/>
          </ac:spMkLst>
        </pc:spChg>
        <pc:spChg chg="mod">
          <ac:chgData name="Marie Wilkens" userId="a730ad85-9ea6-4285-8306-810e32427eab" providerId="ADAL" clId="{450219C8-A3F0-A745-B812-FA580DAA9587}" dt="2025-04-02T14:41:06.808" v="370" actId="113"/>
          <ac:spMkLst>
            <pc:docMk/>
            <pc:sldMk cId="354354262" sldId="582"/>
            <ac:spMk id="7" creationId="{5E8CC06E-1AFB-7B18-A1F8-7E496A0CCA61}"/>
          </ac:spMkLst>
        </pc:spChg>
        <pc:spChg chg="mod">
          <ac:chgData name="Marie Wilkens" userId="a730ad85-9ea6-4285-8306-810e32427eab" providerId="ADAL" clId="{450219C8-A3F0-A745-B812-FA580DAA9587}" dt="2025-04-02T14:41:57.623" v="375" actId="948"/>
          <ac:spMkLst>
            <pc:docMk/>
            <pc:sldMk cId="354354262" sldId="582"/>
            <ac:spMk id="14" creationId="{A3EE63B2-109D-4509-AF74-A27CFC165CDA}"/>
          </ac:spMkLst>
        </pc:spChg>
        <pc:spChg chg="mod">
          <ac:chgData name="Marie Wilkens" userId="a730ad85-9ea6-4285-8306-810e32427eab" providerId="ADAL" clId="{450219C8-A3F0-A745-B812-FA580DAA9587}" dt="2025-04-02T14:42:16.070" v="377" actId="14100"/>
          <ac:spMkLst>
            <pc:docMk/>
            <pc:sldMk cId="354354262" sldId="582"/>
            <ac:spMk id="15" creationId="{B0266F95-3CD0-4B45-81B6-02037185ADBB}"/>
          </ac:spMkLst>
        </pc:spChg>
        <pc:picChg chg="mod">
          <ac:chgData name="Marie Wilkens" userId="a730ad85-9ea6-4285-8306-810e32427eab" providerId="ADAL" clId="{450219C8-A3F0-A745-B812-FA580DAA9587}" dt="2025-04-02T14:42:20.614" v="378" actId="1076"/>
          <ac:picMkLst>
            <pc:docMk/>
            <pc:sldMk cId="354354262" sldId="582"/>
            <ac:picMk id="16" creationId="{E296C0EC-0F87-435B-AE41-9B5A678A478D}"/>
          </ac:picMkLst>
        </pc:picChg>
      </pc:sldChg>
      <pc:sldChg chg="modSp mod">
        <pc:chgData name="Marie Wilkens" userId="a730ad85-9ea6-4285-8306-810e32427eab" providerId="ADAL" clId="{450219C8-A3F0-A745-B812-FA580DAA9587}" dt="2025-04-02T14:43:54.645" v="389" actId="1076"/>
        <pc:sldMkLst>
          <pc:docMk/>
          <pc:sldMk cId="154042000" sldId="584"/>
        </pc:sldMkLst>
        <pc:spChg chg="mod">
          <ac:chgData name="Marie Wilkens" userId="a730ad85-9ea6-4285-8306-810e32427eab" providerId="ADAL" clId="{450219C8-A3F0-A745-B812-FA580DAA9587}" dt="2025-04-02T14:43:25.013" v="383" actId="948"/>
          <ac:spMkLst>
            <pc:docMk/>
            <pc:sldMk cId="154042000" sldId="584"/>
            <ac:spMk id="2" creationId="{F066886D-A70D-CAC2-0A59-B3B57D3AC8AC}"/>
          </ac:spMkLst>
        </pc:spChg>
        <pc:spChg chg="mod">
          <ac:chgData name="Marie Wilkens" userId="a730ad85-9ea6-4285-8306-810e32427eab" providerId="ADAL" clId="{450219C8-A3F0-A745-B812-FA580DAA9587}" dt="2025-04-02T14:42:56.174" v="379" actId="255"/>
          <ac:spMkLst>
            <pc:docMk/>
            <pc:sldMk cId="154042000" sldId="584"/>
            <ac:spMk id="3" creationId="{0365A016-1BB3-5A96-8141-D9ABEF885747}"/>
          </ac:spMkLst>
        </pc:spChg>
        <pc:spChg chg="mod">
          <ac:chgData name="Marie Wilkens" userId="a730ad85-9ea6-4285-8306-810e32427eab" providerId="ADAL" clId="{450219C8-A3F0-A745-B812-FA580DAA9587}" dt="2025-04-02T14:43:54.645" v="389" actId="1076"/>
          <ac:spMkLst>
            <pc:docMk/>
            <pc:sldMk cId="154042000" sldId="584"/>
            <ac:spMk id="6" creationId="{E25EEE17-A1D5-5BED-15F4-AE9776C7FF1D}"/>
          </ac:spMkLst>
        </pc:spChg>
        <pc:spChg chg="mod">
          <ac:chgData name="Marie Wilkens" userId="a730ad85-9ea6-4285-8306-810e32427eab" providerId="ADAL" clId="{450219C8-A3F0-A745-B812-FA580DAA9587}" dt="2025-04-02T14:43:42.639" v="387" actId="1076"/>
          <ac:spMkLst>
            <pc:docMk/>
            <pc:sldMk cId="154042000" sldId="584"/>
            <ac:spMk id="12" creationId="{754271C2-8C5F-4F8F-F811-0A9ADBDA7377}"/>
          </ac:spMkLst>
        </pc:spChg>
        <pc:picChg chg="mod">
          <ac:chgData name="Marie Wilkens" userId="a730ad85-9ea6-4285-8306-810e32427eab" providerId="ADAL" clId="{450219C8-A3F0-A745-B812-FA580DAA9587}" dt="2025-04-02T14:43:47.776" v="388" actId="1076"/>
          <ac:picMkLst>
            <pc:docMk/>
            <pc:sldMk cId="154042000" sldId="584"/>
            <ac:picMk id="13" creationId="{7C56EAAA-7020-FBD0-DE24-E0AA6077E5E9}"/>
          </ac:picMkLst>
        </pc:picChg>
      </pc:sldChg>
      <pc:sldChg chg="modSp mod">
        <pc:chgData name="Marie Wilkens" userId="a730ad85-9ea6-4285-8306-810e32427eab" providerId="ADAL" clId="{450219C8-A3F0-A745-B812-FA580DAA9587}" dt="2025-04-02T14:14:14.088" v="128" actId="688"/>
        <pc:sldMkLst>
          <pc:docMk/>
          <pc:sldMk cId="1927855933" sldId="586"/>
        </pc:sldMkLst>
        <pc:spChg chg="mod">
          <ac:chgData name="Marie Wilkens" userId="a730ad85-9ea6-4285-8306-810e32427eab" providerId="ADAL" clId="{450219C8-A3F0-A745-B812-FA580DAA9587}" dt="2025-04-02T14:13:06.685" v="122" actId="255"/>
          <ac:spMkLst>
            <pc:docMk/>
            <pc:sldMk cId="1927855933" sldId="586"/>
            <ac:spMk id="3" creationId="{0E78E42B-DB6E-D2F5-E825-E42B4D049542}"/>
          </ac:spMkLst>
        </pc:spChg>
        <pc:spChg chg="mod">
          <ac:chgData name="Marie Wilkens" userId="a730ad85-9ea6-4285-8306-810e32427eab" providerId="ADAL" clId="{450219C8-A3F0-A745-B812-FA580DAA9587}" dt="2025-04-02T14:14:05.864" v="126" actId="14100"/>
          <ac:spMkLst>
            <pc:docMk/>
            <pc:sldMk cId="1927855933" sldId="586"/>
            <ac:spMk id="4" creationId="{2250C78F-1F74-6207-6755-67534F65CD10}"/>
          </ac:spMkLst>
        </pc:spChg>
        <pc:spChg chg="mod">
          <ac:chgData name="Marie Wilkens" userId="a730ad85-9ea6-4285-8306-810e32427eab" providerId="ADAL" clId="{450219C8-A3F0-A745-B812-FA580DAA9587}" dt="2025-04-02T14:13:52.232" v="123" actId="14100"/>
          <ac:spMkLst>
            <pc:docMk/>
            <pc:sldMk cId="1927855933" sldId="586"/>
            <ac:spMk id="13" creationId="{18E0728A-10B8-42AB-B66C-878C83C84E04}"/>
          </ac:spMkLst>
        </pc:spChg>
        <pc:picChg chg="mod">
          <ac:chgData name="Marie Wilkens" userId="a730ad85-9ea6-4285-8306-810e32427eab" providerId="ADAL" clId="{450219C8-A3F0-A745-B812-FA580DAA9587}" dt="2025-04-02T14:14:14.088" v="128" actId="688"/>
          <ac:picMkLst>
            <pc:docMk/>
            <pc:sldMk cId="1927855933" sldId="586"/>
            <ac:picMk id="5" creationId="{1C9AE550-400C-BAE8-DFD7-7F9ED81D9BE8}"/>
          </ac:picMkLst>
        </pc:picChg>
      </pc:sldChg>
      <pc:sldChg chg="modSp mod">
        <pc:chgData name="Marie Wilkens" userId="a730ad85-9ea6-4285-8306-810e32427eab" providerId="ADAL" clId="{450219C8-A3F0-A745-B812-FA580DAA9587}" dt="2025-04-02T14:53:52.301" v="510" actId="122"/>
        <pc:sldMkLst>
          <pc:docMk/>
          <pc:sldMk cId="410266362" sldId="587"/>
        </pc:sldMkLst>
        <pc:spChg chg="mod">
          <ac:chgData name="Marie Wilkens" userId="a730ad85-9ea6-4285-8306-810e32427eab" providerId="ADAL" clId="{450219C8-A3F0-A745-B812-FA580DAA9587}" dt="2025-04-02T14:52:19.526" v="487" actId="20577"/>
          <ac:spMkLst>
            <pc:docMk/>
            <pc:sldMk cId="410266362" sldId="587"/>
            <ac:spMk id="3" creationId="{05D23191-FFC9-07B0-FF8B-2A0BC8CC1274}"/>
          </ac:spMkLst>
        </pc:spChg>
        <pc:spChg chg="mod">
          <ac:chgData name="Marie Wilkens" userId="a730ad85-9ea6-4285-8306-810e32427eab" providerId="ADAL" clId="{450219C8-A3F0-A745-B812-FA580DAA9587}" dt="2025-04-02T14:53:52.301" v="510" actId="122"/>
          <ac:spMkLst>
            <pc:docMk/>
            <pc:sldMk cId="410266362" sldId="587"/>
            <ac:spMk id="9" creationId="{5D67BEB0-CAAD-61AC-4E98-DAE95C5AF051}"/>
          </ac:spMkLst>
        </pc:spChg>
      </pc:sldChg>
      <pc:sldChg chg="modSp mod">
        <pc:chgData name="Marie Wilkens" userId="a730ad85-9ea6-4285-8306-810e32427eab" providerId="ADAL" clId="{450219C8-A3F0-A745-B812-FA580DAA9587}" dt="2025-04-02T14:57:11.457" v="565" actId="1076"/>
        <pc:sldMkLst>
          <pc:docMk/>
          <pc:sldMk cId="3743190705" sldId="588"/>
        </pc:sldMkLst>
        <pc:spChg chg="mod">
          <ac:chgData name="Marie Wilkens" userId="a730ad85-9ea6-4285-8306-810e32427eab" providerId="ADAL" clId="{450219C8-A3F0-A745-B812-FA580DAA9587}" dt="2025-04-02T14:56:21.295" v="554" actId="20577"/>
          <ac:spMkLst>
            <pc:docMk/>
            <pc:sldMk cId="3743190705" sldId="588"/>
            <ac:spMk id="2" creationId="{602D7A46-03A8-587E-9A18-A67DF0E23A04}"/>
          </ac:spMkLst>
        </pc:spChg>
        <pc:spChg chg="mod">
          <ac:chgData name="Marie Wilkens" userId="a730ad85-9ea6-4285-8306-810e32427eab" providerId="ADAL" clId="{450219C8-A3F0-A745-B812-FA580DAA9587}" dt="2025-04-02T14:55:55.901" v="541" actId="20577"/>
          <ac:spMkLst>
            <pc:docMk/>
            <pc:sldMk cId="3743190705" sldId="588"/>
            <ac:spMk id="3" creationId="{87CC7C90-85F7-9FA8-B122-D94DB6DC9872}"/>
          </ac:spMkLst>
        </pc:spChg>
        <pc:spChg chg="mod">
          <ac:chgData name="Marie Wilkens" userId="a730ad85-9ea6-4285-8306-810e32427eab" providerId="ADAL" clId="{450219C8-A3F0-A745-B812-FA580DAA9587}" dt="2025-04-02T14:56:30.392" v="556" actId="20577"/>
          <ac:spMkLst>
            <pc:docMk/>
            <pc:sldMk cId="3743190705" sldId="588"/>
            <ac:spMk id="4" creationId="{0018A0F8-7346-846B-6C18-42CD6B5FC833}"/>
          </ac:spMkLst>
        </pc:spChg>
        <pc:spChg chg="mod">
          <ac:chgData name="Marie Wilkens" userId="a730ad85-9ea6-4285-8306-810e32427eab" providerId="ADAL" clId="{450219C8-A3F0-A745-B812-FA580DAA9587}" dt="2025-04-02T14:57:08.001" v="564" actId="1076"/>
          <ac:spMkLst>
            <pc:docMk/>
            <pc:sldMk cId="3743190705" sldId="588"/>
            <ac:spMk id="5" creationId="{05534771-B802-19AE-7B37-C5AB170D048A}"/>
          </ac:spMkLst>
        </pc:spChg>
        <pc:picChg chg="mod">
          <ac:chgData name="Marie Wilkens" userId="a730ad85-9ea6-4285-8306-810e32427eab" providerId="ADAL" clId="{450219C8-A3F0-A745-B812-FA580DAA9587}" dt="2025-04-02T14:57:11.457" v="565" actId="1076"/>
          <ac:picMkLst>
            <pc:docMk/>
            <pc:sldMk cId="3743190705" sldId="588"/>
            <ac:picMk id="11" creationId="{2F90D245-764F-09A9-A584-94327369BFFD}"/>
          </ac:picMkLst>
        </pc:picChg>
      </pc:sldChg>
      <pc:sldChg chg="addSp delSp modSp mod">
        <pc:chgData name="Marie Wilkens" userId="a730ad85-9ea6-4285-8306-810e32427eab" providerId="ADAL" clId="{450219C8-A3F0-A745-B812-FA580DAA9587}" dt="2025-04-02T14:05:06.037" v="87" actId="1076"/>
        <pc:sldMkLst>
          <pc:docMk/>
          <pc:sldMk cId="1899797981" sldId="590"/>
        </pc:sldMkLst>
        <pc:spChg chg="del">
          <ac:chgData name="Marie Wilkens" userId="a730ad85-9ea6-4285-8306-810e32427eab" providerId="ADAL" clId="{450219C8-A3F0-A745-B812-FA580DAA9587}" dt="2025-04-02T14:04:53.463" v="86" actId="478"/>
          <ac:spMkLst>
            <pc:docMk/>
            <pc:sldMk cId="1899797981" sldId="590"/>
            <ac:spMk id="4" creationId="{C34A39CD-E29E-4586-A264-C7B882384CF5}"/>
          </ac:spMkLst>
        </pc:spChg>
        <pc:spChg chg="add mod">
          <ac:chgData name="Marie Wilkens" userId="a730ad85-9ea6-4285-8306-810e32427eab" providerId="ADAL" clId="{450219C8-A3F0-A745-B812-FA580DAA9587}" dt="2025-04-02T14:05:06.037" v="87" actId="1076"/>
          <ac:spMkLst>
            <pc:docMk/>
            <pc:sldMk cId="1899797981" sldId="590"/>
            <ac:spMk id="5" creationId="{7B207BFA-2BFB-24D9-6C7E-C441B3955397}"/>
          </ac:spMkLst>
        </pc:spChg>
        <pc:spChg chg="del">
          <ac:chgData name="Marie Wilkens" userId="a730ad85-9ea6-4285-8306-810e32427eab" providerId="ADAL" clId="{450219C8-A3F0-A745-B812-FA580DAA9587}" dt="2025-04-02T14:04:00.528" v="81" actId="478"/>
          <ac:spMkLst>
            <pc:docMk/>
            <pc:sldMk cId="1899797981" sldId="590"/>
            <ac:spMk id="6" creationId="{21FCD4FC-6CDC-2689-925E-B43255347AC2}"/>
          </ac:spMkLst>
        </pc:spChg>
        <pc:spChg chg="mod">
          <ac:chgData name="Marie Wilkens" userId="a730ad85-9ea6-4285-8306-810e32427eab" providerId="ADAL" clId="{450219C8-A3F0-A745-B812-FA580DAA9587}" dt="2025-04-02T14:04:43.710" v="84" actId="1076"/>
          <ac:spMkLst>
            <pc:docMk/>
            <pc:sldMk cId="1899797981" sldId="590"/>
            <ac:spMk id="9" creationId="{DC8D37B4-4988-E040-25E4-17FB19EBB5F6}"/>
          </ac:spMkLst>
        </pc:spChg>
        <pc:picChg chg="del">
          <ac:chgData name="Marie Wilkens" userId="a730ad85-9ea6-4285-8306-810e32427eab" providerId="ADAL" clId="{450219C8-A3F0-A745-B812-FA580DAA9587}" dt="2025-04-02T14:04:01.399" v="82" actId="478"/>
          <ac:picMkLst>
            <pc:docMk/>
            <pc:sldMk cId="1899797981" sldId="590"/>
            <ac:picMk id="7" creationId="{70823EA7-3ADB-10F5-5436-BB8E36839320}"/>
          </ac:picMkLst>
        </pc:picChg>
        <pc:picChg chg="add mod">
          <ac:chgData name="Marie Wilkens" userId="a730ad85-9ea6-4285-8306-810e32427eab" providerId="ADAL" clId="{450219C8-A3F0-A745-B812-FA580DAA9587}" dt="2025-04-02T14:04:06.556" v="83"/>
          <ac:picMkLst>
            <pc:docMk/>
            <pc:sldMk cId="1899797981" sldId="590"/>
            <ac:picMk id="11" creationId="{FE82A1B2-82AB-E6E4-16A0-E33FD39E35C0}"/>
          </ac:picMkLst>
        </pc:picChg>
      </pc:sldChg>
      <pc:sldChg chg="modSp mod">
        <pc:chgData name="Marie Wilkens" userId="a730ad85-9ea6-4285-8306-810e32427eab" providerId="ADAL" clId="{450219C8-A3F0-A745-B812-FA580DAA9587}" dt="2025-04-02T14:50:12.943" v="471" actId="1036"/>
        <pc:sldMkLst>
          <pc:docMk/>
          <pc:sldMk cId="2803972146" sldId="595"/>
        </pc:sldMkLst>
        <pc:spChg chg="mod">
          <ac:chgData name="Marie Wilkens" userId="a730ad85-9ea6-4285-8306-810e32427eab" providerId="ADAL" clId="{450219C8-A3F0-A745-B812-FA580DAA9587}" dt="2025-04-02T14:49:53.682" v="449" actId="14100"/>
          <ac:spMkLst>
            <pc:docMk/>
            <pc:sldMk cId="2803972146" sldId="595"/>
            <ac:spMk id="2" creationId="{128F773E-0A6E-FF14-F551-287FBABC3BF3}"/>
          </ac:spMkLst>
        </pc:spChg>
        <pc:spChg chg="mod">
          <ac:chgData name="Marie Wilkens" userId="a730ad85-9ea6-4285-8306-810e32427eab" providerId="ADAL" clId="{450219C8-A3F0-A745-B812-FA580DAA9587}" dt="2025-04-02T14:48:49.593" v="441" actId="20577"/>
          <ac:spMkLst>
            <pc:docMk/>
            <pc:sldMk cId="2803972146" sldId="595"/>
            <ac:spMk id="5" creationId="{F58BF263-121A-87CE-C78C-8BF69548A5A0}"/>
          </ac:spMkLst>
        </pc:spChg>
        <pc:picChg chg="mod">
          <ac:chgData name="Marie Wilkens" userId="a730ad85-9ea6-4285-8306-810e32427eab" providerId="ADAL" clId="{450219C8-A3F0-A745-B812-FA580DAA9587}" dt="2025-04-02T14:50:12.943" v="471" actId="1036"/>
          <ac:picMkLst>
            <pc:docMk/>
            <pc:sldMk cId="2803972146" sldId="595"/>
            <ac:picMk id="9" creationId="{E3E1E96E-F26E-44DE-95A9-4EE5B2F46FB9}"/>
          </ac:picMkLst>
        </pc:picChg>
      </pc:sldChg>
      <pc:sldChg chg="modSp mod">
        <pc:chgData name="Marie Wilkens" userId="a730ad85-9ea6-4285-8306-810e32427eab" providerId="ADAL" clId="{450219C8-A3F0-A745-B812-FA580DAA9587}" dt="2025-04-02T14:02:47.433" v="77" actId="404"/>
        <pc:sldMkLst>
          <pc:docMk/>
          <pc:sldMk cId="1095686328" sldId="597"/>
        </pc:sldMkLst>
        <pc:spChg chg="mod">
          <ac:chgData name="Marie Wilkens" userId="a730ad85-9ea6-4285-8306-810e32427eab" providerId="ADAL" clId="{450219C8-A3F0-A745-B812-FA580DAA9587}" dt="2025-04-02T14:02:47.433" v="77" actId="404"/>
          <ac:spMkLst>
            <pc:docMk/>
            <pc:sldMk cId="1095686328" sldId="597"/>
            <ac:spMk id="4" creationId="{8A1BBD15-384E-89BF-4597-E42526E373E8}"/>
          </ac:spMkLst>
        </pc:spChg>
        <pc:spChg chg="mod">
          <ac:chgData name="Marie Wilkens" userId="a730ad85-9ea6-4285-8306-810e32427eab" providerId="ADAL" clId="{450219C8-A3F0-A745-B812-FA580DAA9587}" dt="2025-04-02T13:59:57.471" v="22" actId="1076"/>
          <ac:spMkLst>
            <pc:docMk/>
            <pc:sldMk cId="1095686328" sldId="597"/>
            <ac:spMk id="8" creationId="{5D30C2FC-E224-28BC-A2A4-0D0B23F58FEB}"/>
          </ac:spMkLst>
        </pc:spChg>
        <pc:spChg chg="mod">
          <ac:chgData name="Marie Wilkens" userId="a730ad85-9ea6-4285-8306-810e32427eab" providerId="ADAL" clId="{450219C8-A3F0-A745-B812-FA580DAA9587}" dt="2025-04-02T14:00:12.231" v="26" actId="14100"/>
          <ac:spMkLst>
            <pc:docMk/>
            <pc:sldMk cId="1095686328" sldId="597"/>
            <ac:spMk id="11" creationId="{CE890DA2-F110-135D-9125-B3E090E9F0D7}"/>
          </ac:spMkLst>
        </pc:spChg>
        <pc:picChg chg="mod">
          <ac:chgData name="Marie Wilkens" userId="a730ad85-9ea6-4285-8306-810e32427eab" providerId="ADAL" clId="{450219C8-A3F0-A745-B812-FA580DAA9587}" dt="2025-04-02T14:00:14.142" v="27" actId="1076"/>
          <ac:picMkLst>
            <pc:docMk/>
            <pc:sldMk cId="1095686328" sldId="597"/>
            <ac:picMk id="12" creationId="{A2B08092-002B-DA1E-1090-8B0D9109E673}"/>
          </ac:picMkLst>
        </pc:picChg>
      </pc:sldChg>
      <pc:sldChg chg="modSp mod">
        <pc:chgData name="Marie Wilkens" userId="a730ad85-9ea6-4285-8306-810e32427eab" providerId="ADAL" clId="{450219C8-A3F0-A745-B812-FA580DAA9587}" dt="2025-04-02T15:01:45.549" v="612" actId="404"/>
        <pc:sldMkLst>
          <pc:docMk/>
          <pc:sldMk cId="2974232" sldId="602"/>
        </pc:sldMkLst>
        <pc:spChg chg="mod">
          <ac:chgData name="Marie Wilkens" userId="a730ad85-9ea6-4285-8306-810e32427eab" providerId="ADAL" clId="{450219C8-A3F0-A745-B812-FA580DAA9587}" dt="2025-04-02T15:01:45.549" v="612" actId="404"/>
          <ac:spMkLst>
            <pc:docMk/>
            <pc:sldMk cId="2974232" sldId="602"/>
            <ac:spMk id="4" creationId="{EA088B62-E582-8F4A-50E4-1555420CC6B5}"/>
          </ac:spMkLst>
        </pc:spChg>
        <pc:spChg chg="mod">
          <ac:chgData name="Marie Wilkens" userId="a730ad85-9ea6-4285-8306-810e32427eab" providerId="ADAL" clId="{450219C8-A3F0-A745-B812-FA580DAA9587}" dt="2025-04-02T15:01:13.232" v="593" actId="14100"/>
          <ac:spMkLst>
            <pc:docMk/>
            <pc:sldMk cId="2974232" sldId="602"/>
            <ac:spMk id="9" creationId="{AD2D241F-A086-4340-8A05-636253900881}"/>
          </ac:spMkLst>
        </pc:spChg>
      </pc:sldChg>
      <pc:sldChg chg="modSp mod">
        <pc:chgData name="Marie Wilkens" userId="a730ad85-9ea6-4285-8306-810e32427eab" providerId="ADAL" clId="{450219C8-A3F0-A745-B812-FA580DAA9587}" dt="2025-04-02T14:55:34.976" v="538" actId="2711"/>
        <pc:sldMkLst>
          <pc:docMk/>
          <pc:sldMk cId="388305782" sldId="605"/>
        </pc:sldMkLst>
        <pc:spChg chg="mod">
          <ac:chgData name="Marie Wilkens" userId="a730ad85-9ea6-4285-8306-810e32427eab" providerId="ADAL" clId="{450219C8-A3F0-A745-B812-FA580DAA9587}" dt="2025-04-02T14:54:46.801" v="529" actId="948"/>
          <ac:spMkLst>
            <pc:docMk/>
            <pc:sldMk cId="388305782" sldId="605"/>
            <ac:spMk id="2" creationId="{089F73BF-1803-DB6E-00F7-E8726156FEC5}"/>
          </ac:spMkLst>
        </pc:spChg>
        <pc:spChg chg="mod">
          <ac:chgData name="Marie Wilkens" userId="a730ad85-9ea6-4285-8306-810e32427eab" providerId="ADAL" clId="{450219C8-A3F0-A745-B812-FA580DAA9587}" dt="2025-04-02T14:55:10.263" v="532" actId="14100"/>
          <ac:spMkLst>
            <pc:docMk/>
            <pc:sldMk cId="388305782" sldId="605"/>
            <ac:spMk id="5" creationId="{15DC91A7-3F7B-B34B-A740-CA6DEF952A56}"/>
          </ac:spMkLst>
        </pc:spChg>
        <pc:spChg chg="mod">
          <ac:chgData name="Marie Wilkens" userId="a730ad85-9ea6-4285-8306-810e32427eab" providerId="ADAL" clId="{450219C8-A3F0-A745-B812-FA580DAA9587}" dt="2025-04-02T14:55:34.976" v="538" actId="2711"/>
          <ac:spMkLst>
            <pc:docMk/>
            <pc:sldMk cId="388305782" sldId="605"/>
            <ac:spMk id="10" creationId="{53A38B4A-5667-E9BE-12DE-218080ECD82E}"/>
          </ac:spMkLst>
        </pc:spChg>
        <pc:picChg chg="mod">
          <ac:chgData name="Marie Wilkens" userId="a730ad85-9ea6-4285-8306-810e32427eab" providerId="ADAL" clId="{450219C8-A3F0-A745-B812-FA580DAA9587}" dt="2025-04-02T14:55:12.593" v="533" actId="1076"/>
          <ac:picMkLst>
            <pc:docMk/>
            <pc:sldMk cId="388305782" sldId="605"/>
            <ac:picMk id="6" creationId="{42FCB4B6-D300-A204-C5E1-B824FA6BB24A}"/>
          </ac:picMkLst>
        </pc:picChg>
        <pc:picChg chg="mod">
          <ac:chgData name="Marie Wilkens" userId="a730ad85-9ea6-4285-8306-810e32427eab" providerId="ADAL" clId="{450219C8-A3F0-A745-B812-FA580DAA9587}" dt="2025-04-02T14:55:18.856" v="535" actId="1076"/>
          <ac:picMkLst>
            <pc:docMk/>
            <pc:sldMk cId="388305782" sldId="605"/>
            <ac:picMk id="9" creationId="{0EB7D694-183F-6DDE-8DA7-575E57C04172}"/>
          </ac:picMkLst>
        </pc:picChg>
      </pc:sldChg>
      <pc:sldChg chg="modSp mod">
        <pc:chgData name="Marie Wilkens" userId="a730ad85-9ea6-4285-8306-810e32427eab" providerId="ADAL" clId="{450219C8-A3F0-A745-B812-FA580DAA9587}" dt="2025-04-02T14:15:11.035" v="146" actId="20577"/>
        <pc:sldMkLst>
          <pc:docMk/>
          <pc:sldMk cId="2211602675" sldId="607"/>
        </pc:sldMkLst>
        <pc:spChg chg="mod">
          <ac:chgData name="Marie Wilkens" userId="a730ad85-9ea6-4285-8306-810e32427eab" providerId="ADAL" clId="{450219C8-A3F0-A745-B812-FA580DAA9587}" dt="2025-04-02T14:15:11.035" v="146" actId="20577"/>
          <ac:spMkLst>
            <pc:docMk/>
            <pc:sldMk cId="2211602675" sldId="607"/>
            <ac:spMk id="4" creationId="{00000000-0000-0000-0000-000000000000}"/>
          </ac:spMkLst>
        </pc:spChg>
      </pc:sldChg>
      <pc:sldChg chg="modSp mod">
        <pc:chgData name="Marie Wilkens" userId="a730ad85-9ea6-4285-8306-810e32427eab" providerId="ADAL" clId="{450219C8-A3F0-A745-B812-FA580DAA9587}" dt="2025-04-02T14:10:50.572" v="120" actId="20577"/>
        <pc:sldMkLst>
          <pc:docMk/>
          <pc:sldMk cId="1286553591" sldId="609"/>
        </pc:sldMkLst>
        <pc:spChg chg="mod">
          <ac:chgData name="Marie Wilkens" userId="a730ad85-9ea6-4285-8306-810e32427eab" providerId="ADAL" clId="{450219C8-A3F0-A745-B812-FA580DAA9587}" dt="2025-04-02T14:10:50.572" v="120" actId="20577"/>
          <ac:spMkLst>
            <pc:docMk/>
            <pc:sldMk cId="1286553591" sldId="609"/>
            <ac:spMk id="2" creationId="{CFBAF76C-0B02-45AC-8D86-61C66AFE2792}"/>
          </ac:spMkLst>
        </pc:spChg>
        <pc:spChg chg="mod">
          <ac:chgData name="Marie Wilkens" userId="a730ad85-9ea6-4285-8306-810e32427eab" providerId="ADAL" clId="{450219C8-A3F0-A745-B812-FA580DAA9587}" dt="2025-04-02T14:09:12.526" v="117" actId="20577"/>
          <ac:spMkLst>
            <pc:docMk/>
            <pc:sldMk cId="1286553591" sldId="609"/>
            <ac:spMk id="3" creationId="{215865E8-8985-AB65-ED34-432AEF8AEE12}"/>
          </ac:spMkLst>
        </pc:spChg>
        <pc:spChg chg="mod">
          <ac:chgData name="Marie Wilkens" userId="a730ad85-9ea6-4285-8306-810e32427eab" providerId="ADAL" clId="{450219C8-A3F0-A745-B812-FA580DAA9587}" dt="2025-04-02T14:09:24.266" v="119" actId="1076"/>
          <ac:spMkLst>
            <pc:docMk/>
            <pc:sldMk cId="1286553591" sldId="609"/>
            <ac:spMk id="15" creationId="{099487C4-37B5-4021-B22A-2BB72B3D465A}"/>
          </ac:spMkLst>
        </pc:spChg>
      </pc:sldChg>
      <pc:sldChg chg="modSp mod">
        <pc:chgData name="Marie Wilkens" userId="a730ad85-9ea6-4285-8306-810e32427eab" providerId="ADAL" clId="{450219C8-A3F0-A745-B812-FA580DAA9587}" dt="2025-04-02T14:19:30.349" v="177" actId="255"/>
        <pc:sldMkLst>
          <pc:docMk/>
          <pc:sldMk cId="1605288085" sldId="610"/>
        </pc:sldMkLst>
        <pc:spChg chg="mod">
          <ac:chgData name="Marie Wilkens" userId="a730ad85-9ea6-4285-8306-810e32427eab" providerId="ADAL" clId="{450219C8-A3F0-A745-B812-FA580DAA9587}" dt="2025-04-02T14:19:04.206" v="173" actId="14100"/>
          <ac:spMkLst>
            <pc:docMk/>
            <pc:sldMk cId="1605288085" sldId="610"/>
            <ac:spMk id="2" creationId="{AC93C1D4-19B5-1AC0-429A-632EE7C1C222}"/>
          </ac:spMkLst>
        </pc:spChg>
        <pc:spChg chg="mod">
          <ac:chgData name="Marie Wilkens" userId="a730ad85-9ea6-4285-8306-810e32427eab" providerId="ADAL" clId="{450219C8-A3F0-A745-B812-FA580DAA9587}" dt="2025-04-02T14:19:30.349" v="177" actId="255"/>
          <ac:spMkLst>
            <pc:docMk/>
            <pc:sldMk cId="1605288085" sldId="610"/>
            <ac:spMk id="3" creationId="{89CCF510-ECBE-8075-EC0B-3845C413BC20}"/>
          </ac:spMkLst>
        </pc:spChg>
        <pc:spChg chg="mod">
          <ac:chgData name="Marie Wilkens" userId="a730ad85-9ea6-4285-8306-810e32427eab" providerId="ADAL" clId="{450219C8-A3F0-A745-B812-FA580DAA9587}" dt="2025-04-02T14:19:17.014" v="176" actId="1076"/>
          <ac:spMkLst>
            <pc:docMk/>
            <pc:sldMk cId="1605288085" sldId="610"/>
            <ac:spMk id="9" creationId="{7B990D23-7113-ED67-7978-2C280FF853D6}"/>
          </ac:spMkLst>
        </pc:spChg>
        <pc:picChg chg="mod">
          <ac:chgData name="Marie Wilkens" userId="a730ad85-9ea6-4285-8306-810e32427eab" providerId="ADAL" clId="{450219C8-A3F0-A745-B812-FA580DAA9587}" dt="2025-04-02T14:19:13.126" v="175" actId="1076"/>
          <ac:picMkLst>
            <pc:docMk/>
            <pc:sldMk cId="1605288085" sldId="610"/>
            <ac:picMk id="8" creationId="{3DBFF595-2678-7987-7A35-D4FE75FC2C82}"/>
          </ac:picMkLst>
        </pc:picChg>
      </pc:sldChg>
      <pc:sldChg chg="addSp delSp modSp mod">
        <pc:chgData name="Marie Wilkens" userId="a730ad85-9ea6-4285-8306-810e32427eab" providerId="ADAL" clId="{450219C8-A3F0-A745-B812-FA580DAA9587}" dt="2025-04-02T14:20:25.739" v="185" actId="1036"/>
        <pc:sldMkLst>
          <pc:docMk/>
          <pc:sldMk cId="225986970" sldId="611"/>
        </pc:sldMkLst>
        <pc:spChg chg="add mod">
          <ac:chgData name="Marie Wilkens" userId="a730ad85-9ea6-4285-8306-810e32427eab" providerId="ADAL" clId="{450219C8-A3F0-A745-B812-FA580DAA9587}" dt="2025-04-02T14:20:05.587" v="180"/>
          <ac:spMkLst>
            <pc:docMk/>
            <pc:sldMk cId="225986970" sldId="611"/>
            <ac:spMk id="3" creationId="{5DB9DC66-3AC9-118D-B443-E37609D3C411}"/>
          </ac:spMkLst>
        </pc:spChg>
        <pc:spChg chg="del">
          <ac:chgData name="Marie Wilkens" userId="a730ad85-9ea6-4285-8306-810e32427eab" providerId="ADAL" clId="{450219C8-A3F0-A745-B812-FA580DAA9587}" dt="2025-04-02T14:20:02.441" v="178" actId="478"/>
          <ac:spMkLst>
            <pc:docMk/>
            <pc:sldMk cId="225986970" sldId="611"/>
            <ac:spMk id="7" creationId="{6AAD8614-487F-5A11-C5B3-A1CC4A404EDC}"/>
          </ac:spMkLst>
        </pc:spChg>
        <pc:spChg chg="mod">
          <ac:chgData name="Marie Wilkens" userId="a730ad85-9ea6-4285-8306-810e32427eab" providerId="ADAL" clId="{450219C8-A3F0-A745-B812-FA580DAA9587}" dt="2025-04-02T14:20:25.739" v="185" actId="1036"/>
          <ac:spMkLst>
            <pc:docMk/>
            <pc:sldMk cId="225986970" sldId="611"/>
            <ac:spMk id="15" creationId="{391ED293-7ECA-4D69-B248-383D19C9CE54}"/>
          </ac:spMkLst>
        </pc:spChg>
        <pc:picChg chg="add mod">
          <ac:chgData name="Marie Wilkens" userId="a730ad85-9ea6-4285-8306-810e32427eab" providerId="ADAL" clId="{450219C8-A3F0-A745-B812-FA580DAA9587}" dt="2025-04-02T14:20:05.587" v="180"/>
          <ac:picMkLst>
            <pc:docMk/>
            <pc:sldMk cId="225986970" sldId="611"/>
            <ac:picMk id="4" creationId="{5D7A868D-3B42-E774-B275-B9639357695F}"/>
          </ac:picMkLst>
        </pc:picChg>
        <pc:picChg chg="del">
          <ac:chgData name="Marie Wilkens" userId="a730ad85-9ea6-4285-8306-810e32427eab" providerId="ADAL" clId="{450219C8-A3F0-A745-B812-FA580DAA9587}" dt="2025-04-02T14:20:03.124" v="179" actId="478"/>
          <ac:picMkLst>
            <pc:docMk/>
            <pc:sldMk cId="225986970" sldId="611"/>
            <ac:picMk id="8" creationId="{B6E84474-EDC3-FCE7-10AB-7716379405B4}"/>
          </ac:picMkLst>
        </pc:picChg>
      </pc:sldChg>
      <pc:sldChg chg="modSp mod">
        <pc:chgData name="Marie Wilkens" userId="a730ad85-9ea6-4285-8306-810e32427eab" providerId="ADAL" clId="{450219C8-A3F0-A745-B812-FA580DAA9587}" dt="2025-04-02T14:44:44.630" v="397" actId="1076"/>
        <pc:sldMkLst>
          <pc:docMk/>
          <pc:sldMk cId="2414826794" sldId="615"/>
        </pc:sldMkLst>
        <pc:spChg chg="mod">
          <ac:chgData name="Marie Wilkens" userId="a730ad85-9ea6-4285-8306-810e32427eab" providerId="ADAL" clId="{450219C8-A3F0-A745-B812-FA580DAA9587}" dt="2025-04-02T14:44:32.352" v="395" actId="113"/>
          <ac:spMkLst>
            <pc:docMk/>
            <pc:sldMk cId="2414826794" sldId="615"/>
            <ac:spMk id="10" creationId="{12AC3131-602E-4012-98C7-4D6EDA1A13D6}"/>
          </ac:spMkLst>
        </pc:spChg>
        <pc:spChg chg="mod">
          <ac:chgData name="Marie Wilkens" userId="a730ad85-9ea6-4285-8306-810e32427eab" providerId="ADAL" clId="{450219C8-A3F0-A745-B812-FA580DAA9587}" dt="2025-04-02T14:44:14.251" v="393" actId="20577"/>
          <ac:spMkLst>
            <pc:docMk/>
            <pc:sldMk cId="2414826794" sldId="615"/>
            <ac:spMk id="12" creationId="{BE74B11E-5BDE-E4AB-EBA4-9F1599B0C659}"/>
          </ac:spMkLst>
        </pc:spChg>
        <pc:picChg chg="mod">
          <ac:chgData name="Marie Wilkens" userId="a730ad85-9ea6-4285-8306-810e32427eab" providerId="ADAL" clId="{450219C8-A3F0-A745-B812-FA580DAA9587}" dt="2025-04-02T14:44:44.630" v="397" actId="1076"/>
          <ac:picMkLst>
            <pc:docMk/>
            <pc:sldMk cId="2414826794" sldId="615"/>
            <ac:picMk id="11" creationId="{35392D81-452D-36BA-F87A-076005C04DB5}"/>
          </ac:picMkLst>
        </pc:picChg>
      </pc:sldChg>
      <pc:sldChg chg="modSp mod">
        <pc:chgData name="Marie Wilkens" userId="a730ad85-9ea6-4285-8306-810e32427eab" providerId="ADAL" clId="{450219C8-A3F0-A745-B812-FA580DAA9587}" dt="2025-04-02T14:46:15.571" v="419" actId="1076"/>
        <pc:sldMkLst>
          <pc:docMk/>
          <pc:sldMk cId="3349745490" sldId="617"/>
        </pc:sldMkLst>
        <pc:spChg chg="mod">
          <ac:chgData name="Marie Wilkens" userId="a730ad85-9ea6-4285-8306-810e32427eab" providerId="ADAL" clId="{450219C8-A3F0-A745-B812-FA580DAA9587}" dt="2025-04-02T14:45:46.547" v="405" actId="12"/>
          <ac:spMkLst>
            <pc:docMk/>
            <pc:sldMk cId="3349745490" sldId="617"/>
            <ac:spMk id="4" creationId="{48100E0F-1FC4-82FD-D9E3-AD2B7310E8BA}"/>
          </ac:spMkLst>
        </pc:spChg>
        <pc:spChg chg="mod">
          <ac:chgData name="Marie Wilkens" userId="a730ad85-9ea6-4285-8306-810e32427eab" providerId="ADAL" clId="{450219C8-A3F0-A745-B812-FA580DAA9587}" dt="2025-04-02T14:46:01.482" v="416" actId="1036"/>
          <ac:spMkLst>
            <pc:docMk/>
            <pc:sldMk cId="3349745490" sldId="617"/>
            <ac:spMk id="10" creationId="{4F650977-14B7-C08A-EFC2-F6D84639BA42}"/>
          </ac:spMkLst>
        </pc:spChg>
        <pc:spChg chg="mod">
          <ac:chgData name="Marie Wilkens" userId="a730ad85-9ea6-4285-8306-810e32427eab" providerId="ADAL" clId="{450219C8-A3F0-A745-B812-FA580DAA9587}" dt="2025-04-02T14:46:15.571" v="419" actId="1076"/>
          <ac:spMkLst>
            <pc:docMk/>
            <pc:sldMk cId="3349745490" sldId="617"/>
            <ac:spMk id="12" creationId="{9321B14E-37F9-92F2-2736-A11C587DC8E2}"/>
          </ac:spMkLst>
        </pc:spChg>
      </pc:sldChg>
      <pc:sldChg chg="modSp mod">
        <pc:chgData name="Marie Wilkens" userId="a730ad85-9ea6-4285-8306-810e32427eab" providerId="ADAL" clId="{450219C8-A3F0-A745-B812-FA580DAA9587}" dt="2025-04-02T14:05:38.364" v="92" actId="1076"/>
        <pc:sldMkLst>
          <pc:docMk/>
          <pc:sldMk cId="3087661152" sldId="621"/>
        </pc:sldMkLst>
        <pc:spChg chg="mod">
          <ac:chgData name="Marie Wilkens" userId="a730ad85-9ea6-4285-8306-810e32427eab" providerId="ADAL" clId="{450219C8-A3F0-A745-B812-FA580DAA9587}" dt="2025-04-02T14:05:38.364" v="92" actId="1076"/>
          <ac:spMkLst>
            <pc:docMk/>
            <pc:sldMk cId="3087661152" sldId="621"/>
            <ac:spMk id="3" creationId="{B093E827-5078-43AC-97C1-860007614E0F}"/>
          </ac:spMkLst>
        </pc:spChg>
      </pc:sldChg>
      <pc:sldChg chg="addSp delSp modSp mod">
        <pc:chgData name="Marie Wilkens" userId="a730ad85-9ea6-4285-8306-810e32427eab" providerId="ADAL" clId="{450219C8-A3F0-A745-B812-FA580DAA9587}" dt="2025-04-02T14:52:06.546" v="484" actId="1076"/>
        <pc:sldMkLst>
          <pc:docMk/>
          <pc:sldMk cId="233001790" sldId="624"/>
        </pc:sldMkLst>
        <pc:spChg chg="mod">
          <ac:chgData name="Marie Wilkens" userId="a730ad85-9ea6-4285-8306-810e32427eab" providerId="ADAL" clId="{450219C8-A3F0-A745-B812-FA580DAA9587}" dt="2025-04-02T14:52:06.546" v="484" actId="1076"/>
          <ac:spMkLst>
            <pc:docMk/>
            <pc:sldMk cId="233001790" sldId="624"/>
            <ac:spMk id="2" creationId="{CC47B1A0-41EF-1085-ABA9-F05A2EDA395D}"/>
          </ac:spMkLst>
        </pc:spChg>
        <pc:spChg chg="add mod">
          <ac:chgData name="Marie Wilkens" userId="a730ad85-9ea6-4285-8306-810e32427eab" providerId="ADAL" clId="{450219C8-A3F0-A745-B812-FA580DAA9587}" dt="2025-04-02T14:51:46.692" v="480"/>
          <ac:spMkLst>
            <pc:docMk/>
            <pc:sldMk cId="233001790" sldId="624"/>
            <ac:spMk id="3" creationId="{C5B66D2C-1016-43C4-B67E-1E61F9CFC824}"/>
          </ac:spMkLst>
        </pc:spChg>
        <pc:spChg chg="del">
          <ac:chgData name="Marie Wilkens" userId="a730ad85-9ea6-4285-8306-810e32427eab" providerId="ADAL" clId="{450219C8-A3F0-A745-B812-FA580DAA9587}" dt="2025-04-02T14:51:39.134" v="477" actId="478"/>
          <ac:spMkLst>
            <pc:docMk/>
            <pc:sldMk cId="233001790" sldId="624"/>
            <ac:spMk id="7" creationId="{0E060B6B-E2EE-B611-8358-BB38BA84742D}"/>
          </ac:spMkLst>
        </pc:spChg>
        <pc:spChg chg="mod">
          <ac:chgData name="Marie Wilkens" userId="a730ad85-9ea6-4285-8306-810e32427eab" providerId="ADAL" clId="{450219C8-A3F0-A745-B812-FA580DAA9587}" dt="2025-04-02T14:51:39.928" v="478" actId="20577"/>
          <ac:spMkLst>
            <pc:docMk/>
            <pc:sldMk cId="233001790" sldId="624"/>
            <ac:spMk id="15" creationId="{E95C2B7C-DCFE-42F4-EDC8-A3B3962349EE}"/>
          </ac:spMkLst>
        </pc:spChg>
        <pc:picChg chg="add mod">
          <ac:chgData name="Marie Wilkens" userId="a730ad85-9ea6-4285-8306-810e32427eab" providerId="ADAL" clId="{450219C8-A3F0-A745-B812-FA580DAA9587}" dt="2025-04-02T14:51:46.692" v="480"/>
          <ac:picMkLst>
            <pc:docMk/>
            <pc:sldMk cId="233001790" sldId="624"/>
            <ac:picMk id="4" creationId="{03C5DFE4-8366-9837-4C0B-8E5E46D3E589}"/>
          </ac:picMkLst>
        </pc:picChg>
        <pc:picChg chg="del">
          <ac:chgData name="Marie Wilkens" userId="a730ad85-9ea6-4285-8306-810e32427eab" providerId="ADAL" clId="{450219C8-A3F0-A745-B812-FA580DAA9587}" dt="2025-04-02T14:51:40.780" v="479" actId="478"/>
          <ac:picMkLst>
            <pc:docMk/>
            <pc:sldMk cId="233001790" sldId="624"/>
            <ac:picMk id="8" creationId="{18233233-6BEB-82D2-DD72-7FA899EAF6C3}"/>
          </ac:picMkLst>
        </pc:picChg>
      </pc:sldChg>
      <pc:sldChg chg="modSp mod">
        <pc:chgData name="Marie Wilkens" userId="a730ad85-9ea6-4285-8306-810e32427eab" providerId="ADAL" clId="{450219C8-A3F0-A745-B812-FA580DAA9587}" dt="2025-04-02T14:59:22.287" v="573" actId="255"/>
        <pc:sldMkLst>
          <pc:docMk/>
          <pc:sldMk cId="514163279" sldId="650"/>
        </pc:sldMkLst>
        <pc:spChg chg="mod">
          <ac:chgData name="Marie Wilkens" userId="a730ad85-9ea6-4285-8306-810e32427eab" providerId="ADAL" clId="{450219C8-A3F0-A745-B812-FA580DAA9587}" dt="2025-04-02T14:59:22.287" v="573" actId="255"/>
          <ac:spMkLst>
            <pc:docMk/>
            <pc:sldMk cId="514163279" sldId="650"/>
            <ac:spMk id="3" creationId="{7762D402-0A66-1CFE-0333-A9B819535CC7}"/>
          </ac:spMkLst>
        </pc:spChg>
      </pc:sldChg>
      <pc:sldChg chg="modSp mod">
        <pc:chgData name="Marie Wilkens" userId="a730ad85-9ea6-4285-8306-810e32427eab" providerId="ADAL" clId="{450219C8-A3F0-A745-B812-FA580DAA9587}" dt="2025-04-02T14:59:03.381" v="572" actId="20577"/>
        <pc:sldMkLst>
          <pc:docMk/>
          <pc:sldMk cId="2727836823" sldId="651"/>
        </pc:sldMkLst>
        <pc:spChg chg="mod">
          <ac:chgData name="Marie Wilkens" userId="a730ad85-9ea6-4285-8306-810e32427eab" providerId="ADAL" clId="{450219C8-A3F0-A745-B812-FA580DAA9587}" dt="2025-04-02T14:58:09.501" v="568" actId="255"/>
          <ac:spMkLst>
            <pc:docMk/>
            <pc:sldMk cId="2727836823" sldId="651"/>
            <ac:spMk id="3" creationId="{3C602149-CF05-0E50-88AE-B4D6C0222F11}"/>
          </ac:spMkLst>
        </pc:spChg>
        <pc:spChg chg="mod">
          <ac:chgData name="Marie Wilkens" userId="a730ad85-9ea6-4285-8306-810e32427eab" providerId="ADAL" clId="{450219C8-A3F0-A745-B812-FA580DAA9587}" dt="2025-04-02T14:58:25.038" v="570" actId="20577"/>
          <ac:spMkLst>
            <pc:docMk/>
            <pc:sldMk cId="2727836823" sldId="651"/>
            <ac:spMk id="4" creationId="{F11AD079-0AAD-D4B3-CE0F-C7458150E030}"/>
          </ac:spMkLst>
        </pc:spChg>
        <pc:spChg chg="mod">
          <ac:chgData name="Marie Wilkens" userId="a730ad85-9ea6-4285-8306-810e32427eab" providerId="ADAL" clId="{450219C8-A3F0-A745-B812-FA580DAA9587}" dt="2025-04-02T14:59:03.381" v="572" actId="20577"/>
          <ac:spMkLst>
            <pc:docMk/>
            <pc:sldMk cId="2727836823" sldId="651"/>
            <ac:spMk id="11" creationId="{08440940-0D01-27AE-FCEB-85EDA14426F6}"/>
          </ac:spMkLst>
        </pc:spChg>
      </pc:sldChg>
      <pc:sldChg chg="modSp mod">
        <pc:chgData name="Marie Wilkens" userId="a730ad85-9ea6-4285-8306-810e32427eab" providerId="ADAL" clId="{450219C8-A3F0-A745-B812-FA580DAA9587}" dt="2025-04-02T14:51:09.988" v="476" actId="948"/>
        <pc:sldMkLst>
          <pc:docMk/>
          <pc:sldMk cId="2500297537" sldId="654"/>
        </pc:sldMkLst>
        <pc:spChg chg="mod">
          <ac:chgData name="Marie Wilkens" userId="a730ad85-9ea6-4285-8306-810e32427eab" providerId="ADAL" clId="{450219C8-A3F0-A745-B812-FA580DAA9587}" dt="2025-04-02T14:51:09.988" v="476" actId="948"/>
          <ac:spMkLst>
            <pc:docMk/>
            <pc:sldMk cId="2500297537" sldId="654"/>
            <ac:spMk id="5" creationId="{95A2C048-0FB9-9A06-523F-DE2D0032B239}"/>
          </ac:spMkLst>
        </pc:spChg>
      </pc:sldChg>
      <pc:sldChg chg="modSp mod">
        <pc:chgData name="Marie Wilkens" userId="a730ad85-9ea6-4285-8306-810e32427eab" providerId="ADAL" clId="{450219C8-A3F0-A745-B812-FA580DAA9587}" dt="2025-04-02T15:03:13.879" v="623" actId="20577"/>
        <pc:sldMkLst>
          <pc:docMk/>
          <pc:sldMk cId="1426400002" sldId="656"/>
        </pc:sldMkLst>
        <pc:spChg chg="mod">
          <ac:chgData name="Marie Wilkens" userId="a730ad85-9ea6-4285-8306-810e32427eab" providerId="ADAL" clId="{450219C8-A3F0-A745-B812-FA580DAA9587}" dt="2025-04-02T15:03:13.879" v="623" actId="20577"/>
          <ac:spMkLst>
            <pc:docMk/>
            <pc:sldMk cId="1426400002" sldId="656"/>
            <ac:spMk id="3" creationId="{92BE9AA9-5BD2-1802-DBEF-B96000652EC4}"/>
          </ac:spMkLst>
        </pc:spChg>
      </pc:sldChg>
      <pc:sldChg chg="modSp mod">
        <pc:chgData name="Marie Wilkens" userId="a730ad85-9ea6-4285-8306-810e32427eab" providerId="ADAL" clId="{450219C8-A3F0-A745-B812-FA580DAA9587}" dt="2025-04-02T14:08:29.787" v="115" actId="1076"/>
        <pc:sldMkLst>
          <pc:docMk/>
          <pc:sldMk cId="483089536" sldId="657"/>
        </pc:sldMkLst>
        <pc:spChg chg="mod">
          <ac:chgData name="Marie Wilkens" userId="a730ad85-9ea6-4285-8306-810e32427eab" providerId="ADAL" clId="{450219C8-A3F0-A745-B812-FA580DAA9587}" dt="2025-04-02T14:08:12.458" v="113" actId="14100"/>
          <ac:spMkLst>
            <pc:docMk/>
            <pc:sldMk cId="483089536" sldId="657"/>
            <ac:spMk id="2" creationId="{12964D13-07B5-2094-94E1-B17C79B98D2F}"/>
          </ac:spMkLst>
        </pc:spChg>
        <pc:spChg chg="mod">
          <ac:chgData name="Marie Wilkens" userId="a730ad85-9ea6-4285-8306-810e32427eab" providerId="ADAL" clId="{450219C8-A3F0-A745-B812-FA580DAA9587}" dt="2025-04-02T14:08:29.787" v="115" actId="1076"/>
          <ac:spMkLst>
            <pc:docMk/>
            <pc:sldMk cId="483089536" sldId="657"/>
            <ac:spMk id="11" creationId="{4D32A28A-F21E-EC49-E3F8-18EDE1240A7B}"/>
          </ac:spMkLst>
        </pc:spChg>
        <pc:picChg chg="mod">
          <ac:chgData name="Marie Wilkens" userId="a730ad85-9ea6-4285-8306-810e32427eab" providerId="ADAL" clId="{450219C8-A3F0-A745-B812-FA580DAA9587}" dt="2025-04-02T14:08:14.499" v="114" actId="1076"/>
          <ac:picMkLst>
            <pc:docMk/>
            <pc:sldMk cId="483089536" sldId="657"/>
            <ac:picMk id="3" creationId="{CD7BEF45-37C2-23E7-87D9-5D530609C048}"/>
          </ac:picMkLst>
        </pc:picChg>
      </pc:sldChg>
      <pc:sldChg chg="modSp mod">
        <pc:chgData name="Marie Wilkens" userId="a730ad85-9ea6-4285-8306-810e32427eab" providerId="ADAL" clId="{450219C8-A3F0-A745-B812-FA580DAA9587}" dt="2025-04-02T14:22:39.506" v="209" actId="1076"/>
        <pc:sldMkLst>
          <pc:docMk/>
          <pc:sldMk cId="4228066114" sldId="659"/>
        </pc:sldMkLst>
        <pc:spChg chg="mod">
          <ac:chgData name="Marie Wilkens" userId="a730ad85-9ea6-4285-8306-810e32427eab" providerId="ADAL" clId="{450219C8-A3F0-A745-B812-FA580DAA9587}" dt="2025-04-02T14:20:38.190" v="186" actId="255"/>
          <ac:spMkLst>
            <pc:docMk/>
            <pc:sldMk cId="4228066114" sldId="659"/>
            <ac:spMk id="6" creationId="{E5280DBE-0990-C92F-C868-E8C8FE005C85}"/>
          </ac:spMkLst>
        </pc:spChg>
        <pc:spChg chg="mod">
          <ac:chgData name="Marie Wilkens" userId="a730ad85-9ea6-4285-8306-810e32427eab" providerId="ADAL" clId="{450219C8-A3F0-A745-B812-FA580DAA9587}" dt="2025-04-02T14:22:39.506" v="209" actId="1076"/>
          <ac:spMkLst>
            <pc:docMk/>
            <pc:sldMk cId="4228066114" sldId="659"/>
            <ac:spMk id="23" creationId="{BD43B008-736B-49EF-A72E-F5CD9A70F31C}"/>
          </ac:spMkLst>
        </pc:spChg>
        <pc:spChg chg="mod">
          <ac:chgData name="Marie Wilkens" userId="a730ad85-9ea6-4285-8306-810e32427eab" providerId="ADAL" clId="{450219C8-A3F0-A745-B812-FA580DAA9587}" dt="2025-04-02T14:21:35.698" v="200" actId="1076"/>
          <ac:spMkLst>
            <pc:docMk/>
            <pc:sldMk cId="4228066114" sldId="659"/>
            <ac:spMk id="51" creationId="{7F30D164-7BEE-4BE5-BEFD-0BF747C75DD8}"/>
          </ac:spMkLst>
        </pc:spChg>
        <pc:spChg chg="mod">
          <ac:chgData name="Marie Wilkens" userId="a730ad85-9ea6-4285-8306-810e32427eab" providerId="ADAL" clId="{450219C8-A3F0-A745-B812-FA580DAA9587}" dt="2025-04-02T14:21:40.062" v="201" actId="1076"/>
          <ac:spMkLst>
            <pc:docMk/>
            <pc:sldMk cId="4228066114" sldId="659"/>
            <ac:spMk id="54" creationId="{1CC09349-624B-44D1-975A-662BC599A9CD}"/>
          </ac:spMkLst>
        </pc:spChg>
        <pc:spChg chg="mod">
          <ac:chgData name="Marie Wilkens" userId="a730ad85-9ea6-4285-8306-810e32427eab" providerId="ADAL" clId="{450219C8-A3F0-A745-B812-FA580DAA9587}" dt="2025-04-02T14:21:44.238" v="202" actId="1076"/>
          <ac:spMkLst>
            <pc:docMk/>
            <pc:sldMk cId="4228066114" sldId="659"/>
            <ac:spMk id="58" creationId="{50E08B8D-CD8A-4F0F-9C36-ACEC5EE8FBB9}"/>
          </ac:spMkLst>
        </pc:spChg>
      </pc:sldChg>
      <pc:sldChg chg="addSp delSp modSp mod">
        <pc:chgData name="Marie Wilkens" userId="a730ad85-9ea6-4285-8306-810e32427eab" providerId="ADAL" clId="{450219C8-A3F0-A745-B812-FA580DAA9587}" dt="2025-04-02T14:31:32.181" v="292" actId="14100"/>
        <pc:sldMkLst>
          <pc:docMk/>
          <pc:sldMk cId="3305542714" sldId="660"/>
        </pc:sldMkLst>
        <pc:spChg chg="del mod">
          <ac:chgData name="Marie Wilkens" userId="a730ad85-9ea6-4285-8306-810e32427eab" providerId="ADAL" clId="{450219C8-A3F0-A745-B812-FA580DAA9587}" dt="2025-04-02T14:30:08.930" v="281" actId="478"/>
          <ac:spMkLst>
            <pc:docMk/>
            <pc:sldMk cId="3305542714" sldId="660"/>
            <ac:spMk id="2" creationId="{1AAFF887-C42B-8B6A-D13C-140B1626E997}"/>
          </ac:spMkLst>
        </pc:spChg>
        <pc:spChg chg="mod">
          <ac:chgData name="Marie Wilkens" userId="a730ad85-9ea6-4285-8306-810e32427eab" providerId="ADAL" clId="{450219C8-A3F0-A745-B812-FA580DAA9587}" dt="2025-04-02T14:31:32.181" v="292" actId="14100"/>
          <ac:spMkLst>
            <pc:docMk/>
            <pc:sldMk cId="3305542714" sldId="660"/>
            <ac:spMk id="3" creationId="{D4B84748-668D-3814-736A-3278D2540EB3}"/>
          </ac:spMkLst>
        </pc:spChg>
        <pc:spChg chg="mod">
          <ac:chgData name="Marie Wilkens" userId="a730ad85-9ea6-4285-8306-810e32427eab" providerId="ADAL" clId="{450219C8-A3F0-A745-B812-FA580DAA9587}" dt="2025-04-02T14:31:21.871" v="289" actId="20577"/>
          <ac:spMkLst>
            <pc:docMk/>
            <pc:sldMk cId="3305542714" sldId="660"/>
            <ac:spMk id="4" creationId="{973EA330-F9D7-BE4D-A2D1-FE8E98BD66A2}"/>
          </ac:spMkLst>
        </pc:spChg>
        <pc:spChg chg="add mod">
          <ac:chgData name="Marie Wilkens" userId="a730ad85-9ea6-4285-8306-810e32427eab" providerId="ADAL" clId="{450219C8-A3F0-A745-B812-FA580DAA9587}" dt="2025-04-02T14:30:16.926" v="282" actId="1076"/>
          <ac:spMkLst>
            <pc:docMk/>
            <pc:sldMk cId="3305542714" sldId="660"/>
            <ac:spMk id="9" creationId="{C2D86A23-000B-F775-3F00-789F2AB20125}"/>
          </ac:spMkLst>
        </pc:spChg>
      </pc:sldChg>
      <pc:sldChg chg="modSp mod">
        <pc:chgData name="Marie Wilkens" userId="a730ad85-9ea6-4285-8306-810e32427eab" providerId="ADAL" clId="{450219C8-A3F0-A745-B812-FA580DAA9587}" dt="2025-04-02T14:57:28.546" v="566" actId="255"/>
        <pc:sldMkLst>
          <pc:docMk/>
          <pc:sldMk cId="3758511955" sldId="661"/>
        </pc:sldMkLst>
        <pc:spChg chg="mod">
          <ac:chgData name="Marie Wilkens" userId="a730ad85-9ea6-4285-8306-810e32427eab" providerId="ADAL" clId="{450219C8-A3F0-A745-B812-FA580DAA9587}" dt="2025-04-02T14:57:28.546" v="566" actId="255"/>
          <ac:spMkLst>
            <pc:docMk/>
            <pc:sldMk cId="3758511955" sldId="661"/>
            <ac:spMk id="3" creationId="{4D3EEF3A-EC1E-02BA-13D1-A3052A830C1B}"/>
          </ac:spMkLst>
        </pc:spChg>
      </pc:sldChg>
      <pc:sldChg chg="modSp mod">
        <pc:chgData name="Marie Wilkens" userId="a730ad85-9ea6-4285-8306-810e32427eab" providerId="ADAL" clId="{450219C8-A3F0-A745-B812-FA580DAA9587}" dt="2025-04-02T14:58:02.366" v="567" actId="255"/>
        <pc:sldMkLst>
          <pc:docMk/>
          <pc:sldMk cId="3023322204" sldId="662"/>
        </pc:sldMkLst>
        <pc:spChg chg="mod">
          <ac:chgData name="Marie Wilkens" userId="a730ad85-9ea6-4285-8306-810e32427eab" providerId="ADAL" clId="{450219C8-A3F0-A745-B812-FA580DAA9587}" dt="2025-04-02T14:58:02.366" v="567" actId="255"/>
          <ac:spMkLst>
            <pc:docMk/>
            <pc:sldMk cId="3023322204" sldId="662"/>
            <ac:spMk id="3" creationId="{4D3EEF3A-EC1E-02BA-13D1-A3052A830C1B}"/>
          </ac:spMkLst>
        </pc:spChg>
      </pc:sldChg>
    </pc:docChg>
  </pc:docChgLst>
  <pc:docChgLst>
    <pc:chgData name="Juno Hensel" userId="c67bf21f-d046-4fef-b9e1-3f2e24d51e95" providerId="ADAL" clId="{6F758A27-35CA-4006-A24D-DF6EF43FF2E4}"/>
    <pc:docChg chg="custSel modSld">
      <pc:chgData name="Juno Hensel" userId="c67bf21f-d046-4fef-b9e1-3f2e24d51e95" providerId="ADAL" clId="{6F758A27-35CA-4006-A24D-DF6EF43FF2E4}" dt="2025-04-03T14:00:20.419" v="56" actId="20577"/>
      <pc:docMkLst>
        <pc:docMk/>
      </pc:docMkLst>
      <pc:sldChg chg="addSp delSp modSp mod">
        <pc:chgData name="Juno Hensel" userId="c67bf21f-d046-4fef-b9e1-3f2e24d51e95" providerId="ADAL" clId="{6F758A27-35CA-4006-A24D-DF6EF43FF2E4}" dt="2025-04-03T11:04:11.952" v="26" actId="1076"/>
        <pc:sldMkLst>
          <pc:docMk/>
          <pc:sldMk cId="1120782074" sldId="257"/>
        </pc:sldMkLst>
        <pc:spChg chg="mod">
          <ac:chgData name="Juno Hensel" userId="c67bf21f-d046-4fef-b9e1-3f2e24d51e95" providerId="ADAL" clId="{6F758A27-35CA-4006-A24D-DF6EF43FF2E4}" dt="2025-04-03T11:04:11.952" v="26" actId="1076"/>
          <ac:spMkLst>
            <pc:docMk/>
            <pc:sldMk cId="1120782074" sldId="257"/>
            <ac:spMk id="4" creationId="{D86B13F5-E2EF-096D-F430-E7A488FFEA4C}"/>
          </ac:spMkLst>
        </pc:spChg>
        <pc:spChg chg="del">
          <ac:chgData name="Juno Hensel" userId="c67bf21f-d046-4fef-b9e1-3f2e24d51e95" providerId="ADAL" clId="{6F758A27-35CA-4006-A24D-DF6EF43FF2E4}" dt="2025-04-03T10:41:19.627" v="0" actId="478"/>
          <ac:spMkLst>
            <pc:docMk/>
            <pc:sldMk cId="1120782074" sldId="257"/>
            <ac:spMk id="5" creationId="{075BEF40-7D83-F775-7353-F1A043357FD5}"/>
          </ac:spMkLst>
        </pc:spChg>
        <pc:spChg chg="add mod">
          <ac:chgData name="Juno Hensel" userId="c67bf21f-d046-4fef-b9e1-3f2e24d51e95" providerId="ADAL" clId="{6F758A27-35CA-4006-A24D-DF6EF43FF2E4}" dt="2025-04-03T10:41:28.974" v="5"/>
          <ac:spMkLst>
            <pc:docMk/>
            <pc:sldMk cId="1120782074" sldId="257"/>
            <ac:spMk id="10" creationId="{364059F3-8C47-A4FC-3069-981C1B7AFD2D}"/>
          </ac:spMkLst>
        </pc:spChg>
        <pc:spChg chg="add mod">
          <ac:chgData name="Juno Hensel" userId="c67bf21f-d046-4fef-b9e1-3f2e24d51e95" providerId="ADAL" clId="{6F758A27-35CA-4006-A24D-DF6EF43FF2E4}" dt="2025-04-03T10:41:28.974" v="5"/>
          <ac:spMkLst>
            <pc:docMk/>
            <pc:sldMk cId="1120782074" sldId="257"/>
            <ac:spMk id="14" creationId="{78ADD51D-9C54-1DF4-B759-516206056198}"/>
          </ac:spMkLst>
        </pc:spChg>
        <pc:spChg chg="del">
          <ac:chgData name="Juno Hensel" userId="c67bf21f-d046-4fef-b9e1-3f2e24d51e95" providerId="ADAL" clId="{6F758A27-35CA-4006-A24D-DF6EF43FF2E4}" dt="2025-04-03T10:41:26.304" v="3" actId="478"/>
          <ac:spMkLst>
            <pc:docMk/>
            <pc:sldMk cId="1120782074" sldId="257"/>
            <ac:spMk id="15" creationId="{283E747B-61AC-BE10-F138-4DC998A412C1}"/>
          </ac:spMkLst>
        </pc:spChg>
        <pc:picChg chg="del">
          <ac:chgData name="Juno Hensel" userId="c67bf21f-d046-4fef-b9e1-3f2e24d51e95" providerId="ADAL" clId="{6F758A27-35CA-4006-A24D-DF6EF43FF2E4}" dt="2025-04-03T10:41:28.029" v="4" actId="478"/>
          <ac:picMkLst>
            <pc:docMk/>
            <pc:sldMk cId="1120782074" sldId="257"/>
            <ac:picMk id="3" creationId="{EACA6FBA-90FD-4B89-B135-3863135AC05B}"/>
          </ac:picMkLst>
        </pc:picChg>
        <pc:picChg chg="mod">
          <ac:chgData name="Juno Hensel" userId="c67bf21f-d046-4fef-b9e1-3f2e24d51e95" providerId="ADAL" clId="{6F758A27-35CA-4006-A24D-DF6EF43FF2E4}" dt="2025-04-03T11:00:21.327" v="24" actId="1076"/>
          <ac:picMkLst>
            <pc:docMk/>
            <pc:sldMk cId="1120782074" sldId="257"/>
            <ac:picMk id="6" creationId="{1F87CC92-FC03-92C9-D33B-88B59C34E8C3}"/>
          </ac:picMkLst>
        </pc:picChg>
        <pc:picChg chg="del">
          <ac:chgData name="Juno Hensel" userId="c67bf21f-d046-4fef-b9e1-3f2e24d51e95" providerId="ADAL" clId="{6F758A27-35CA-4006-A24D-DF6EF43FF2E4}" dt="2025-04-03T10:41:21.847" v="1" actId="478"/>
          <ac:picMkLst>
            <pc:docMk/>
            <pc:sldMk cId="1120782074" sldId="257"/>
            <ac:picMk id="7" creationId="{2A6EDA1F-0434-C497-5827-B80DD07050B7}"/>
          </ac:picMkLst>
        </pc:picChg>
        <pc:picChg chg="add mod">
          <ac:chgData name="Juno Hensel" userId="c67bf21f-d046-4fef-b9e1-3f2e24d51e95" providerId="ADAL" clId="{6F758A27-35CA-4006-A24D-DF6EF43FF2E4}" dt="2025-04-03T10:41:28.974" v="5"/>
          <ac:picMkLst>
            <pc:docMk/>
            <pc:sldMk cId="1120782074" sldId="257"/>
            <ac:picMk id="8" creationId="{A41CB550-9B3B-4741-CD57-357C02C42BD7}"/>
          </ac:picMkLst>
        </pc:picChg>
        <pc:picChg chg="add mod">
          <ac:chgData name="Juno Hensel" userId="c67bf21f-d046-4fef-b9e1-3f2e24d51e95" providerId="ADAL" clId="{6F758A27-35CA-4006-A24D-DF6EF43FF2E4}" dt="2025-04-03T10:41:28.974" v="5"/>
          <ac:picMkLst>
            <pc:docMk/>
            <pc:sldMk cId="1120782074" sldId="257"/>
            <ac:picMk id="12" creationId="{F3A08E80-2CD8-E06E-B50D-3ADAB0E57546}"/>
          </ac:picMkLst>
        </pc:picChg>
        <pc:picChg chg="add mod">
          <ac:chgData name="Juno Hensel" userId="c67bf21f-d046-4fef-b9e1-3f2e24d51e95" providerId="ADAL" clId="{6F758A27-35CA-4006-A24D-DF6EF43FF2E4}" dt="2025-04-03T10:41:28.974" v="5"/>
          <ac:picMkLst>
            <pc:docMk/>
            <pc:sldMk cId="1120782074" sldId="257"/>
            <ac:picMk id="13" creationId="{DDDF85DD-6298-30F4-B91D-36F7C447FE0F}"/>
          </ac:picMkLst>
        </pc:picChg>
        <pc:picChg chg="del">
          <ac:chgData name="Juno Hensel" userId="c67bf21f-d046-4fef-b9e1-3f2e24d51e95" providerId="ADAL" clId="{6F758A27-35CA-4006-A24D-DF6EF43FF2E4}" dt="2025-04-03T10:41:23.608" v="2" actId="478"/>
          <ac:picMkLst>
            <pc:docMk/>
            <pc:sldMk cId="1120782074" sldId="257"/>
            <ac:picMk id="17" creationId="{72968922-3084-78AF-F13D-5BEC9B0E226A}"/>
          </ac:picMkLst>
        </pc:picChg>
      </pc:sldChg>
      <pc:sldChg chg="addSp delSp modSp mod">
        <pc:chgData name="Juno Hensel" userId="c67bf21f-d046-4fef-b9e1-3f2e24d51e95" providerId="ADAL" clId="{6F758A27-35CA-4006-A24D-DF6EF43FF2E4}" dt="2025-04-03T11:06:21.115" v="42" actId="1038"/>
        <pc:sldMkLst>
          <pc:docMk/>
          <pc:sldMk cId="1899797981" sldId="590"/>
        </pc:sldMkLst>
        <pc:spChg chg="mod">
          <ac:chgData name="Juno Hensel" userId="c67bf21f-d046-4fef-b9e1-3f2e24d51e95" providerId="ADAL" clId="{6F758A27-35CA-4006-A24D-DF6EF43FF2E4}" dt="2025-04-03T11:06:03.955" v="32" actId="20577"/>
          <ac:spMkLst>
            <pc:docMk/>
            <pc:sldMk cId="1899797981" sldId="590"/>
            <ac:spMk id="2" creationId="{F2651343-E083-4F87-A233-6F21E35B705C}"/>
          </ac:spMkLst>
        </pc:spChg>
        <pc:spChg chg="del">
          <ac:chgData name="Juno Hensel" userId="c67bf21f-d046-4fef-b9e1-3f2e24d51e95" providerId="ADAL" clId="{6F758A27-35CA-4006-A24D-DF6EF43FF2E4}" dt="2025-04-03T10:41:47.365" v="6" actId="478"/>
          <ac:spMkLst>
            <pc:docMk/>
            <pc:sldMk cId="1899797981" sldId="590"/>
            <ac:spMk id="5" creationId="{7B207BFA-2BFB-24D9-6C7E-C441B3955397}"/>
          </ac:spMkLst>
        </pc:spChg>
        <pc:spChg chg="add mod">
          <ac:chgData name="Juno Hensel" userId="c67bf21f-d046-4fef-b9e1-3f2e24d51e95" providerId="ADAL" clId="{6F758A27-35CA-4006-A24D-DF6EF43FF2E4}" dt="2025-04-03T10:41:52.152" v="9"/>
          <ac:spMkLst>
            <pc:docMk/>
            <pc:sldMk cId="1899797981" sldId="590"/>
            <ac:spMk id="6" creationId="{15FD1745-4976-125C-0AE8-FF2A98385189}"/>
          </ac:spMkLst>
        </pc:spChg>
        <pc:spChg chg="mod">
          <ac:chgData name="Juno Hensel" userId="c67bf21f-d046-4fef-b9e1-3f2e24d51e95" providerId="ADAL" clId="{6F758A27-35CA-4006-A24D-DF6EF43FF2E4}" dt="2025-04-03T11:06:21.115" v="42" actId="1038"/>
          <ac:spMkLst>
            <pc:docMk/>
            <pc:sldMk cId="1899797981" sldId="590"/>
            <ac:spMk id="9" creationId="{DC8D37B4-4988-E040-25E4-17FB19EBB5F6}"/>
          </ac:spMkLst>
        </pc:spChg>
        <pc:spChg chg="add mod">
          <ac:chgData name="Juno Hensel" userId="c67bf21f-d046-4fef-b9e1-3f2e24d51e95" providerId="ADAL" clId="{6F758A27-35CA-4006-A24D-DF6EF43FF2E4}" dt="2025-04-03T10:41:52.152" v="9"/>
          <ac:spMkLst>
            <pc:docMk/>
            <pc:sldMk cId="1899797981" sldId="590"/>
            <ac:spMk id="13" creationId="{FCDAF452-0ED8-E332-89D0-DD8D4FEA3B55}"/>
          </ac:spMkLst>
        </pc:spChg>
        <pc:picChg chg="add mod">
          <ac:chgData name="Juno Hensel" userId="c67bf21f-d046-4fef-b9e1-3f2e24d51e95" providerId="ADAL" clId="{6F758A27-35CA-4006-A24D-DF6EF43FF2E4}" dt="2025-04-03T10:41:52.152" v="9"/>
          <ac:picMkLst>
            <pc:docMk/>
            <pc:sldMk cId="1899797981" sldId="590"/>
            <ac:picMk id="4" creationId="{42ACA2CE-AFF6-09DB-0200-CC4C0D84E326}"/>
          </ac:picMkLst>
        </pc:picChg>
        <pc:picChg chg="add mod">
          <ac:chgData name="Juno Hensel" userId="c67bf21f-d046-4fef-b9e1-3f2e24d51e95" providerId="ADAL" clId="{6F758A27-35CA-4006-A24D-DF6EF43FF2E4}" dt="2025-04-03T10:41:52.152" v="9"/>
          <ac:picMkLst>
            <pc:docMk/>
            <pc:sldMk cId="1899797981" sldId="590"/>
            <ac:picMk id="7" creationId="{67BB3340-A430-0462-6307-CCE848DD65FA}"/>
          </ac:picMkLst>
        </pc:picChg>
        <pc:picChg chg="del">
          <ac:chgData name="Juno Hensel" userId="c67bf21f-d046-4fef-b9e1-3f2e24d51e95" providerId="ADAL" clId="{6F758A27-35CA-4006-A24D-DF6EF43FF2E4}" dt="2025-04-03T10:41:51.608" v="8" actId="478"/>
          <ac:picMkLst>
            <pc:docMk/>
            <pc:sldMk cId="1899797981" sldId="590"/>
            <ac:picMk id="8" creationId="{3103C05B-93EF-C57E-16F1-D2FF25004BFD}"/>
          </ac:picMkLst>
        </pc:picChg>
        <pc:picChg chg="mod">
          <ac:chgData name="Juno Hensel" userId="c67bf21f-d046-4fef-b9e1-3f2e24d51e95" providerId="ADAL" clId="{6F758A27-35CA-4006-A24D-DF6EF43FF2E4}" dt="2025-04-03T11:06:11.510" v="33" actId="1076"/>
          <ac:picMkLst>
            <pc:docMk/>
            <pc:sldMk cId="1899797981" sldId="590"/>
            <ac:picMk id="10" creationId="{3E9D77BC-7AD0-AAC2-20EC-C492D1705702}"/>
          </ac:picMkLst>
        </pc:picChg>
        <pc:picChg chg="del">
          <ac:chgData name="Juno Hensel" userId="c67bf21f-d046-4fef-b9e1-3f2e24d51e95" providerId="ADAL" clId="{6F758A27-35CA-4006-A24D-DF6EF43FF2E4}" dt="2025-04-03T10:41:49.480" v="7" actId="478"/>
          <ac:picMkLst>
            <pc:docMk/>
            <pc:sldMk cId="1899797981" sldId="590"/>
            <ac:picMk id="11" creationId="{FE82A1B2-82AB-E6E4-16A0-E33FD39E35C0}"/>
          </ac:picMkLst>
        </pc:picChg>
        <pc:picChg chg="add mod">
          <ac:chgData name="Juno Hensel" userId="c67bf21f-d046-4fef-b9e1-3f2e24d51e95" providerId="ADAL" clId="{6F758A27-35CA-4006-A24D-DF6EF43FF2E4}" dt="2025-04-03T10:41:52.152" v="9"/>
          <ac:picMkLst>
            <pc:docMk/>
            <pc:sldMk cId="1899797981" sldId="590"/>
            <ac:picMk id="12" creationId="{FD34E51C-0EB9-C026-29C8-19BB9DFC6F86}"/>
          </ac:picMkLst>
        </pc:picChg>
      </pc:sldChg>
      <pc:sldChg chg="modSp mod">
        <pc:chgData name="Juno Hensel" userId="c67bf21f-d046-4fef-b9e1-3f2e24d51e95" providerId="ADAL" clId="{6F758A27-35CA-4006-A24D-DF6EF43FF2E4}" dt="2025-04-03T14:00:20.419" v="56" actId="20577"/>
        <pc:sldMkLst>
          <pc:docMk/>
          <pc:sldMk cId="388305782" sldId="605"/>
        </pc:sldMkLst>
        <pc:spChg chg="mod">
          <ac:chgData name="Juno Hensel" userId="c67bf21f-d046-4fef-b9e1-3f2e24d51e95" providerId="ADAL" clId="{6F758A27-35CA-4006-A24D-DF6EF43FF2E4}" dt="2025-04-03T14:00:20.419" v="56" actId="20577"/>
          <ac:spMkLst>
            <pc:docMk/>
            <pc:sldMk cId="388305782" sldId="605"/>
            <ac:spMk id="3" creationId="{3624A574-B2DB-87B8-7400-B54A204D2DD0}"/>
          </ac:spMkLst>
        </pc:spChg>
      </pc:sldChg>
      <pc:sldChg chg="addSp delSp modSp mod">
        <pc:chgData name="Juno Hensel" userId="c67bf21f-d046-4fef-b9e1-3f2e24d51e95" providerId="ADAL" clId="{6F758A27-35CA-4006-A24D-DF6EF43FF2E4}" dt="2025-04-03T11:06:51.245" v="48" actId="1037"/>
        <pc:sldMkLst>
          <pc:docMk/>
          <pc:sldMk cId="225986970" sldId="611"/>
        </pc:sldMkLst>
        <pc:spChg chg="mod">
          <ac:chgData name="Juno Hensel" userId="c67bf21f-d046-4fef-b9e1-3f2e24d51e95" providerId="ADAL" clId="{6F758A27-35CA-4006-A24D-DF6EF43FF2E4}" dt="2025-04-03T11:06:38.503" v="43" actId="2710"/>
          <ac:spMkLst>
            <pc:docMk/>
            <pc:sldMk cId="225986970" sldId="611"/>
            <ac:spMk id="2" creationId="{00000000-0000-0000-0000-000000000000}"/>
          </ac:spMkLst>
        </pc:spChg>
        <pc:spChg chg="del">
          <ac:chgData name="Juno Hensel" userId="c67bf21f-d046-4fef-b9e1-3f2e24d51e95" providerId="ADAL" clId="{6F758A27-35CA-4006-A24D-DF6EF43FF2E4}" dt="2025-04-03T10:42:16.263" v="12" actId="478"/>
          <ac:spMkLst>
            <pc:docMk/>
            <pc:sldMk cId="225986970" sldId="611"/>
            <ac:spMk id="3" creationId="{5DB9DC66-3AC9-118D-B443-E37609D3C411}"/>
          </ac:spMkLst>
        </pc:spChg>
        <pc:spChg chg="add mod">
          <ac:chgData name="Juno Hensel" userId="c67bf21f-d046-4fef-b9e1-3f2e24d51e95" providerId="ADAL" clId="{6F758A27-35CA-4006-A24D-DF6EF43FF2E4}" dt="2025-04-03T10:42:17" v="13"/>
          <ac:spMkLst>
            <pc:docMk/>
            <pc:sldMk cId="225986970" sldId="611"/>
            <ac:spMk id="7" creationId="{555426F6-ECB4-C293-3483-B42CA6C825D0}"/>
          </ac:spMkLst>
        </pc:spChg>
        <pc:spChg chg="add mod">
          <ac:chgData name="Juno Hensel" userId="c67bf21f-d046-4fef-b9e1-3f2e24d51e95" providerId="ADAL" clId="{6F758A27-35CA-4006-A24D-DF6EF43FF2E4}" dt="2025-04-03T10:42:17" v="13"/>
          <ac:spMkLst>
            <pc:docMk/>
            <pc:sldMk cId="225986970" sldId="611"/>
            <ac:spMk id="14" creationId="{02E207FB-F0FE-E889-3F3D-D7AD11A28D61}"/>
          </ac:spMkLst>
        </pc:spChg>
        <pc:spChg chg="mod">
          <ac:chgData name="Juno Hensel" userId="c67bf21f-d046-4fef-b9e1-3f2e24d51e95" providerId="ADAL" clId="{6F758A27-35CA-4006-A24D-DF6EF43FF2E4}" dt="2025-04-03T11:06:51.245" v="48" actId="1037"/>
          <ac:spMkLst>
            <pc:docMk/>
            <pc:sldMk cId="225986970" sldId="611"/>
            <ac:spMk id="15" creationId="{391ED293-7ECA-4D69-B248-383D19C9CE54}"/>
          </ac:spMkLst>
        </pc:spChg>
        <pc:picChg chg="del">
          <ac:chgData name="Juno Hensel" userId="c67bf21f-d046-4fef-b9e1-3f2e24d51e95" providerId="ADAL" clId="{6F758A27-35CA-4006-A24D-DF6EF43FF2E4}" dt="2025-04-03T10:42:08.409" v="10" actId="478"/>
          <ac:picMkLst>
            <pc:docMk/>
            <pc:sldMk cId="225986970" sldId="611"/>
            <ac:picMk id="4" creationId="{5D7A868D-3B42-E774-B275-B9639357695F}"/>
          </ac:picMkLst>
        </pc:picChg>
        <pc:picChg chg="del">
          <ac:chgData name="Juno Hensel" userId="c67bf21f-d046-4fef-b9e1-3f2e24d51e95" providerId="ADAL" clId="{6F758A27-35CA-4006-A24D-DF6EF43FF2E4}" dt="2025-04-03T10:42:10.755" v="11" actId="478"/>
          <ac:picMkLst>
            <pc:docMk/>
            <pc:sldMk cId="225986970" sldId="611"/>
            <ac:picMk id="5" creationId="{730EABC1-8EDD-BC14-242E-9FD44626466F}"/>
          </ac:picMkLst>
        </pc:picChg>
        <pc:picChg chg="add mod">
          <ac:chgData name="Juno Hensel" userId="c67bf21f-d046-4fef-b9e1-3f2e24d51e95" providerId="ADAL" clId="{6F758A27-35CA-4006-A24D-DF6EF43FF2E4}" dt="2025-04-03T10:42:17" v="13"/>
          <ac:picMkLst>
            <pc:docMk/>
            <pc:sldMk cId="225986970" sldId="611"/>
            <ac:picMk id="6" creationId="{DBED7A12-8572-2E4A-5BFA-3D651F5ADFA9}"/>
          </ac:picMkLst>
        </pc:picChg>
        <pc:picChg chg="add mod">
          <ac:chgData name="Juno Hensel" userId="c67bf21f-d046-4fef-b9e1-3f2e24d51e95" providerId="ADAL" clId="{6F758A27-35CA-4006-A24D-DF6EF43FF2E4}" dt="2025-04-03T10:42:17" v="13"/>
          <ac:picMkLst>
            <pc:docMk/>
            <pc:sldMk cId="225986970" sldId="611"/>
            <ac:picMk id="8" creationId="{14CB3910-4CD3-77F7-F804-B061D5BE6AD0}"/>
          </ac:picMkLst>
        </pc:picChg>
        <pc:picChg chg="add mod">
          <ac:chgData name="Juno Hensel" userId="c67bf21f-d046-4fef-b9e1-3f2e24d51e95" providerId="ADAL" clId="{6F758A27-35CA-4006-A24D-DF6EF43FF2E4}" dt="2025-04-03T10:42:17" v="13"/>
          <ac:picMkLst>
            <pc:docMk/>
            <pc:sldMk cId="225986970" sldId="611"/>
            <ac:picMk id="11" creationId="{11AE6947-4EA7-FC50-2355-A8B010885AC9}"/>
          </ac:picMkLst>
        </pc:picChg>
        <pc:picChg chg="mod">
          <ac:chgData name="Juno Hensel" userId="c67bf21f-d046-4fef-b9e1-3f2e24d51e95" providerId="ADAL" clId="{6F758A27-35CA-4006-A24D-DF6EF43FF2E4}" dt="2025-04-03T11:06:42.985" v="44" actId="1076"/>
          <ac:picMkLst>
            <pc:docMk/>
            <pc:sldMk cId="225986970" sldId="611"/>
            <ac:picMk id="17" creationId="{4C4AC307-D425-4E8F-AD71-0EE648596808}"/>
          </ac:picMkLst>
        </pc:picChg>
      </pc:sldChg>
      <pc:sldChg chg="addSp delSp modSp mod">
        <pc:chgData name="Juno Hensel" userId="c67bf21f-d046-4fef-b9e1-3f2e24d51e95" providerId="ADAL" clId="{6F758A27-35CA-4006-A24D-DF6EF43FF2E4}" dt="2025-04-03T11:08:05.829" v="54" actId="20577"/>
        <pc:sldMkLst>
          <pc:docMk/>
          <pc:sldMk cId="233001790" sldId="624"/>
        </pc:sldMkLst>
        <pc:spChg chg="del">
          <ac:chgData name="Juno Hensel" userId="c67bf21f-d046-4fef-b9e1-3f2e24d51e95" providerId="ADAL" clId="{6F758A27-35CA-4006-A24D-DF6EF43FF2E4}" dt="2025-04-03T10:42:30.478" v="14" actId="478"/>
          <ac:spMkLst>
            <pc:docMk/>
            <pc:sldMk cId="233001790" sldId="624"/>
            <ac:spMk id="3" creationId="{C5B66D2C-1016-43C4-B67E-1E61F9CFC824}"/>
          </ac:spMkLst>
        </pc:spChg>
        <pc:spChg chg="add del mod">
          <ac:chgData name="Juno Hensel" userId="c67bf21f-d046-4fef-b9e1-3f2e24d51e95" providerId="ADAL" clId="{6F758A27-35CA-4006-A24D-DF6EF43FF2E4}" dt="2025-04-03T10:43:58.406" v="18" actId="478"/>
          <ac:spMkLst>
            <pc:docMk/>
            <pc:sldMk cId="233001790" sldId="624"/>
            <ac:spMk id="7" creationId="{168BB506-D59F-998F-8DEF-FC52B803FE10}"/>
          </ac:spMkLst>
        </pc:spChg>
        <pc:spChg chg="add del mod">
          <ac:chgData name="Juno Hensel" userId="c67bf21f-d046-4fef-b9e1-3f2e24d51e95" providerId="ADAL" clId="{6F758A27-35CA-4006-A24D-DF6EF43FF2E4}" dt="2025-04-03T10:44:07.849" v="22" actId="478"/>
          <ac:spMkLst>
            <pc:docMk/>
            <pc:sldMk cId="233001790" sldId="624"/>
            <ac:spMk id="14" creationId="{73123E07-1CF3-F897-7985-BA2498964C62}"/>
          </ac:spMkLst>
        </pc:spChg>
        <pc:spChg chg="mod">
          <ac:chgData name="Juno Hensel" userId="c67bf21f-d046-4fef-b9e1-3f2e24d51e95" providerId="ADAL" clId="{6F758A27-35CA-4006-A24D-DF6EF43FF2E4}" dt="2025-04-03T11:08:05.829" v="54" actId="20577"/>
          <ac:spMkLst>
            <pc:docMk/>
            <pc:sldMk cId="233001790" sldId="624"/>
            <ac:spMk id="15" creationId="{E95C2B7C-DCFE-42F4-EDC8-A3B3962349EE}"/>
          </ac:spMkLst>
        </pc:spChg>
        <pc:spChg chg="add mod">
          <ac:chgData name="Juno Hensel" userId="c67bf21f-d046-4fef-b9e1-3f2e24d51e95" providerId="ADAL" clId="{6F758A27-35CA-4006-A24D-DF6EF43FF2E4}" dt="2025-04-03T10:44:08.877" v="23"/>
          <ac:spMkLst>
            <pc:docMk/>
            <pc:sldMk cId="233001790" sldId="624"/>
            <ac:spMk id="18" creationId="{C5856843-D3DD-9A6F-EA12-17B9AE27CF8B}"/>
          </ac:spMkLst>
        </pc:spChg>
        <pc:spChg chg="add mod">
          <ac:chgData name="Juno Hensel" userId="c67bf21f-d046-4fef-b9e1-3f2e24d51e95" providerId="ADAL" clId="{6F758A27-35CA-4006-A24D-DF6EF43FF2E4}" dt="2025-04-03T10:44:08.877" v="23"/>
          <ac:spMkLst>
            <pc:docMk/>
            <pc:sldMk cId="233001790" sldId="624"/>
            <ac:spMk id="21" creationId="{8D892BFF-E324-1389-81C2-84FA607D3036}"/>
          </ac:spMkLst>
        </pc:spChg>
        <pc:picChg chg="del">
          <ac:chgData name="Juno Hensel" userId="c67bf21f-d046-4fef-b9e1-3f2e24d51e95" providerId="ADAL" clId="{6F758A27-35CA-4006-A24D-DF6EF43FF2E4}" dt="2025-04-03T10:42:33.735" v="15" actId="478"/>
          <ac:picMkLst>
            <pc:docMk/>
            <pc:sldMk cId="233001790" sldId="624"/>
            <ac:picMk id="4" creationId="{03C5DFE4-8366-9837-4C0B-8E5E46D3E589}"/>
          </ac:picMkLst>
        </pc:picChg>
        <pc:picChg chg="del">
          <ac:chgData name="Juno Hensel" userId="c67bf21f-d046-4fef-b9e1-3f2e24d51e95" providerId="ADAL" clId="{6F758A27-35CA-4006-A24D-DF6EF43FF2E4}" dt="2025-04-03T10:42:36.180" v="16" actId="478"/>
          <ac:picMkLst>
            <pc:docMk/>
            <pc:sldMk cId="233001790" sldId="624"/>
            <ac:picMk id="5" creationId="{92E998A8-30D3-BC41-09DB-B19DF93B7F6D}"/>
          </ac:picMkLst>
        </pc:picChg>
        <pc:picChg chg="add del mod">
          <ac:chgData name="Juno Hensel" userId="c67bf21f-d046-4fef-b9e1-3f2e24d51e95" providerId="ADAL" clId="{6F758A27-35CA-4006-A24D-DF6EF43FF2E4}" dt="2025-04-03T10:44:03.960" v="21" actId="478"/>
          <ac:picMkLst>
            <pc:docMk/>
            <pc:sldMk cId="233001790" sldId="624"/>
            <ac:picMk id="6" creationId="{F9245774-4AE4-7DCD-4A94-FD7FBB8A85EC}"/>
          </ac:picMkLst>
        </pc:picChg>
        <pc:picChg chg="add del mod">
          <ac:chgData name="Juno Hensel" userId="c67bf21f-d046-4fef-b9e1-3f2e24d51e95" providerId="ADAL" clId="{6F758A27-35CA-4006-A24D-DF6EF43FF2E4}" dt="2025-04-03T10:44:00.240" v="19" actId="478"/>
          <ac:picMkLst>
            <pc:docMk/>
            <pc:sldMk cId="233001790" sldId="624"/>
            <ac:picMk id="8" creationId="{C9E6FD7D-77BE-9578-45AC-CF16460DA469}"/>
          </ac:picMkLst>
        </pc:picChg>
        <pc:picChg chg="add del mod">
          <ac:chgData name="Juno Hensel" userId="c67bf21f-d046-4fef-b9e1-3f2e24d51e95" providerId="ADAL" clId="{6F758A27-35CA-4006-A24D-DF6EF43FF2E4}" dt="2025-04-03T10:44:02.001" v="20" actId="478"/>
          <ac:picMkLst>
            <pc:docMk/>
            <pc:sldMk cId="233001790" sldId="624"/>
            <ac:picMk id="11" creationId="{1AA8CD9D-276F-1A4B-7FE0-BABB6FF1B3B5}"/>
          </ac:picMkLst>
        </pc:picChg>
        <pc:picChg chg="mod modCrop">
          <ac:chgData name="Juno Hensel" userId="c67bf21f-d046-4fef-b9e1-3f2e24d51e95" providerId="ADAL" clId="{6F758A27-35CA-4006-A24D-DF6EF43FF2E4}" dt="2025-04-03T11:07:49.973" v="49" actId="732"/>
          <ac:picMkLst>
            <pc:docMk/>
            <pc:sldMk cId="233001790" sldId="624"/>
            <ac:picMk id="16" creationId="{B3B0A495-1FCB-4DB6-8850-0CE6CE574415}"/>
          </ac:picMkLst>
        </pc:picChg>
        <pc:picChg chg="add mod">
          <ac:chgData name="Juno Hensel" userId="c67bf21f-d046-4fef-b9e1-3f2e24d51e95" providerId="ADAL" clId="{6F758A27-35CA-4006-A24D-DF6EF43FF2E4}" dt="2025-04-03T10:44:08.877" v="23"/>
          <ac:picMkLst>
            <pc:docMk/>
            <pc:sldMk cId="233001790" sldId="624"/>
            <ac:picMk id="17" creationId="{1388D150-3FC9-98FB-EE86-47E39226B594}"/>
          </ac:picMkLst>
        </pc:picChg>
        <pc:picChg chg="add mod">
          <ac:chgData name="Juno Hensel" userId="c67bf21f-d046-4fef-b9e1-3f2e24d51e95" providerId="ADAL" clId="{6F758A27-35CA-4006-A24D-DF6EF43FF2E4}" dt="2025-04-03T10:44:08.877" v="23"/>
          <ac:picMkLst>
            <pc:docMk/>
            <pc:sldMk cId="233001790" sldId="624"/>
            <ac:picMk id="19" creationId="{947A3850-186D-5B6E-A40D-5D84FAD0F5C9}"/>
          </ac:picMkLst>
        </pc:picChg>
        <pc:picChg chg="add mod">
          <ac:chgData name="Juno Hensel" userId="c67bf21f-d046-4fef-b9e1-3f2e24d51e95" providerId="ADAL" clId="{6F758A27-35CA-4006-A24D-DF6EF43FF2E4}" dt="2025-04-03T10:44:08.877" v="23"/>
          <ac:picMkLst>
            <pc:docMk/>
            <pc:sldMk cId="233001790" sldId="624"/>
            <ac:picMk id="20" creationId="{E946A55D-DC6A-909B-403B-89AA50521D1D}"/>
          </ac:picMkLst>
        </pc:picChg>
      </pc:sldChg>
    </pc:docChg>
  </pc:docChgLst>
  <pc:docChgLst>
    <pc:chgData name="Pia Redenius" userId="dd9ada72-ce3f-466d-8b53-61080c9a1187" providerId="ADAL" clId="{6FBCC081-3B5A-4C30-BF96-2E63E4B9DF76}"/>
    <pc:docChg chg="custSel addSld delSld modSld sldOrd">
      <pc:chgData name="Pia Redenius" userId="dd9ada72-ce3f-466d-8b53-61080c9a1187" providerId="ADAL" clId="{6FBCC081-3B5A-4C30-BF96-2E63E4B9DF76}" dt="2025-04-07T13:08:12.262" v="229" actId="47"/>
      <pc:docMkLst>
        <pc:docMk/>
      </pc:docMkLst>
      <pc:sldChg chg="delSp mod">
        <pc:chgData name="Pia Redenius" userId="dd9ada72-ce3f-466d-8b53-61080c9a1187" providerId="ADAL" clId="{6FBCC081-3B5A-4C30-BF96-2E63E4B9DF76}" dt="2025-04-07T10:00:30.497" v="74" actId="478"/>
        <pc:sldMkLst>
          <pc:docMk/>
          <pc:sldMk cId="53776879" sldId="520"/>
        </pc:sldMkLst>
        <pc:spChg chg="del">
          <ac:chgData name="Pia Redenius" userId="dd9ada72-ce3f-466d-8b53-61080c9a1187" providerId="ADAL" clId="{6FBCC081-3B5A-4C30-BF96-2E63E4B9DF76}" dt="2025-04-07T10:00:30.497" v="74" actId="478"/>
          <ac:spMkLst>
            <pc:docMk/>
            <pc:sldMk cId="53776879" sldId="520"/>
            <ac:spMk id="9" creationId="{BC743CFF-1638-45E6-BE0C-2FD80CB2BC0E}"/>
          </ac:spMkLst>
        </pc:spChg>
      </pc:sldChg>
      <pc:sldChg chg="modSp mod">
        <pc:chgData name="Pia Redenius" userId="dd9ada72-ce3f-466d-8b53-61080c9a1187" providerId="ADAL" clId="{6FBCC081-3B5A-4C30-BF96-2E63E4B9DF76}" dt="2025-04-07T10:19:29.982" v="150" actId="14100"/>
        <pc:sldMkLst>
          <pc:docMk/>
          <pc:sldMk cId="0" sldId="548"/>
        </pc:sldMkLst>
        <pc:spChg chg="mod">
          <ac:chgData name="Pia Redenius" userId="dd9ada72-ce3f-466d-8b53-61080c9a1187" providerId="ADAL" clId="{6FBCC081-3B5A-4C30-BF96-2E63E4B9DF76}" dt="2025-04-07T10:19:29.982" v="150" actId="14100"/>
          <ac:spMkLst>
            <pc:docMk/>
            <pc:sldMk cId="0" sldId="548"/>
            <ac:spMk id="5" creationId="{CB96A089-91F5-C1F3-F3D3-F83F32F29047}"/>
          </ac:spMkLst>
        </pc:spChg>
        <pc:picChg chg="mod">
          <ac:chgData name="Pia Redenius" userId="dd9ada72-ce3f-466d-8b53-61080c9a1187" providerId="ADAL" clId="{6FBCC081-3B5A-4C30-BF96-2E63E4B9DF76}" dt="2025-04-07T10:03:30.831" v="88" actId="1076"/>
          <ac:picMkLst>
            <pc:docMk/>
            <pc:sldMk cId="0" sldId="548"/>
            <ac:picMk id="4" creationId="{3FD8850C-8568-9E5A-F84F-037EBA0E6713}"/>
          </ac:picMkLst>
        </pc:picChg>
      </pc:sldChg>
      <pc:sldChg chg="delSp mod">
        <pc:chgData name="Pia Redenius" userId="dd9ada72-ce3f-466d-8b53-61080c9a1187" providerId="ADAL" clId="{6FBCC081-3B5A-4C30-BF96-2E63E4B9DF76}" dt="2025-04-07T10:00:46.702" v="77" actId="478"/>
        <pc:sldMkLst>
          <pc:docMk/>
          <pc:sldMk cId="868104076" sldId="554"/>
        </pc:sldMkLst>
        <pc:spChg chg="del">
          <ac:chgData name="Pia Redenius" userId="dd9ada72-ce3f-466d-8b53-61080c9a1187" providerId="ADAL" clId="{6FBCC081-3B5A-4C30-BF96-2E63E4B9DF76}" dt="2025-04-07T10:00:46.702" v="77" actId="478"/>
          <ac:spMkLst>
            <pc:docMk/>
            <pc:sldMk cId="868104076" sldId="554"/>
            <ac:spMk id="15" creationId="{A2089342-9A07-42C3-9418-097304A67A7B}"/>
          </ac:spMkLst>
        </pc:spChg>
      </pc:sldChg>
      <pc:sldChg chg="delSp mod delCm">
        <pc:chgData name="Pia Redenius" userId="dd9ada72-ce3f-466d-8b53-61080c9a1187" providerId="ADAL" clId="{6FBCC081-3B5A-4C30-BF96-2E63E4B9DF76}" dt="2025-04-07T10:01:08.396" v="80" actId="478"/>
        <pc:sldMkLst>
          <pc:docMk/>
          <pc:sldMk cId="1610163158" sldId="575"/>
        </pc:sldMkLst>
        <pc:spChg chg="del">
          <ac:chgData name="Pia Redenius" userId="dd9ada72-ce3f-466d-8b53-61080c9a1187" providerId="ADAL" clId="{6FBCC081-3B5A-4C30-BF96-2E63E4B9DF76}" dt="2025-04-07T10:01:08.396" v="80" actId="478"/>
          <ac:spMkLst>
            <pc:docMk/>
            <pc:sldMk cId="1610163158" sldId="575"/>
            <ac:spMk id="24" creationId="{F470D5FE-2F9C-4947-B110-435EAD4E406B}"/>
          </ac:spMkLst>
        </pc:spChg>
      </pc:sldChg>
      <pc:sldChg chg="modSp mod">
        <pc:chgData name="Pia Redenius" userId="dd9ada72-ce3f-466d-8b53-61080c9a1187" providerId="ADAL" clId="{6FBCC081-3B5A-4C30-BF96-2E63E4B9DF76}" dt="2025-04-07T10:01:19.437" v="85" actId="1036"/>
        <pc:sldMkLst>
          <pc:docMk/>
          <pc:sldMk cId="354354262" sldId="582"/>
        </pc:sldMkLst>
        <pc:spChg chg="mod">
          <ac:chgData name="Pia Redenius" userId="dd9ada72-ce3f-466d-8b53-61080c9a1187" providerId="ADAL" clId="{6FBCC081-3B5A-4C30-BF96-2E63E4B9DF76}" dt="2025-04-07T10:01:19.437" v="85" actId="1036"/>
          <ac:spMkLst>
            <pc:docMk/>
            <pc:sldMk cId="354354262" sldId="582"/>
            <ac:spMk id="9" creationId="{F55EDDCF-E4AE-8081-3EBB-E5A3A1E0035F}"/>
          </ac:spMkLst>
        </pc:spChg>
      </pc:sldChg>
      <pc:sldChg chg="delSp mod">
        <pc:chgData name="Pia Redenius" userId="dd9ada72-ce3f-466d-8b53-61080c9a1187" providerId="ADAL" clId="{6FBCC081-3B5A-4C30-BF96-2E63E4B9DF76}" dt="2025-04-07T10:00:35.965" v="75" actId="478"/>
        <pc:sldMkLst>
          <pc:docMk/>
          <pc:sldMk cId="1927855933" sldId="586"/>
        </pc:sldMkLst>
        <pc:spChg chg="del">
          <ac:chgData name="Pia Redenius" userId="dd9ada72-ce3f-466d-8b53-61080c9a1187" providerId="ADAL" clId="{6FBCC081-3B5A-4C30-BF96-2E63E4B9DF76}" dt="2025-04-07T10:00:35.965" v="75" actId="478"/>
          <ac:spMkLst>
            <pc:docMk/>
            <pc:sldMk cId="1927855933" sldId="586"/>
            <ac:spMk id="11" creationId="{50B81D35-6110-468A-91FC-B22E88C69A1A}"/>
          </ac:spMkLst>
        </pc:spChg>
      </pc:sldChg>
      <pc:sldChg chg="modSp mod">
        <pc:chgData name="Pia Redenius" userId="dd9ada72-ce3f-466d-8b53-61080c9a1187" providerId="ADAL" clId="{6FBCC081-3B5A-4C30-BF96-2E63E4B9DF76}" dt="2025-04-07T10:01:52.830" v="87" actId="14100"/>
        <pc:sldMkLst>
          <pc:docMk/>
          <pc:sldMk cId="410266362" sldId="587"/>
        </pc:sldMkLst>
        <pc:spChg chg="mod">
          <ac:chgData name="Pia Redenius" userId="dd9ada72-ce3f-466d-8b53-61080c9a1187" providerId="ADAL" clId="{6FBCC081-3B5A-4C30-BF96-2E63E4B9DF76}" dt="2025-04-07T10:01:52.830" v="87" actId="14100"/>
          <ac:spMkLst>
            <pc:docMk/>
            <pc:sldMk cId="410266362" sldId="587"/>
            <ac:spMk id="9" creationId="{5D67BEB0-CAAD-61AC-4E98-DAE95C5AF051}"/>
          </ac:spMkLst>
        </pc:spChg>
      </pc:sldChg>
      <pc:sldChg chg="modSp mod">
        <pc:chgData name="Pia Redenius" userId="dd9ada72-ce3f-466d-8b53-61080c9a1187" providerId="ADAL" clId="{6FBCC081-3B5A-4C30-BF96-2E63E4B9DF76}" dt="2025-04-07T12:50:35.023" v="225" actId="14100"/>
        <pc:sldMkLst>
          <pc:docMk/>
          <pc:sldMk cId="1418613297" sldId="593"/>
        </pc:sldMkLst>
        <pc:spChg chg="mod">
          <ac:chgData name="Pia Redenius" userId="dd9ada72-ce3f-466d-8b53-61080c9a1187" providerId="ADAL" clId="{6FBCC081-3B5A-4C30-BF96-2E63E4B9DF76}" dt="2025-04-07T12:50:35.023" v="225" actId="14100"/>
          <ac:spMkLst>
            <pc:docMk/>
            <pc:sldMk cId="1418613297" sldId="593"/>
            <ac:spMk id="13" creationId="{00000000-0000-0000-0000-000000000000}"/>
          </ac:spMkLst>
        </pc:spChg>
      </pc:sldChg>
      <pc:sldChg chg="delSp mod">
        <pc:chgData name="Pia Redenius" userId="dd9ada72-ce3f-466d-8b53-61080c9a1187" providerId="ADAL" clId="{6FBCC081-3B5A-4C30-BF96-2E63E4B9DF76}" dt="2025-04-07T10:00:40.234" v="76" actId="478"/>
        <pc:sldMkLst>
          <pc:docMk/>
          <pc:sldMk cId="2211602675" sldId="607"/>
        </pc:sldMkLst>
        <pc:spChg chg="del">
          <ac:chgData name="Pia Redenius" userId="dd9ada72-ce3f-466d-8b53-61080c9a1187" providerId="ADAL" clId="{6FBCC081-3B5A-4C30-BF96-2E63E4B9DF76}" dt="2025-04-07T10:00:40.234" v="76" actId="478"/>
          <ac:spMkLst>
            <pc:docMk/>
            <pc:sldMk cId="2211602675" sldId="607"/>
            <ac:spMk id="14" creationId="{BD5CD14E-98B1-461C-943D-4C8DB84E5B14}"/>
          </ac:spMkLst>
        </pc:spChg>
      </pc:sldChg>
      <pc:sldChg chg="delSp modSp mod">
        <pc:chgData name="Pia Redenius" userId="dd9ada72-ce3f-466d-8b53-61080c9a1187" providerId="ADAL" clId="{6FBCC081-3B5A-4C30-BF96-2E63E4B9DF76}" dt="2025-04-07T10:00:52.170" v="78" actId="478"/>
        <pc:sldMkLst>
          <pc:docMk/>
          <pc:sldMk cId="4228066114" sldId="659"/>
        </pc:sldMkLst>
        <pc:spChg chg="mod">
          <ac:chgData name="Pia Redenius" userId="dd9ada72-ce3f-466d-8b53-61080c9a1187" providerId="ADAL" clId="{6FBCC081-3B5A-4C30-BF96-2E63E4B9DF76}" dt="2025-04-02T07:29:57.809" v="49" actId="1038"/>
          <ac:spMkLst>
            <pc:docMk/>
            <pc:sldMk cId="4228066114" sldId="659"/>
            <ac:spMk id="51" creationId="{7F30D164-7BEE-4BE5-BEFD-0BF747C75DD8}"/>
          </ac:spMkLst>
        </pc:spChg>
        <pc:spChg chg="del">
          <ac:chgData name="Pia Redenius" userId="dd9ada72-ce3f-466d-8b53-61080c9a1187" providerId="ADAL" clId="{6FBCC081-3B5A-4C30-BF96-2E63E4B9DF76}" dt="2025-04-07T10:00:52.170" v="78" actId="478"/>
          <ac:spMkLst>
            <pc:docMk/>
            <pc:sldMk cId="4228066114" sldId="659"/>
            <ac:spMk id="55" creationId="{FD1DE687-A201-4756-B922-6DF52ECB29F4}"/>
          </ac:spMkLst>
        </pc:spChg>
      </pc:sldChg>
      <pc:sldChg chg="modSp mod">
        <pc:chgData name="Pia Redenius" userId="dd9ada72-ce3f-466d-8b53-61080c9a1187" providerId="ADAL" clId="{6FBCC081-3B5A-4C30-BF96-2E63E4B9DF76}" dt="2025-04-03T08:11:13.858" v="73" actId="14100"/>
        <pc:sldMkLst>
          <pc:docMk/>
          <pc:sldMk cId="3023322204" sldId="662"/>
        </pc:sldMkLst>
        <pc:graphicFrameChg chg="modGraphic">
          <ac:chgData name="Pia Redenius" userId="dd9ada72-ce3f-466d-8b53-61080c9a1187" providerId="ADAL" clId="{6FBCC081-3B5A-4C30-BF96-2E63E4B9DF76}" dt="2025-04-03T08:11:13.858" v="73" actId="14100"/>
          <ac:graphicFrameMkLst>
            <pc:docMk/>
            <pc:sldMk cId="3023322204" sldId="662"/>
            <ac:graphicFrameMk id="14" creationId="{59781E50-B047-4C89-8A05-C97667B25C87}"/>
          </ac:graphicFrameMkLst>
        </pc:graphicFrameChg>
        <pc:graphicFrameChg chg="modGraphic">
          <ac:chgData name="Pia Redenius" userId="dd9ada72-ce3f-466d-8b53-61080c9a1187" providerId="ADAL" clId="{6FBCC081-3B5A-4C30-BF96-2E63E4B9DF76}" dt="2025-04-03T08:11:07.085" v="72" actId="20577"/>
          <ac:graphicFrameMkLst>
            <pc:docMk/>
            <pc:sldMk cId="3023322204" sldId="662"/>
            <ac:graphicFrameMk id="15" creationId="{6A9D5D92-2F13-4846-B825-F2AB2BA23AAA}"/>
          </ac:graphicFrameMkLst>
        </pc:graphicFrameChg>
      </pc:sldChg>
      <pc:sldChg chg="modSp del mod">
        <pc:chgData name="Pia Redenius" userId="dd9ada72-ce3f-466d-8b53-61080c9a1187" providerId="ADAL" clId="{6FBCC081-3B5A-4C30-BF96-2E63E4B9DF76}" dt="2025-04-07T13:08:12.262" v="229" actId="47"/>
        <pc:sldMkLst>
          <pc:docMk/>
          <pc:sldMk cId="1957374978" sldId="663"/>
        </pc:sldMkLst>
        <pc:spChg chg="mod">
          <ac:chgData name="Pia Redenius" userId="dd9ada72-ce3f-466d-8b53-61080c9a1187" providerId="ADAL" clId="{6FBCC081-3B5A-4C30-BF96-2E63E4B9DF76}" dt="2025-04-02T07:29:26.928" v="44"/>
          <ac:spMkLst>
            <pc:docMk/>
            <pc:sldMk cId="1957374978" sldId="663"/>
            <ac:spMk id="13" creationId="{00000000-0000-0000-0000-000000000000}"/>
          </ac:spMkLst>
        </pc:spChg>
      </pc:sldChg>
      <pc:sldChg chg="add ord">
        <pc:chgData name="Pia Redenius" userId="dd9ada72-ce3f-466d-8b53-61080c9a1187" providerId="ADAL" clId="{6FBCC081-3B5A-4C30-BF96-2E63E4B9DF76}" dt="2025-04-07T13:08:10.986" v="228"/>
        <pc:sldMkLst>
          <pc:docMk/>
          <pc:sldMk cId="2349428625" sldId="664"/>
        </pc:sldMkLst>
      </pc:sld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image" Target="../media/image18.svg"/><Relationship Id="rId16" Type="http://schemas.openxmlformats.org/officeDocument/2006/relationships/image" Target="../media/image32.svg"/><Relationship Id="rId1" Type="http://schemas.openxmlformats.org/officeDocument/2006/relationships/image" Target="../media/image17.png"/><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image" Target="../media/image18.svg"/><Relationship Id="rId16" Type="http://schemas.openxmlformats.org/officeDocument/2006/relationships/image" Target="../media/image32.svg"/><Relationship Id="rId1" Type="http://schemas.openxmlformats.org/officeDocument/2006/relationships/image" Target="../media/image17.png"/><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 Id="rId14" Type="http://schemas.openxmlformats.org/officeDocument/2006/relationships/image" Target="../media/image30.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87CDE4-DB66-47DB-A2D6-F530F74DB451}" type="doc">
      <dgm:prSet loTypeId="urn:microsoft.com/office/officeart/2008/layout/RadialCluster" loCatId="relationship" qsTypeId="urn:microsoft.com/office/officeart/2005/8/quickstyle/simple1" qsCatId="simple" csTypeId="urn:microsoft.com/office/officeart/2005/8/colors/colorful1" csCatId="colorful" phldr="1"/>
      <dgm:spPr/>
      <dgm:t>
        <a:bodyPr/>
        <a:lstStyle/>
        <a:p>
          <a:endParaRPr lang="de-DE"/>
        </a:p>
      </dgm:t>
    </dgm:pt>
    <dgm:pt modelId="{7CEFD3ED-B722-4A5B-B82D-DBDAB422951D}">
      <dgm:prSet phldrT="[Text]" custT="1"/>
      <dgm:spPr/>
      <dgm:t>
        <a:bodyPr/>
        <a:lstStyle/>
        <a:p>
          <a:pPr>
            <a:buFont typeface="Symbol" panose="05050102010706020507" pitchFamily="18" charset="2"/>
            <a:buChar char="-"/>
          </a:pPr>
          <a:r>
            <a:rPr lang="de-DE" sz="1800" b="1" i="0">
              <a:latin typeface="Arial Narrow" panose="020B0604020202020204" pitchFamily="34" charset="0"/>
              <a:cs typeface="Arial Narrow" panose="020B0604020202020204" pitchFamily="34" charset="0"/>
            </a:rPr>
            <a:t>Handlungs-felder Klima-anpassung</a:t>
          </a:r>
          <a:endParaRPr lang="de-DE" sz="1800" b="1" i="0" dirty="0">
            <a:latin typeface="Arial Narrow" panose="020B0604020202020204" pitchFamily="34" charset="0"/>
            <a:cs typeface="Arial Narrow" panose="020B0604020202020204" pitchFamily="34" charset="0"/>
          </a:endParaRPr>
        </a:p>
      </dgm:t>
    </dgm:pt>
    <dgm:pt modelId="{6E8123CA-E589-42EE-98B3-A4ED72996F43}" type="parTrans" cxnId="{667CFF78-6C1E-43FF-AD3B-83E6FD2072B2}">
      <dgm:prSet/>
      <dgm:spPr/>
      <dgm:t>
        <a:bodyPr/>
        <a:lstStyle/>
        <a:p>
          <a:endParaRPr lang="de-DE" sz="1800">
            <a:latin typeface="Arial Narrow" panose="020B0606020202030204" pitchFamily="34" charset="0"/>
          </a:endParaRPr>
        </a:p>
      </dgm:t>
    </dgm:pt>
    <dgm:pt modelId="{DBA0A8ED-6B6D-4D75-B0F5-C2EA3045C43D}" type="sibTrans" cxnId="{667CFF78-6C1E-43FF-AD3B-83E6FD2072B2}">
      <dgm:prSet custT="1"/>
      <dgm:spPr/>
      <dgm:t>
        <a:bodyPr/>
        <a:lstStyle/>
        <a:p>
          <a:endParaRPr lang="de-DE" sz="1800">
            <a:latin typeface="Arial Narrow" panose="020B0606020202030204" pitchFamily="34" charset="0"/>
          </a:endParaRPr>
        </a:p>
      </dgm:t>
    </dgm:pt>
    <dgm:pt modelId="{52F7FBBE-24A6-48E4-84C5-319A771D3912}">
      <dgm:prSet phldrT="[Text]" custT="1"/>
      <dgm:spPr/>
      <dgm:t>
        <a:bodyPr/>
        <a:lstStyle/>
        <a:p>
          <a:pPr>
            <a:buFont typeface="Symbol" panose="05050102010706020507" pitchFamily="18" charset="2"/>
            <a:buChar char="-"/>
          </a:pPr>
          <a:r>
            <a:rPr lang="de-DE" sz="1800" dirty="0">
              <a:latin typeface="Arial Narrow" panose="020B0606020202030204" pitchFamily="34" charset="0"/>
            </a:rPr>
            <a:t>Wasser-management</a:t>
          </a:r>
        </a:p>
      </dgm:t>
    </dgm:pt>
    <dgm:pt modelId="{8D7F84F3-B5A8-4619-9005-7E42F31C930E}" type="parTrans" cxnId="{94FC2538-0EE0-4403-8B00-3F5BDD1DFFB0}">
      <dgm:prSet/>
      <dgm:spPr/>
      <dgm:t>
        <a:bodyPr/>
        <a:lstStyle/>
        <a:p>
          <a:endParaRPr lang="de-DE" sz="1800">
            <a:latin typeface="Arial Narrow" panose="020B0606020202030204" pitchFamily="34" charset="0"/>
          </a:endParaRPr>
        </a:p>
      </dgm:t>
    </dgm:pt>
    <dgm:pt modelId="{D17E508A-B325-4ADA-8AA5-1B049B1B5F87}" type="sibTrans" cxnId="{94FC2538-0EE0-4403-8B00-3F5BDD1DFFB0}">
      <dgm:prSet custT="1"/>
      <dgm:spPr/>
      <dgm:t>
        <a:bodyPr/>
        <a:lstStyle/>
        <a:p>
          <a:endParaRPr lang="de-DE" sz="1800">
            <a:latin typeface="Arial Narrow" panose="020B0606020202030204" pitchFamily="34" charset="0"/>
          </a:endParaRPr>
        </a:p>
      </dgm:t>
    </dgm:pt>
    <dgm:pt modelId="{C33B51B8-0ED0-4099-B4CE-79B2DC261608}">
      <dgm:prSet phldrT="[Text]" custT="1"/>
      <dgm:spPr/>
      <dgm:t>
        <a:bodyPr/>
        <a:lstStyle/>
        <a:p>
          <a:pPr>
            <a:buFont typeface="Symbol" panose="05050102010706020507" pitchFamily="18" charset="2"/>
            <a:buChar char="-"/>
          </a:pPr>
          <a:r>
            <a:rPr lang="de-DE" sz="1800" dirty="0">
              <a:latin typeface="Arial Narrow" panose="020B0606020202030204" pitchFamily="34" charset="0"/>
            </a:rPr>
            <a:t>Blau-Grüne Infrastruktur</a:t>
          </a:r>
        </a:p>
      </dgm:t>
    </dgm:pt>
    <dgm:pt modelId="{06D601A4-18D4-456F-BCF3-8E6478B87532}" type="parTrans" cxnId="{A96A9C9A-24B5-4545-BDCC-4B5DF6030B11}">
      <dgm:prSet/>
      <dgm:spPr/>
      <dgm:t>
        <a:bodyPr/>
        <a:lstStyle/>
        <a:p>
          <a:endParaRPr lang="de-DE" sz="1800">
            <a:latin typeface="Arial Narrow" panose="020B0606020202030204" pitchFamily="34" charset="0"/>
          </a:endParaRPr>
        </a:p>
      </dgm:t>
    </dgm:pt>
    <dgm:pt modelId="{578863D0-A3D2-4936-844D-54C05C2EC8CF}" type="sibTrans" cxnId="{A96A9C9A-24B5-4545-BDCC-4B5DF6030B11}">
      <dgm:prSet custT="1"/>
      <dgm:spPr/>
      <dgm:t>
        <a:bodyPr/>
        <a:lstStyle/>
        <a:p>
          <a:endParaRPr lang="de-DE" sz="1800">
            <a:latin typeface="Arial Narrow" panose="020B0606020202030204" pitchFamily="34" charset="0"/>
          </a:endParaRPr>
        </a:p>
      </dgm:t>
    </dgm:pt>
    <dgm:pt modelId="{55902907-6AA1-4E67-AB6A-41EDCDB17883}">
      <dgm:prSet phldrT="[Text]" custT="1"/>
      <dgm:spPr/>
      <dgm:t>
        <a:bodyPr/>
        <a:lstStyle/>
        <a:p>
          <a:pPr>
            <a:buFont typeface="Symbol" panose="05050102010706020507" pitchFamily="18" charset="2"/>
            <a:buChar char="-"/>
          </a:pPr>
          <a:r>
            <a:rPr lang="de-DE" sz="1800" dirty="0">
              <a:latin typeface="Arial Narrow" panose="020B0606020202030204" pitchFamily="34" charset="0"/>
            </a:rPr>
            <a:t>Klima-kommunikation &amp; Partizipation</a:t>
          </a:r>
        </a:p>
      </dgm:t>
    </dgm:pt>
    <dgm:pt modelId="{644D12A6-9CF8-41BB-9CAF-C85A8C648287}" type="parTrans" cxnId="{7F0471BF-16FA-4095-99FC-8C30400652FF}">
      <dgm:prSet/>
      <dgm:spPr/>
      <dgm:t>
        <a:bodyPr/>
        <a:lstStyle/>
        <a:p>
          <a:endParaRPr lang="de-DE" sz="1800">
            <a:latin typeface="Arial Narrow" panose="020B0606020202030204" pitchFamily="34" charset="0"/>
          </a:endParaRPr>
        </a:p>
      </dgm:t>
    </dgm:pt>
    <dgm:pt modelId="{9DCE6AF0-0D11-4835-BA96-FE9C2852FE82}" type="sibTrans" cxnId="{7F0471BF-16FA-4095-99FC-8C30400652FF}">
      <dgm:prSet custT="1"/>
      <dgm:spPr/>
      <dgm:t>
        <a:bodyPr/>
        <a:lstStyle/>
        <a:p>
          <a:endParaRPr lang="de-DE" sz="1800">
            <a:latin typeface="Arial Narrow" panose="020B0606020202030204" pitchFamily="34" charset="0"/>
          </a:endParaRPr>
        </a:p>
      </dgm:t>
    </dgm:pt>
    <dgm:pt modelId="{90BE8847-F89D-4EAE-8A38-4944672D4040}">
      <dgm:prSet phldrT="[Text]" custT="1"/>
      <dgm:spPr/>
      <dgm:t>
        <a:bodyPr/>
        <a:lstStyle/>
        <a:p>
          <a:pPr>
            <a:buFont typeface="Symbol" panose="05050102010706020507" pitchFamily="18" charset="2"/>
            <a:buChar char="-"/>
          </a:pPr>
          <a:r>
            <a:rPr lang="de-DE" sz="1800" dirty="0">
              <a:latin typeface="Arial Narrow" panose="020B0606020202030204" pitchFamily="34" charset="0"/>
            </a:rPr>
            <a:t>Hitzemanagement </a:t>
          </a:r>
        </a:p>
      </dgm:t>
    </dgm:pt>
    <dgm:pt modelId="{A1348EE0-5C2C-4764-9A5A-BF78B33EED62}" type="parTrans" cxnId="{B48D1081-2A33-4583-A612-DD19266F2095}">
      <dgm:prSet/>
      <dgm:spPr/>
      <dgm:t>
        <a:bodyPr/>
        <a:lstStyle/>
        <a:p>
          <a:endParaRPr lang="de-DE"/>
        </a:p>
      </dgm:t>
    </dgm:pt>
    <dgm:pt modelId="{B6948625-2928-41CF-816A-5D54FFCF034B}" type="sibTrans" cxnId="{B48D1081-2A33-4583-A612-DD19266F2095}">
      <dgm:prSet/>
      <dgm:spPr/>
      <dgm:t>
        <a:bodyPr/>
        <a:lstStyle/>
        <a:p>
          <a:endParaRPr lang="de-DE"/>
        </a:p>
      </dgm:t>
    </dgm:pt>
    <dgm:pt modelId="{DD6E36A8-3004-4BED-B793-D03C3D1E1FF0}" type="pres">
      <dgm:prSet presAssocID="{3587CDE4-DB66-47DB-A2D6-F530F74DB451}" presName="Name0" presStyleCnt="0">
        <dgm:presLayoutVars>
          <dgm:chMax val="1"/>
          <dgm:chPref val="1"/>
          <dgm:dir/>
          <dgm:animOne val="branch"/>
          <dgm:animLvl val="lvl"/>
        </dgm:presLayoutVars>
      </dgm:prSet>
      <dgm:spPr/>
    </dgm:pt>
    <dgm:pt modelId="{B1093E85-E844-474B-9648-28B008DB622E}" type="pres">
      <dgm:prSet presAssocID="{7CEFD3ED-B722-4A5B-B82D-DBDAB422951D}" presName="singleCycle" presStyleCnt="0"/>
      <dgm:spPr/>
    </dgm:pt>
    <dgm:pt modelId="{D659FE71-9AC2-476C-A4DA-F978CBAEAD99}" type="pres">
      <dgm:prSet presAssocID="{7CEFD3ED-B722-4A5B-B82D-DBDAB422951D}" presName="singleCenter" presStyleLbl="node1" presStyleIdx="0" presStyleCnt="5" custScaleX="101642">
        <dgm:presLayoutVars>
          <dgm:chMax val="7"/>
          <dgm:chPref val="7"/>
        </dgm:presLayoutVars>
      </dgm:prSet>
      <dgm:spPr/>
    </dgm:pt>
    <dgm:pt modelId="{7C8BC489-C392-44C9-9951-ADB596E5F05F}" type="pres">
      <dgm:prSet presAssocID="{A1348EE0-5C2C-4764-9A5A-BF78B33EED62}" presName="Name56" presStyleLbl="parChTrans1D2" presStyleIdx="0" presStyleCnt="4"/>
      <dgm:spPr/>
    </dgm:pt>
    <dgm:pt modelId="{2AB2614D-0FC4-4B8C-99BB-629756497C04}" type="pres">
      <dgm:prSet presAssocID="{90BE8847-F89D-4EAE-8A38-4944672D4040}" presName="text0" presStyleLbl="node1" presStyleIdx="1" presStyleCnt="5" custScaleX="189630">
        <dgm:presLayoutVars>
          <dgm:bulletEnabled val="1"/>
        </dgm:presLayoutVars>
      </dgm:prSet>
      <dgm:spPr/>
    </dgm:pt>
    <dgm:pt modelId="{1DC888F5-3E11-46EA-A3A4-8C8525520ECA}" type="pres">
      <dgm:prSet presAssocID="{8D7F84F3-B5A8-4619-9005-7E42F31C930E}" presName="Name56" presStyleLbl="parChTrans1D2" presStyleIdx="1" presStyleCnt="4"/>
      <dgm:spPr/>
    </dgm:pt>
    <dgm:pt modelId="{0471267D-2DD1-47DF-B670-A6C77285CDA0}" type="pres">
      <dgm:prSet presAssocID="{52F7FBBE-24A6-48E4-84C5-319A771D3912}" presName="text0" presStyleLbl="node1" presStyleIdx="2" presStyleCnt="5" custScaleX="189630">
        <dgm:presLayoutVars>
          <dgm:bulletEnabled val="1"/>
        </dgm:presLayoutVars>
      </dgm:prSet>
      <dgm:spPr/>
    </dgm:pt>
    <dgm:pt modelId="{A6E6983E-3998-4801-92D1-F46D41F0F22D}" type="pres">
      <dgm:prSet presAssocID="{06D601A4-18D4-456F-BCF3-8E6478B87532}" presName="Name56" presStyleLbl="parChTrans1D2" presStyleIdx="2" presStyleCnt="4"/>
      <dgm:spPr/>
    </dgm:pt>
    <dgm:pt modelId="{C93DEDD6-DD5C-4AB8-8546-410C6282F862}" type="pres">
      <dgm:prSet presAssocID="{C33B51B8-0ED0-4099-B4CE-79B2DC261608}" presName="text0" presStyleLbl="node1" presStyleIdx="3" presStyleCnt="5" custScaleX="189630">
        <dgm:presLayoutVars>
          <dgm:bulletEnabled val="1"/>
        </dgm:presLayoutVars>
      </dgm:prSet>
      <dgm:spPr/>
    </dgm:pt>
    <dgm:pt modelId="{DC82BF8B-C591-488C-B2F6-ADE9E6AD8B9C}" type="pres">
      <dgm:prSet presAssocID="{644D12A6-9CF8-41BB-9CAF-C85A8C648287}" presName="Name56" presStyleLbl="parChTrans1D2" presStyleIdx="3" presStyleCnt="4"/>
      <dgm:spPr/>
    </dgm:pt>
    <dgm:pt modelId="{2C867788-C20D-43A7-894C-DB6EC20ED097}" type="pres">
      <dgm:prSet presAssocID="{55902907-6AA1-4E67-AB6A-41EDCDB17883}" presName="text0" presStyleLbl="node1" presStyleIdx="4" presStyleCnt="5" custScaleX="189630">
        <dgm:presLayoutVars>
          <dgm:bulletEnabled val="1"/>
        </dgm:presLayoutVars>
      </dgm:prSet>
      <dgm:spPr/>
    </dgm:pt>
  </dgm:ptLst>
  <dgm:cxnLst>
    <dgm:cxn modelId="{29F17D29-9D42-4667-95EB-26F0BE8F302D}" type="presOf" srcId="{55902907-6AA1-4E67-AB6A-41EDCDB17883}" destId="{2C867788-C20D-43A7-894C-DB6EC20ED097}" srcOrd="0" destOrd="0" presId="urn:microsoft.com/office/officeart/2008/layout/RadialCluster"/>
    <dgm:cxn modelId="{94FC2538-0EE0-4403-8B00-3F5BDD1DFFB0}" srcId="{7CEFD3ED-B722-4A5B-B82D-DBDAB422951D}" destId="{52F7FBBE-24A6-48E4-84C5-319A771D3912}" srcOrd="1" destOrd="0" parTransId="{8D7F84F3-B5A8-4619-9005-7E42F31C930E}" sibTransId="{D17E508A-B325-4ADA-8AA5-1B049B1B5F87}"/>
    <dgm:cxn modelId="{A9585952-41DD-4162-92D2-E027A429160D}" type="presOf" srcId="{C33B51B8-0ED0-4099-B4CE-79B2DC261608}" destId="{C93DEDD6-DD5C-4AB8-8546-410C6282F862}" srcOrd="0" destOrd="0" presId="urn:microsoft.com/office/officeart/2008/layout/RadialCluster"/>
    <dgm:cxn modelId="{0333A954-ADDB-427F-ADF9-FC5E58208700}" type="presOf" srcId="{3587CDE4-DB66-47DB-A2D6-F530F74DB451}" destId="{DD6E36A8-3004-4BED-B793-D03C3D1E1FF0}" srcOrd="0" destOrd="0" presId="urn:microsoft.com/office/officeart/2008/layout/RadialCluster"/>
    <dgm:cxn modelId="{667CFF78-6C1E-43FF-AD3B-83E6FD2072B2}" srcId="{3587CDE4-DB66-47DB-A2D6-F530F74DB451}" destId="{7CEFD3ED-B722-4A5B-B82D-DBDAB422951D}" srcOrd="0" destOrd="0" parTransId="{6E8123CA-E589-42EE-98B3-A4ED72996F43}" sibTransId="{DBA0A8ED-6B6D-4D75-B0F5-C2EA3045C43D}"/>
    <dgm:cxn modelId="{B48D1081-2A33-4583-A612-DD19266F2095}" srcId="{7CEFD3ED-B722-4A5B-B82D-DBDAB422951D}" destId="{90BE8847-F89D-4EAE-8A38-4944672D4040}" srcOrd="0" destOrd="0" parTransId="{A1348EE0-5C2C-4764-9A5A-BF78B33EED62}" sibTransId="{B6948625-2928-41CF-816A-5D54FFCF034B}"/>
    <dgm:cxn modelId="{DFE04A82-621F-4399-AAF3-A15E56CB880B}" type="presOf" srcId="{644D12A6-9CF8-41BB-9CAF-C85A8C648287}" destId="{DC82BF8B-C591-488C-B2F6-ADE9E6AD8B9C}" srcOrd="0" destOrd="0" presId="urn:microsoft.com/office/officeart/2008/layout/RadialCluster"/>
    <dgm:cxn modelId="{A96A9C9A-24B5-4545-BDCC-4B5DF6030B11}" srcId="{7CEFD3ED-B722-4A5B-B82D-DBDAB422951D}" destId="{C33B51B8-0ED0-4099-B4CE-79B2DC261608}" srcOrd="2" destOrd="0" parTransId="{06D601A4-18D4-456F-BCF3-8E6478B87532}" sibTransId="{578863D0-A3D2-4936-844D-54C05C2EC8CF}"/>
    <dgm:cxn modelId="{61C5E5B1-9FCB-48CA-BA64-CD6C02EF45AE}" type="presOf" srcId="{52F7FBBE-24A6-48E4-84C5-319A771D3912}" destId="{0471267D-2DD1-47DF-B670-A6C77285CDA0}" srcOrd="0" destOrd="0" presId="urn:microsoft.com/office/officeart/2008/layout/RadialCluster"/>
    <dgm:cxn modelId="{79AB41B8-7B2B-4C89-8D3E-E149080C6560}" type="presOf" srcId="{8D7F84F3-B5A8-4619-9005-7E42F31C930E}" destId="{1DC888F5-3E11-46EA-A3A4-8C8525520ECA}" srcOrd="0" destOrd="0" presId="urn:microsoft.com/office/officeart/2008/layout/RadialCluster"/>
    <dgm:cxn modelId="{7F0471BF-16FA-4095-99FC-8C30400652FF}" srcId="{7CEFD3ED-B722-4A5B-B82D-DBDAB422951D}" destId="{55902907-6AA1-4E67-AB6A-41EDCDB17883}" srcOrd="3" destOrd="0" parTransId="{644D12A6-9CF8-41BB-9CAF-C85A8C648287}" sibTransId="{9DCE6AF0-0D11-4835-BA96-FE9C2852FE82}"/>
    <dgm:cxn modelId="{CE79F1D7-916D-4571-B164-65CB274CD738}" type="presOf" srcId="{A1348EE0-5C2C-4764-9A5A-BF78B33EED62}" destId="{7C8BC489-C392-44C9-9951-ADB596E5F05F}" srcOrd="0" destOrd="0" presId="urn:microsoft.com/office/officeart/2008/layout/RadialCluster"/>
    <dgm:cxn modelId="{4F082FE3-0085-4523-8DC8-A0ED2B609579}" type="presOf" srcId="{7CEFD3ED-B722-4A5B-B82D-DBDAB422951D}" destId="{D659FE71-9AC2-476C-A4DA-F978CBAEAD99}" srcOrd="0" destOrd="0" presId="urn:microsoft.com/office/officeart/2008/layout/RadialCluster"/>
    <dgm:cxn modelId="{93FDB1E6-6E17-4402-9701-25512D9CF6F6}" type="presOf" srcId="{06D601A4-18D4-456F-BCF3-8E6478B87532}" destId="{A6E6983E-3998-4801-92D1-F46D41F0F22D}" srcOrd="0" destOrd="0" presId="urn:microsoft.com/office/officeart/2008/layout/RadialCluster"/>
    <dgm:cxn modelId="{CB6C5BFA-455D-4363-B6DE-85DCE3009C4B}" type="presOf" srcId="{90BE8847-F89D-4EAE-8A38-4944672D4040}" destId="{2AB2614D-0FC4-4B8C-99BB-629756497C04}" srcOrd="0" destOrd="0" presId="urn:microsoft.com/office/officeart/2008/layout/RadialCluster"/>
    <dgm:cxn modelId="{60F112D4-546F-47AB-8B3D-2393D60CC6A8}" type="presParOf" srcId="{DD6E36A8-3004-4BED-B793-D03C3D1E1FF0}" destId="{B1093E85-E844-474B-9648-28B008DB622E}" srcOrd="0" destOrd="0" presId="urn:microsoft.com/office/officeart/2008/layout/RadialCluster"/>
    <dgm:cxn modelId="{5F0AD1FB-F57C-404E-A149-47F93D1CDBEA}" type="presParOf" srcId="{B1093E85-E844-474B-9648-28B008DB622E}" destId="{D659FE71-9AC2-476C-A4DA-F978CBAEAD99}" srcOrd="0" destOrd="0" presId="urn:microsoft.com/office/officeart/2008/layout/RadialCluster"/>
    <dgm:cxn modelId="{14DFD64F-B3FA-4338-BE3A-6EF0F16D4BC4}" type="presParOf" srcId="{B1093E85-E844-474B-9648-28B008DB622E}" destId="{7C8BC489-C392-44C9-9951-ADB596E5F05F}" srcOrd="1" destOrd="0" presId="urn:microsoft.com/office/officeart/2008/layout/RadialCluster"/>
    <dgm:cxn modelId="{0741D75D-758A-45A0-9703-890626BB9C0F}" type="presParOf" srcId="{B1093E85-E844-474B-9648-28B008DB622E}" destId="{2AB2614D-0FC4-4B8C-99BB-629756497C04}" srcOrd="2" destOrd="0" presId="urn:microsoft.com/office/officeart/2008/layout/RadialCluster"/>
    <dgm:cxn modelId="{E110DFEB-1407-4BA2-B3E1-4A422551D01E}" type="presParOf" srcId="{B1093E85-E844-474B-9648-28B008DB622E}" destId="{1DC888F5-3E11-46EA-A3A4-8C8525520ECA}" srcOrd="3" destOrd="0" presId="urn:microsoft.com/office/officeart/2008/layout/RadialCluster"/>
    <dgm:cxn modelId="{CCCD31BF-820E-4650-8ED0-F173C78CF593}" type="presParOf" srcId="{B1093E85-E844-474B-9648-28B008DB622E}" destId="{0471267D-2DD1-47DF-B670-A6C77285CDA0}" srcOrd="4" destOrd="0" presId="urn:microsoft.com/office/officeart/2008/layout/RadialCluster"/>
    <dgm:cxn modelId="{41C08B17-E5D3-4884-AF99-45B44AB64982}" type="presParOf" srcId="{B1093E85-E844-474B-9648-28B008DB622E}" destId="{A6E6983E-3998-4801-92D1-F46D41F0F22D}" srcOrd="5" destOrd="0" presId="urn:microsoft.com/office/officeart/2008/layout/RadialCluster"/>
    <dgm:cxn modelId="{076CDC0D-D71D-415B-BB35-61BE6360F03A}" type="presParOf" srcId="{B1093E85-E844-474B-9648-28B008DB622E}" destId="{C93DEDD6-DD5C-4AB8-8546-410C6282F862}" srcOrd="6" destOrd="0" presId="urn:microsoft.com/office/officeart/2008/layout/RadialCluster"/>
    <dgm:cxn modelId="{E4162914-12E4-4CD1-9490-9102D3596CB4}" type="presParOf" srcId="{B1093E85-E844-474B-9648-28B008DB622E}" destId="{DC82BF8B-C591-488C-B2F6-ADE9E6AD8B9C}" srcOrd="7" destOrd="0" presId="urn:microsoft.com/office/officeart/2008/layout/RadialCluster"/>
    <dgm:cxn modelId="{1A6D5F9C-BB8F-49BF-BA19-408647F9831E}" type="presParOf" srcId="{B1093E85-E844-474B-9648-28B008DB622E}" destId="{2C867788-C20D-43A7-894C-DB6EC20ED097}" srcOrd="8"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E97242-5214-4FBA-8B35-5CCB0124239B}" type="doc">
      <dgm:prSet loTypeId="urn:microsoft.com/office/officeart/2008/layout/BendingPictureSemiTransparentText" loCatId="picture" qsTypeId="urn:microsoft.com/office/officeart/2005/8/quickstyle/simple1" qsCatId="simple" csTypeId="urn:microsoft.com/office/officeart/2005/8/colors/colorful5" csCatId="colorful" phldr="1"/>
      <dgm:spPr/>
    </dgm:pt>
    <dgm:pt modelId="{A2245F8A-636E-41C6-A0A3-5FEFA0835815}">
      <dgm:prSet phldrT="[Text]" custT="1"/>
      <dgm:spPr/>
      <dgm:t>
        <a:bodyPr/>
        <a:lstStyle/>
        <a:p>
          <a:pPr>
            <a:buSzPct val="70000"/>
            <a:buFontTx/>
            <a:buChar char="-"/>
          </a:pPr>
          <a:r>
            <a:rPr lang="de-DE" sz="1600">
              <a:solidFill>
                <a:schemeClr val="tx1"/>
              </a:solidFill>
              <a:latin typeface="Arial Narrow" panose="020B0606020202030204" pitchFamily="34" charset="0"/>
              <a:cs typeface="Arial" panose="020B0604020202020204" pitchFamily="34" charset="0"/>
            </a:rPr>
            <a:t>Klimainformation und -kommunikation</a:t>
          </a:r>
          <a:endParaRPr lang="de-DE" sz="1600" dirty="0">
            <a:solidFill>
              <a:schemeClr val="tx1"/>
            </a:solidFill>
            <a:latin typeface="Arial Narrow" panose="020B0606020202030204" pitchFamily="34" charset="0"/>
          </a:endParaRPr>
        </a:p>
      </dgm:t>
    </dgm:pt>
    <dgm:pt modelId="{C1BDB92E-E04D-42F9-8D6D-843ABE1E0736}" type="parTrans" cxnId="{24759773-4784-4B42-B0C1-8085B86CD72D}">
      <dgm:prSet/>
      <dgm:spPr/>
      <dgm:t>
        <a:bodyPr/>
        <a:lstStyle/>
        <a:p>
          <a:endParaRPr lang="de-DE" sz="1600"/>
        </a:p>
      </dgm:t>
    </dgm:pt>
    <dgm:pt modelId="{23C21411-5F3C-49D1-9C42-9C7B1BB881D9}" type="sibTrans" cxnId="{24759773-4784-4B42-B0C1-8085B86CD72D}">
      <dgm:prSet/>
      <dgm:spPr/>
      <dgm:t>
        <a:bodyPr/>
        <a:lstStyle/>
        <a:p>
          <a:endParaRPr lang="de-DE" sz="1600"/>
        </a:p>
      </dgm:t>
    </dgm:pt>
    <dgm:pt modelId="{7218F77F-1C88-420D-8C89-8C12AAFA4675}">
      <dgm:prSet custT="1"/>
      <dgm:spPr/>
      <dgm:t>
        <a:bodyPr/>
        <a:lstStyle/>
        <a:p>
          <a:r>
            <a:rPr lang="de-DE" sz="1600" dirty="0">
              <a:solidFill>
                <a:schemeClr val="tx1"/>
              </a:solidFill>
              <a:latin typeface="Arial Narrow" panose="020B0606020202030204" pitchFamily="34" charset="0"/>
              <a:cs typeface="Arial" panose="020B0604020202020204" pitchFamily="34" charset="0"/>
            </a:rPr>
            <a:t>Hitze &amp; Luftqualität)</a:t>
          </a:r>
        </a:p>
      </dgm:t>
    </dgm:pt>
    <dgm:pt modelId="{12767212-C276-4732-B145-CD7903B43B88}" type="parTrans" cxnId="{FB2F9A68-B44F-42E8-9FF2-EE2730B97849}">
      <dgm:prSet/>
      <dgm:spPr/>
      <dgm:t>
        <a:bodyPr/>
        <a:lstStyle/>
        <a:p>
          <a:endParaRPr lang="de-DE" sz="1600"/>
        </a:p>
      </dgm:t>
    </dgm:pt>
    <dgm:pt modelId="{911CD66D-551F-451B-B0E1-7CCE0A3360AE}" type="sibTrans" cxnId="{FB2F9A68-B44F-42E8-9FF2-EE2730B97849}">
      <dgm:prSet/>
      <dgm:spPr/>
      <dgm:t>
        <a:bodyPr/>
        <a:lstStyle/>
        <a:p>
          <a:endParaRPr lang="de-DE" sz="1600"/>
        </a:p>
      </dgm:t>
    </dgm:pt>
    <dgm:pt modelId="{C39E01E2-114C-41A8-99C3-9D3F709D0830}">
      <dgm:prSet custT="1"/>
      <dgm:spPr/>
      <dgm:t>
        <a:bodyPr/>
        <a:lstStyle/>
        <a:p>
          <a:r>
            <a:rPr lang="de-DE" sz="1600">
              <a:solidFill>
                <a:schemeClr val="tx1"/>
              </a:solidFill>
              <a:latin typeface="Arial Narrow" panose="020B0606020202030204" pitchFamily="34" charset="0"/>
              <a:cs typeface="Arial" panose="020B0604020202020204" pitchFamily="34" charset="0"/>
            </a:rPr>
            <a:t>Klimaangepasste Stadt- / Kommunalentwicklung</a:t>
          </a:r>
          <a:endParaRPr lang="de-DE" sz="1600" dirty="0">
            <a:solidFill>
              <a:schemeClr val="tx1"/>
            </a:solidFill>
            <a:latin typeface="Arial Narrow" panose="020B0606020202030204" pitchFamily="34" charset="0"/>
            <a:cs typeface="Arial" panose="020B0604020202020204" pitchFamily="34" charset="0"/>
          </a:endParaRPr>
        </a:p>
      </dgm:t>
    </dgm:pt>
    <dgm:pt modelId="{1FC6B30B-ED24-4C70-A3F6-501776874132}" type="parTrans" cxnId="{228748D3-EBF6-49DC-892B-0B411D93D540}">
      <dgm:prSet/>
      <dgm:spPr/>
      <dgm:t>
        <a:bodyPr/>
        <a:lstStyle/>
        <a:p>
          <a:endParaRPr lang="de-DE" sz="1600"/>
        </a:p>
      </dgm:t>
    </dgm:pt>
    <dgm:pt modelId="{F9CCB9F0-7D03-49A0-9850-25035103E8EC}" type="sibTrans" cxnId="{228748D3-EBF6-49DC-892B-0B411D93D540}">
      <dgm:prSet/>
      <dgm:spPr/>
      <dgm:t>
        <a:bodyPr/>
        <a:lstStyle/>
        <a:p>
          <a:endParaRPr lang="de-DE" sz="1600"/>
        </a:p>
      </dgm:t>
    </dgm:pt>
    <dgm:pt modelId="{7F2943F0-E035-4A04-9C75-5C8D5F51EC7D}">
      <dgm:prSet custT="1"/>
      <dgm:spPr/>
      <dgm:t>
        <a:bodyPr/>
        <a:lstStyle/>
        <a:p>
          <a:r>
            <a:rPr lang="de-DE" sz="1600">
              <a:solidFill>
                <a:schemeClr val="tx1"/>
              </a:solidFill>
              <a:latin typeface="Arial Narrow" panose="020B0606020202030204" pitchFamily="34" charset="0"/>
              <a:cs typeface="Arial" panose="020B0604020202020204" pitchFamily="34" charset="0"/>
            </a:rPr>
            <a:t>Klimaschutzkonzepte</a:t>
          </a:r>
          <a:endParaRPr lang="de-DE" sz="1600" dirty="0">
            <a:solidFill>
              <a:schemeClr val="tx1"/>
            </a:solidFill>
            <a:latin typeface="Arial Narrow" panose="020B0606020202030204" pitchFamily="34" charset="0"/>
            <a:cs typeface="Arial" panose="020B0604020202020204" pitchFamily="34" charset="0"/>
          </a:endParaRPr>
        </a:p>
      </dgm:t>
    </dgm:pt>
    <dgm:pt modelId="{29CFD1F7-67B9-4575-88EA-6F10F8F102C0}" type="parTrans" cxnId="{6200CC4A-79C7-405D-8653-25E00480DA6B}">
      <dgm:prSet/>
      <dgm:spPr/>
      <dgm:t>
        <a:bodyPr/>
        <a:lstStyle/>
        <a:p>
          <a:endParaRPr lang="de-DE" sz="1600"/>
        </a:p>
      </dgm:t>
    </dgm:pt>
    <dgm:pt modelId="{EB5142AB-E7FA-4D53-812C-BAC24E0CEA93}" type="sibTrans" cxnId="{6200CC4A-79C7-405D-8653-25E00480DA6B}">
      <dgm:prSet/>
      <dgm:spPr/>
      <dgm:t>
        <a:bodyPr/>
        <a:lstStyle/>
        <a:p>
          <a:endParaRPr lang="de-DE" sz="1600"/>
        </a:p>
      </dgm:t>
    </dgm:pt>
    <dgm:pt modelId="{52AADBB4-E358-4C88-A4F9-708EC4A34F4E}">
      <dgm:prSet custT="1"/>
      <dgm:spPr/>
      <dgm:t>
        <a:bodyPr/>
        <a:lstStyle/>
        <a:p>
          <a:r>
            <a:rPr lang="de-DE" sz="1600">
              <a:solidFill>
                <a:schemeClr val="tx1"/>
              </a:solidFill>
              <a:latin typeface="Arial Narrow" panose="020B0606020202030204" pitchFamily="34" charset="0"/>
              <a:cs typeface="Arial" panose="020B0604020202020204" pitchFamily="34" charset="0"/>
            </a:rPr>
            <a:t>Finanzierung &amp; Monitoring</a:t>
          </a:r>
          <a:endParaRPr lang="de-DE" sz="1600" dirty="0">
            <a:solidFill>
              <a:schemeClr val="tx1"/>
            </a:solidFill>
            <a:latin typeface="Arial Narrow" panose="020B0606020202030204" pitchFamily="34" charset="0"/>
            <a:cs typeface="Arial" panose="020B0604020202020204" pitchFamily="34" charset="0"/>
          </a:endParaRPr>
        </a:p>
      </dgm:t>
    </dgm:pt>
    <dgm:pt modelId="{41E2BAAA-9DBF-4D3D-8B91-68E101A5C8A8}" type="parTrans" cxnId="{B6BA3D29-02B7-4826-AFDD-2B25154AC4E7}">
      <dgm:prSet/>
      <dgm:spPr/>
      <dgm:t>
        <a:bodyPr/>
        <a:lstStyle/>
        <a:p>
          <a:endParaRPr lang="de-DE" sz="1600"/>
        </a:p>
      </dgm:t>
    </dgm:pt>
    <dgm:pt modelId="{8DE1E640-5EDB-4D31-A411-5B37C337C124}" type="sibTrans" cxnId="{B6BA3D29-02B7-4826-AFDD-2B25154AC4E7}">
      <dgm:prSet/>
      <dgm:spPr/>
      <dgm:t>
        <a:bodyPr/>
        <a:lstStyle/>
        <a:p>
          <a:endParaRPr lang="de-DE" sz="1600"/>
        </a:p>
      </dgm:t>
    </dgm:pt>
    <dgm:pt modelId="{1F3C5D04-D20F-444F-9A04-FDA5A5E2722C}">
      <dgm:prSet custT="1"/>
      <dgm:spPr/>
      <dgm:t>
        <a:bodyPr/>
        <a:lstStyle/>
        <a:p>
          <a:r>
            <a:rPr lang="de-DE" sz="1600" dirty="0">
              <a:solidFill>
                <a:schemeClr val="tx1"/>
              </a:solidFill>
              <a:latin typeface="Arial Narrow" panose="020B0606020202030204" pitchFamily="34" charset="0"/>
              <a:cs typeface="Arial" panose="020B0604020202020204" pitchFamily="34" charset="0"/>
            </a:rPr>
            <a:t>Urbanes Grün</a:t>
          </a:r>
        </a:p>
      </dgm:t>
    </dgm:pt>
    <dgm:pt modelId="{40D9D635-A16A-4552-911D-2FDF8918E804}" type="parTrans" cxnId="{F845CF01-D7E9-404F-AFD6-EBD4F3D9F8BE}">
      <dgm:prSet/>
      <dgm:spPr/>
      <dgm:t>
        <a:bodyPr/>
        <a:lstStyle/>
        <a:p>
          <a:endParaRPr lang="de-DE" sz="1600"/>
        </a:p>
      </dgm:t>
    </dgm:pt>
    <dgm:pt modelId="{C6E80149-15D5-43F0-9630-02DAD868723B}" type="sibTrans" cxnId="{F845CF01-D7E9-404F-AFD6-EBD4F3D9F8BE}">
      <dgm:prSet/>
      <dgm:spPr/>
      <dgm:t>
        <a:bodyPr/>
        <a:lstStyle/>
        <a:p>
          <a:endParaRPr lang="de-DE" sz="1600"/>
        </a:p>
      </dgm:t>
    </dgm:pt>
    <dgm:pt modelId="{DA2480E3-688E-4007-B4A6-107D59C60E65}">
      <dgm:prSet custT="1"/>
      <dgm:spPr/>
      <dgm:t>
        <a:bodyPr/>
        <a:lstStyle/>
        <a:p>
          <a:r>
            <a:rPr lang="de-DE" sz="1600">
              <a:solidFill>
                <a:schemeClr val="tx1"/>
              </a:solidFill>
              <a:latin typeface="Arial Narrow" panose="020B0606020202030204" pitchFamily="34" charset="0"/>
              <a:cs typeface="Arial" panose="020B0604020202020204" pitchFamily="34" charset="0"/>
            </a:rPr>
            <a:t>Wasser in der Stadt</a:t>
          </a:r>
          <a:endParaRPr lang="de-DE" sz="1600" dirty="0">
            <a:solidFill>
              <a:schemeClr val="tx1"/>
            </a:solidFill>
            <a:latin typeface="Arial Narrow" panose="020B0606020202030204" pitchFamily="34" charset="0"/>
            <a:cs typeface="Arial" panose="020B0604020202020204" pitchFamily="34" charset="0"/>
          </a:endParaRPr>
        </a:p>
      </dgm:t>
    </dgm:pt>
    <dgm:pt modelId="{C5A10BC5-BF9D-4191-BA97-227B63C2AE48}" type="parTrans" cxnId="{BDC4ECF3-C8BB-4377-BD0C-92138D9BFBDE}">
      <dgm:prSet/>
      <dgm:spPr/>
      <dgm:t>
        <a:bodyPr/>
        <a:lstStyle/>
        <a:p>
          <a:endParaRPr lang="de-DE" sz="1600"/>
        </a:p>
      </dgm:t>
    </dgm:pt>
    <dgm:pt modelId="{38511F52-CC3F-498E-8A5B-6C803B50E69C}" type="sibTrans" cxnId="{BDC4ECF3-C8BB-4377-BD0C-92138D9BFBDE}">
      <dgm:prSet/>
      <dgm:spPr/>
      <dgm:t>
        <a:bodyPr/>
        <a:lstStyle/>
        <a:p>
          <a:endParaRPr lang="de-DE" sz="1600"/>
        </a:p>
      </dgm:t>
    </dgm:pt>
    <dgm:pt modelId="{67B64A86-BDC6-48AB-8D5B-F2041F2F3EA2}">
      <dgm:prSet custT="1"/>
      <dgm:spPr/>
      <dgm:t>
        <a:bodyPr/>
        <a:lstStyle/>
        <a:p>
          <a:r>
            <a:rPr lang="de-DE" sz="1600" dirty="0">
              <a:solidFill>
                <a:schemeClr val="tx1"/>
              </a:solidFill>
              <a:latin typeface="Arial Narrow" panose="020B0606020202030204" pitchFamily="34" charset="0"/>
              <a:cs typeface="Arial" panose="020B0604020202020204" pitchFamily="34" charset="0"/>
            </a:rPr>
            <a:t>Ingenieurstechnische/ stadtplanerische Fragen</a:t>
          </a:r>
        </a:p>
      </dgm:t>
    </dgm:pt>
    <dgm:pt modelId="{B45187CE-2BEC-44A5-8D83-F2AE4C709456}" type="parTrans" cxnId="{2A06F60F-4CA3-4246-B4DA-BF5D2B7E44D7}">
      <dgm:prSet/>
      <dgm:spPr/>
      <dgm:t>
        <a:bodyPr/>
        <a:lstStyle/>
        <a:p>
          <a:endParaRPr lang="de-DE" sz="1600"/>
        </a:p>
      </dgm:t>
    </dgm:pt>
    <dgm:pt modelId="{1C479DC4-67C7-43A0-B1E9-5A67F019E798}" type="sibTrans" cxnId="{2A06F60F-4CA3-4246-B4DA-BF5D2B7E44D7}">
      <dgm:prSet/>
      <dgm:spPr/>
      <dgm:t>
        <a:bodyPr/>
        <a:lstStyle/>
        <a:p>
          <a:endParaRPr lang="de-DE" sz="1600"/>
        </a:p>
      </dgm:t>
    </dgm:pt>
    <dgm:pt modelId="{C60C0926-34EB-4208-BCE7-10D34B06A2E9}" type="pres">
      <dgm:prSet presAssocID="{79E97242-5214-4FBA-8B35-5CCB0124239B}" presName="Name0" presStyleCnt="0">
        <dgm:presLayoutVars>
          <dgm:dir/>
          <dgm:resizeHandles val="exact"/>
        </dgm:presLayoutVars>
      </dgm:prSet>
      <dgm:spPr/>
    </dgm:pt>
    <dgm:pt modelId="{251A3886-C8A0-40D9-AE8E-9F6DB107B193}" type="pres">
      <dgm:prSet presAssocID="{A2245F8A-636E-41C6-A0A3-5FEFA0835815}" presName="composite" presStyleCnt="0"/>
      <dgm:spPr/>
    </dgm:pt>
    <dgm:pt modelId="{02AA21A1-59BF-49C9-BBB8-6E084C99FBA9}" type="pres">
      <dgm:prSet presAssocID="{A2245F8A-636E-41C6-A0A3-5FEFA0835815}" presName="rect1" presStyleLbl="bgShp" presStyleIdx="0" presStyleCnt="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rcode Silhouette"/>
        </a:ext>
      </dgm:extLst>
    </dgm:pt>
    <dgm:pt modelId="{33373EB6-1B62-4F54-85FF-279956573D9F}" type="pres">
      <dgm:prSet presAssocID="{A2245F8A-636E-41C6-A0A3-5FEFA0835815}" presName="rect2" presStyleLbl="trBgShp" presStyleIdx="0" presStyleCnt="8">
        <dgm:presLayoutVars>
          <dgm:bulletEnabled val="1"/>
        </dgm:presLayoutVars>
      </dgm:prSet>
      <dgm:spPr/>
    </dgm:pt>
    <dgm:pt modelId="{7173D83E-3A09-472A-9D4E-E4AA92B7FA80}" type="pres">
      <dgm:prSet presAssocID="{23C21411-5F3C-49D1-9C42-9C7B1BB881D9}" presName="sibTrans" presStyleCnt="0"/>
      <dgm:spPr/>
    </dgm:pt>
    <dgm:pt modelId="{50F55610-A30A-4F21-B15C-C9E781F4C5F7}" type="pres">
      <dgm:prSet presAssocID="{7218F77F-1C88-420D-8C89-8C12AAFA4675}" presName="composite" presStyleCnt="0"/>
      <dgm:spPr/>
    </dgm:pt>
    <dgm:pt modelId="{45AB3B8A-C468-4F83-B91F-73DCA2778FD8}" type="pres">
      <dgm:prSet presAssocID="{7218F77F-1C88-420D-8C89-8C12AAFA4675}" presName="rect1" presStyleLbl="bgShp" presStyleIdx="1" presStyleCnt="8"/>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8000" b="-8000"/>
          </a:stretch>
        </a:blipFill>
      </dgm:spPr>
      <dgm:extLst>
        <a:ext uri="{E40237B7-FDA0-4F09-8148-C483321AD2D9}">
          <dgm14:cNvPr xmlns:dgm14="http://schemas.microsoft.com/office/drawing/2010/diagram" id="0" name="" descr="Hohe Temperatur Silhouette"/>
        </a:ext>
      </dgm:extLst>
    </dgm:pt>
    <dgm:pt modelId="{5E1C225E-4753-40A9-9668-2FD59B602DCC}" type="pres">
      <dgm:prSet presAssocID="{7218F77F-1C88-420D-8C89-8C12AAFA4675}" presName="rect2" presStyleLbl="trBgShp" presStyleIdx="1" presStyleCnt="8">
        <dgm:presLayoutVars>
          <dgm:bulletEnabled val="1"/>
        </dgm:presLayoutVars>
      </dgm:prSet>
      <dgm:spPr/>
    </dgm:pt>
    <dgm:pt modelId="{CCF7881A-6635-4472-BA0E-BA662B01861D}" type="pres">
      <dgm:prSet presAssocID="{911CD66D-551F-451B-B0E1-7CCE0A3360AE}" presName="sibTrans" presStyleCnt="0"/>
      <dgm:spPr/>
    </dgm:pt>
    <dgm:pt modelId="{C8056F4C-282B-4024-9497-59F69B4A03FA}" type="pres">
      <dgm:prSet presAssocID="{C39E01E2-114C-41A8-99C3-9D3F709D0830}" presName="composite" presStyleCnt="0"/>
      <dgm:spPr/>
    </dgm:pt>
    <dgm:pt modelId="{2072BD56-8BCE-42CB-8F0A-B3718220EB4D}" type="pres">
      <dgm:prSet presAssocID="{C39E01E2-114C-41A8-99C3-9D3F709D0830}" presName="rect1" presStyleLbl="bgShp" presStyleIdx="2" presStyleCnt="8"/>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8000" b="-8000"/>
          </a:stretch>
        </a:blipFill>
      </dgm:spPr>
      <dgm:extLst>
        <a:ext uri="{E40237B7-FDA0-4F09-8148-C483321AD2D9}">
          <dgm14:cNvPr xmlns:dgm14="http://schemas.microsoft.com/office/drawing/2010/diagram" id="0" name="" descr="Blaupause mit einfarbiger Füllung"/>
        </a:ext>
      </dgm:extLst>
    </dgm:pt>
    <dgm:pt modelId="{D9BB8D2E-6BF7-4289-BDF5-730303341FD6}" type="pres">
      <dgm:prSet presAssocID="{C39E01E2-114C-41A8-99C3-9D3F709D0830}" presName="rect2" presStyleLbl="trBgShp" presStyleIdx="2" presStyleCnt="8">
        <dgm:presLayoutVars>
          <dgm:bulletEnabled val="1"/>
        </dgm:presLayoutVars>
      </dgm:prSet>
      <dgm:spPr/>
    </dgm:pt>
    <dgm:pt modelId="{F83F6C15-4B56-4A89-A7E0-9AAFC46F7FB2}" type="pres">
      <dgm:prSet presAssocID="{F9CCB9F0-7D03-49A0-9850-25035103E8EC}" presName="sibTrans" presStyleCnt="0"/>
      <dgm:spPr/>
    </dgm:pt>
    <dgm:pt modelId="{101BB665-1DF4-4FB1-841D-5FBB302198BB}" type="pres">
      <dgm:prSet presAssocID="{7F2943F0-E035-4A04-9C75-5C8D5F51EC7D}" presName="composite" presStyleCnt="0"/>
      <dgm:spPr/>
    </dgm:pt>
    <dgm:pt modelId="{789A5C4D-F5D6-42BA-B0F7-5C27962B2ECB}" type="pres">
      <dgm:prSet presAssocID="{7F2943F0-E035-4A04-9C75-5C8D5F51EC7D}" presName="rect1" presStyleLbl="bgShp" presStyleIdx="3" presStyleCnt="8"/>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8000" b="-8000"/>
          </a:stretch>
        </a:blipFill>
      </dgm:spPr>
      <dgm:extLst>
        <a:ext uri="{E40237B7-FDA0-4F09-8148-C483321AD2D9}">
          <dgm14:cNvPr xmlns:dgm14="http://schemas.microsoft.com/office/drawing/2010/diagram" id="0" name="" descr="Liste Silhouette"/>
        </a:ext>
      </dgm:extLst>
    </dgm:pt>
    <dgm:pt modelId="{548C082C-CA5A-42B6-8B20-2A4031079D42}" type="pres">
      <dgm:prSet presAssocID="{7F2943F0-E035-4A04-9C75-5C8D5F51EC7D}" presName="rect2" presStyleLbl="trBgShp" presStyleIdx="3" presStyleCnt="8">
        <dgm:presLayoutVars>
          <dgm:bulletEnabled val="1"/>
        </dgm:presLayoutVars>
      </dgm:prSet>
      <dgm:spPr/>
    </dgm:pt>
    <dgm:pt modelId="{93A9948A-4FB2-4718-957B-841284EE4BCA}" type="pres">
      <dgm:prSet presAssocID="{EB5142AB-E7FA-4D53-812C-BAC24E0CEA93}" presName="sibTrans" presStyleCnt="0"/>
      <dgm:spPr/>
    </dgm:pt>
    <dgm:pt modelId="{2B0428EB-CAEF-401B-956A-11DA6F2A92F0}" type="pres">
      <dgm:prSet presAssocID="{52AADBB4-E358-4C88-A4F9-708EC4A34F4E}" presName="composite" presStyleCnt="0"/>
      <dgm:spPr/>
    </dgm:pt>
    <dgm:pt modelId="{63D363B4-8F10-482F-8ED2-AD916D5F606B}" type="pres">
      <dgm:prSet presAssocID="{52AADBB4-E358-4C88-A4F9-708EC4A34F4E}" presName="rect1" presStyleLbl="bgShp" presStyleIdx="4" presStyleCnt="8"/>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8000" b="-8000"/>
          </a:stretch>
        </a:blipFill>
      </dgm:spPr>
      <dgm:extLst>
        <a:ext uri="{E40237B7-FDA0-4F09-8148-C483321AD2D9}">
          <dgm14:cNvPr xmlns:dgm14="http://schemas.microsoft.com/office/drawing/2010/diagram" id="0" name="" descr="Bankscheck mit einfarbiger Füllung"/>
        </a:ext>
      </dgm:extLst>
    </dgm:pt>
    <dgm:pt modelId="{A87DADF5-28A2-4CBE-8A8C-56128EAFDDCD}" type="pres">
      <dgm:prSet presAssocID="{52AADBB4-E358-4C88-A4F9-708EC4A34F4E}" presName="rect2" presStyleLbl="trBgShp" presStyleIdx="4" presStyleCnt="8">
        <dgm:presLayoutVars>
          <dgm:bulletEnabled val="1"/>
        </dgm:presLayoutVars>
      </dgm:prSet>
      <dgm:spPr/>
    </dgm:pt>
    <dgm:pt modelId="{E9A3389F-33AF-41EE-96C3-1926E2EE609E}" type="pres">
      <dgm:prSet presAssocID="{8DE1E640-5EDB-4D31-A411-5B37C337C124}" presName="sibTrans" presStyleCnt="0"/>
      <dgm:spPr/>
    </dgm:pt>
    <dgm:pt modelId="{10F6D736-EE4D-47AF-B7EB-0F7A94BD09DC}" type="pres">
      <dgm:prSet presAssocID="{1F3C5D04-D20F-444F-9A04-FDA5A5E2722C}" presName="composite" presStyleCnt="0"/>
      <dgm:spPr/>
    </dgm:pt>
    <dgm:pt modelId="{BE0BC21E-E94D-4057-BCBF-4B86C76C8A70}" type="pres">
      <dgm:prSet presAssocID="{1F3C5D04-D20F-444F-9A04-FDA5A5E2722C}" presName="rect1" presStyleLbl="bgShp" presStyleIdx="5" presStyleCnt="8"/>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8000" b="-8000"/>
          </a:stretch>
        </a:blipFill>
      </dgm:spPr>
      <dgm:extLst>
        <a:ext uri="{E40237B7-FDA0-4F09-8148-C483321AD2D9}">
          <dgm14:cNvPr xmlns:dgm14="http://schemas.microsoft.com/office/drawing/2010/diagram" id="0" name="" descr="Baum mit Wurzeln Silhouette"/>
        </a:ext>
      </dgm:extLst>
    </dgm:pt>
    <dgm:pt modelId="{BFC3233F-8955-47B4-BBA7-36DC44D4F938}" type="pres">
      <dgm:prSet presAssocID="{1F3C5D04-D20F-444F-9A04-FDA5A5E2722C}" presName="rect2" presStyleLbl="trBgShp" presStyleIdx="5" presStyleCnt="8">
        <dgm:presLayoutVars>
          <dgm:bulletEnabled val="1"/>
        </dgm:presLayoutVars>
      </dgm:prSet>
      <dgm:spPr/>
    </dgm:pt>
    <dgm:pt modelId="{39A51A37-DB62-4E23-B23A-CE2BBAB0CE35}" type="pres">
      <dgm:prSet presAssocID="{C6E80149-15D5-43F0-9630-02DAD868723B}" presName="sibTrans" presStyleCnt="0"/>
      <dgm:spPr/>
    </dgm:pt>
    <dgm:pt modelId="{8F00F2CE-E89E-45BB-B516-8C2087E7C11F}" type="pres">
      <dgm:prSet presAssocID="{DA2480E3-688E-4007-B4A6-107D59C60E65}" presName="composite" presStyleCnt="0"/>
      <dgm:spPr/>
    </dgm:pt>
    <dgm:pt modelId="{B85DECCA-308F-4400-8657-3AA8D103615B}" type="pres">
      <dgm:prSet presAssocID="{DA2480E3-688E-4007-B4A6-107D59C60E65}" presName="rect1" presStyleLbl="bgShp" presStyleIdx="6" presStyleCnt="8"/>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t="-8000" b="-8000"/>
          </a:stretch>
        </a:blipFill>
      </dgm:spPr>
      <dgm:extLst>
        <a:ext uri="{E40237B7-FDA0-4F09-8148-C483321AD2D9}">
          <dgm14:cNvPr xmlns:dgm14="http://schemas.microsoft.com/office/drawing/2010/diagram" id="0" name="" descr="Springbrunnen mit einfarbiger Füllung"/>
        </a:ext>
      </dgm:extLst>
    </dgm:pt>
    <dgm:pt modelId="{54D3D967-F56E-474C-A065-81171FAB7C7E}" type="pres">
      <dgm:prSet presAssocID="{DA2480E3-688E-4007-B4A6-107D59C60E65}" presName="rect2" presStyleLbl="trBgShp" presStyleIdx="6" presStyleCnt="8">
        <dgm:presLayoutVars>
          <dgm:bulletEnabled val="1"/>
        </dgm:presLayoutVars>
      </dgm:prSet>
      <dgm:spPr/>
    </dgm:pt>
    <dgm:pt modelId="{68A351D2-9DCD-45E7-A476-A7172E811D07}" type="pres">
      <dgm:prSet presAssocID="{38511F52-CC3F-498E-8A5B-6C803B50E69C}" presName="sibTrans" presStyleCnt="0"/>
      <dgm:spPr/>
    </dgm:pt>
    <dgm:pt modelId="{6C577695-9BE7-4C0D-8B26-C5823B764ECB}" type="pres">
      <dgm:prSet presAssocID="{67B64A86-BDC6-48AB-8D5B-F2041F2F3EA2}" presName="composite" presStyleCnt="0"/>
      <dgm:spPr/>
    </dgm:pt>
    <dgm:pt modelId="{ADF658B9-4A60-4BC7-9816-870FE9995170}" type="pres">
      <dgm:prSet presAssocID="{67B64A86-BDC6-48AB-8D5B-F2041F2F3EA2}" presName="rect1" presStyleLbl="bgShp" presStyleIdx="7" presStyleCnt="8"/>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t="-8000" b="-8000"/>
          </a:stretch>
        </a:blipFill>
      </dgm:spPr>
      <dgm:extLst>
        <a:ext uri="{E40237B7-FDA0-4F09-8148-C483321AD2D9}">
          <dgm14:cNvPr xmlns:dgm14="http://schemas.microsoft.com/office/drawing/2010/diagram" id="0" name="" descr="Regen Silhouette"/>
        </a:ext>
      </dgm:extLst>
    </dgm:pt>
    <dgm:pt modelId="{2413440C-E795-4FC7-8E72-21EA5A6756CE}" type="pres">
      <dgm:prSet presAssocID="{67B64A86-BDC6-48AB-8D5B-F2041F2F3EA2}" presName="rect2" presStyleLbl="trBgShp" presStyleIdx="7" presStyleCnt="8">
        <dgm:presLayoutVars>
          <dgm:bulletEnabled val="1"/>
        </dgm:presLayoutVars>
      </dgm:prSet>
      <dgm:spPr/>
    </dgm:pt>
  </dgm:ptLst>
  <dgm:cxnLst>
    <dgm:cxn modelId="{F845CF01-D7E9-404F-AFD6-EBD4F3D9F8BE}" srcId="{79E97242-5214-4FBA-8B35-5CCB0124239B}" destId="{1F3C5D04-D20F-444F-9A04-FDA5A5E2722C}" srcOrd="5" destOrd="0" parTransId="{40D9D635-A16A-4552-911D-2FDF8918E804}" sibTransId="{C6E80149-15D5-43F0-9630-02DAD868723B}"/>
    <dgm:cxn modelId="{2A06F60F-4CA3-4246-B4DA-BF5D2B7E44D7}" srcId="{79E97242-5214-4FBA-8B35-5CCB0124239B}" destId="{67B64A86-BDC6-48AB-8D5B-F2041F2F3EA2}" srcOrd="7" destOrd="0" parTransId="{B45187CE-2BEC-44A5-8D83-F2AE4C709456}" sibTransId="{1C479DC4-67C7-43A0-B1E9-5A67F019E798}"/>
    <dgm:cxn modelId="{B2552410-80A5-49DE-9F52-921843FB07FF}" type="presOf" srcId="{A2245F8A-636E-41C6-A0A3-5FEFA0835815}" destId="{33373EB6-1B62-4F54-85FF-279956573D9F}" srcOrd="0" destOrd="0" presId="urn:microsoft.com/office/officeart/2008/layout/BendingPictureSemiTransparentText"/>
    <dgm:cxn modelId="{D0F91024-C1AF-4BBB-B656-5A4B2332E3C4}" type="presOf" srcId="{79E97242-5214-4FBA-8B35-5CCB0124239B}" destId="{C60C0926-34EB-4208-BCE7-10D34B06A2E9}" srcOrd="0" destOrd="0" presId="urn:microsoft.com/office/officeart/2008/layout/BendingPictureSemiTransparentText"/>
    <dgm:cxn modelId="{B6BA3D29-02B7-4826-AFDD-2B25154AC4E7}" srcId="{79E97242-5214-4FBA-8B35-5CCB0124239B}" destId="{52AADBB4-E358-4C88-A4F9-708EC4A34F4E}" srcOrd="4" destOrd="0" parTransId="{41E2BAAA-9DBF-4D3D-8B91-68E101A5C8A8}" sibTransId="{8DE1E640-5EDB-4D31-A411-5B37C337C124}"/>
    <dgm:cxn modelId="{921A9C36-9508-42C6-8C4A-6632C1337465}" type="presOf" srcId="{C39E01E2-114C-41A8-99C3-9D3F709D0830}" destId="{D9BB8D2E-6BF7-4289-BDF5-730303341FD6}" srcOrd="0" destOrd="0" presId="urn:microsoft.com/office/officeart/2008/layout/BendingPictureSemiTransparentText"/>
    <dgm:cxn modelId="{02231C3E-93FC-4FE3-96D7-1ED170C8E6C0}" type="presOf" srcId="{7F2943F0-E035-4A04-9C75-5C8D5F51EC7D}" destId="{548C082C-CA5A-42B6-8B20-2A4031079D42}" srcOrd="0" destOrd="0" presId="urn:microsoft.com/office/officeart/2008/layout/BendingPictureSemiTransparentText"/>
    <dgm:cxn modelId="{D30FCE44-E579-4806-B873-339B37C35287}" type="presOf" srcId="{7218F77F-1C88-420D-8C89-8C12AAFA4675}" destId="{5E1C225E-4753-40A9-9668-2FD59B602DCC}" srcOrd="0" destOrd="0" presId="urn:microsoft.com/office/officeart/2008/layout/BendingPictureSemiTransparentText"/>
    <dgm:cxn modelId="{FB2F9A68-B44F-42E8-9FF2-EE2730B97849}" srcId="{79E97242-5214-4FBA-8B35-5CCB0124239B}" destId="{7218F77F-1C88-420D-8C89-8C12AAFA4675}" srcOrd="1" destOrd="0" parTransId="{12767212-C276-4732-B145-CD7903B43B88}" sibTransId="{911CD66D-551F-451B-B0E1-7CCE0A3360AE}"/>
    <dgm:cxn modelId="{6200CC4A-79C7-405D-8653-25E00480DA6B}" srcId="{79E97242-5214-4FBA-8B35-5CCB0124239B}" destId="{7F2943F0-E035-4A04-9C75-5C8D5F51EC7D}" srcOrd="3" destOrd="0" parTransId="{29CFD1F7-67B9-4575-88EA-6F10F8F102C0}" sibTransId="{EB5142AB-E7FA-4D53-812C-BAC24E0CEA93}"/>
    <dgm:cxn modelId="{6A4AA26F-BB61-46FC-AA4E-1D0CBF1773F6}" type="presOf" srcId="{67B64A86-BDC6-48AB-8D5B-F2041F2F3EA2}" destId="{2413440C-E795-4FC7-8E72-21EA5A6756CE}" srcOrd="0" destOrd="0" presId="urn:microsoft.com/office/officeart/2008/layout/BendingPictureSemiTransparentText"/>
    <dgm:cxn modelId="{24759773-4784-4B42-B0C1-8085B86CD72D}" srcId="{79E97242-5214-4FBA-8B35-5CCB0124239B}" destId="{A2245F8A-636E-41C6-A0A3-5FEFA0835815}" srcOrd="0" destOrd="0" parTransId="{C1BDB92E-E04D-42F9-8D6D-843ABE1E0736}" sibTransId="{23C21411-5F3C-49D1-9C42-9C7B1BB881D9}"/>
    <dgm:cxn modelId="{C6DF557B-F445-4937-A102-CB93BA227379}" type="presOf" srcId="{52AADBB4-E358-4C88-A4F9-708EC4A34F4E}" destId="{A87DADF5-28A2-4CBE-8A8C-56128EAFDDCD}" srcOrd="0" destOrd="0" presId="urn:microsoft.com/office/officeart/2008/layout/BendingPictureSemiTransparentText"/>
    <dgm:cxn modelId="{2A58D27B-098C-4B81-98E0-32E97178873C}" type="presOf" srcId="{DA2480E3-688E-4007-B4A6-107D59C60E65}" destId="{54D3D967-F56E-474C-A065-81171FAB7C7E}" srcOrd="0" destOrd="0" presId="urn:microsoft.com/office/officeart/2008/layout/BendingPictureSemiTransparentText"/>
    <dgm:cxn modelId="{228748D3-EBF6-49DC-892B-0B411D93D540}" srcId="{79E97242-5214-4FBA-8B35-5CCB0124239B}" destId="{C39E01E2-114C-41A8-99C3-9D3F709D0830}" srcOrd="2" destOrd="0" parTransId="{1FC6B30B-ED24-4C70-A3F6-501776874132}" sibTransId="{F9CCB9F0-7D03-49A0-9850-25035103E8EC}"/>
    <dgm:cxn modelId="{BDC4ECF3-C8BB-4377-BD0C-92138D9BFBDE}" srcId="{79E97242-5214-4FBA-8B35-5CCB0124239B}" destId="{DA2480E3-688E-4007-B4A6-107D59C60E65}" srcOrd="6" destOrd="0" parTransId="{C5A10BC5-BF9D-4191-BA97-227B63C2AE48}" sibTransId="{38511F52-CC3F-498E-8A5B-6C803B50E69C}"/>
    <dgm:cxn modelId="{C97BD5F6-7048-4D7A-B194-3A8C75414953}" type="presOf" srcId="{1F3C5D04-D20F-444F-9A04-FDA5A5E2722C}" destId="{BFC3233F-8955-47B4-BBA7-36DC44D4F938}" srcOrd="0" destOrd="0" presId="urn:microsoft.com/office/officeart/2008/layout/BendingPictureSemiTransparentText"/>
    <dgm:cxn modelId="{927A7DAF-4BFB-48CC-9B7F-8E330C545817}" type="presParOf" srcId="{C60C0926-34EB-4208-BCE7-10D34B06A2E9}" destId="{251A3886-C8A0-40D9-AE8E-9F6DB107B193}" srcOrd="0" destOrd="0" presId="urn:microsoft.com/office/officeart/2008/layout/BendingPictureSemiTransparentText"/>
    <dgm:cxn modelId="{BF7A6C9A-F411-4A60-85F9-20A0CCFD4992}" type="presParOf" srcId="{251A3886-C8A0-40D9-AE8E-9F6DB107B193}" destId="{02AA21A1-59BF-49C9-BBB8-6E084C99FBA9}" srcOrd="0" destOrd="0" presId="urn:microsoft.com/office/officeart/2008/layout/BendingPictureSemiTransparentText"/>
    <dgm:cxn modelId="{AB120AA3-EBDD-40DB-8677-AF6169EC5AE3}" type="presParOf" srcId="{251A3886-C8A0-40D9-AE8E-9F6DB107B193}" destId="{33373EB6-1B62-4F54-85FF-279956573D9F}" srcOrd="1" destOrd="0" presId="urn:microsoft.com/office/officeart/2008/layout/BendingPictureSemiTransparentText"/>
    <dgm:cxn modelId="{B71C0DB4-CE5B-43E3-AD42-4C446E2D04BE}" type="presParOf" srcId="{C60C0926-34EB-4208-BCE7-10D34B06A2E9}" destId="{7173D83E-3A09-472A-9D4E-E4AA92B7FA80}" srcOrd="1" destOrd="0" presId="urn:microsoft.com/office/officeart/2008/layout/BendingPictureSemiTransparentText"/>
    <dgm:cxn modelId="{8A7B076E-4707-4489-B5FD-9359E92EA0DE}" type="presParOf" srcId="{C60C0926-34EB-4208-BCE7-10D34B06A2E9}" destId="{50F55610-A30A-4F21-B15C-C9E781F4C5F7}" srcOrd="2" destOrd="0" presId="urn:microsoft.com/office/officeart/2008/layout/BendingPictureSemiTransparentText"/>
    <dgm:cxn modelId="{0571E4D5-5A65-4C4E-91D8-92021036D021}" type="presParOf" srcId="{50F55610-A30A-4F21-B15C-C9E781F4C5F7}" destId="{45AB3B8A-C468-4F83-B91F-73DCA2778FD8}" srcOrd="0" destOrd="0" presId="urn:microsoft.com/office/officeart/2008/layout/BendingPictureSemiTransparentText"/>
    <dgm:cxn modelId="{4F7025D7-D609-4444-BBF2-3030DF578E69}" type="presParOf" srcId="{50F55610-A30A-4F21-B15C-C9E781F4C5F7}" destId="{5E1C225E-4753-40A9-9668-2FD59B602DCC}" srcOrd="1" destOrd="0" presId="urn:microsoft.com/office/officeart/2008/layout/BendingPictureSemiTransparentText"/>
    <dgm:cxn modelId="{B255C6B8-A657-46BD-90CE-E0B02AEDBF68}" type="presParOf" srcId="{C60C0926-34EB-4208-BCE7-10D34B06A2E9}" destId="{CCF7881A-6635-4472-BA0E-BA662B01861D}" srcOrd="3" destOrd="0" presId="urn:microsoft.com/office/officeart/2008/layout/BendingPictureSemiTransparentText"/>
    <dgm:cxn modelId="{66966D69-F6AF-4A23-BB28-A07CF990F13A}" type="presParOf" srcId="{C60C0926-34EB-4208-BCE7-10D34B06A2E9}" destId="{C8056F4C-282B-4024-9497-59F69B4A03FA}" srcOrd="4" destOrd="0" presId="urn:microsoft.com/office/officeart/2008/layout/BendingPictureSemiTransparentText"/>
    <dgm:cxn modelId="{5D203924-4AA8-4490-90E8-69D33FE5F749}" type="presParOf" srcId="{C8056F4C-282B-4024-9497-59F69B4A03FA}" destId="{2072BD56-8BCE-42CB-8F0A-B3718220EB4D}" srcOrd="0" destOrd="0" presId="urn:microsoft.com/office/officeart/2008/layout/BendingPictureSemiTransparentText"/>
    <dgm:cxn modelId="{5AF8F2C7-6F13-4A91-882F-284880CF2BF8}" type="presParOf" srcId="{C8056F4C-282B-4024-9497-59F69B4A03FA}" destId="{D9BB8D2E-6BF7-4289-BDF5-730303341FD6}" srcOrd="1" destOrd="0" presId="urn:microsoft.com/office/officeart/2008/layout/BendingPictureSemiTransparentText"/>
    <dgm:cxn modelId="{AFFC8102-0A49-4DD0-9124-2B6E91FF1155}" type="presParOf" srcId="{C60C0926-34EB-4208-BCE7-10D34B06A2E9}" destId="{F83F6C15-4B56-4A89-A7E0-9AAFC46F7FB2}" srcOrd="5" destOrd="0" presId="urn:microsoft.com/office/officeart/2008/layout/BendingPictureSemiTransparentText"/>
    <dgm:cxn modelId="{95574AAB-EAAC-4433-ADE4-3CCA52C5DFA1}" type="presParOf" srcId="{C60C0926-34EB-4208-BCE7-10D34B06A2E9}" destId="{101BB665-1DF4-4FB1-841D-5FBB302198BB}" srcOrd="6" destOrd="0" presId="urn:microsoft.com/office/officeart/2008/layout/BendingPictureSemiTransparentText"/>
    <dgm:cxn modelId="{1B15CC94-9B3D-409B-9A95-F7C8E57DF398}" type="presParOf" srcId="{101BB665-1DF4-4FB1-841D-5FBB302198BB}" destId="{789A5C4D-F5D6-42BA-B0F7-5C27962B2ECB}" srcOrd="0" destOrd="0" presId="urn:microsoft.com/office/officeart/2008/layout/BendingPictureSemiTransparentText"/>
    <dgm:cxn modelId="{18889D2A-0C64-4572-8C1C-FE47B088B5B9}" type="presParOf" srcId="{101BB665-1DF4-4FB1-841D-5FBB302198BB}" destId="{548C082C-CA5A-42B6-8B20-2A4031079D42}" srcOrd="1" destOrd="0" presId="urn:microsoft.com/office/officeart/2008/layout/BendingPictureSemiTransparentText"/>
    <dgm:cxn modelId="{87B16E0A-0467-41E2-8649-39968AC0D0A7}" type="presParOf" srcId="{C60C0926-34EB-4208-BCE7-10D34B06A2E9}" destId="{93A9948A-4FB2-4718-957B-841284EE4BCA}" srcOrd="7" destOrd="0" presId="urn:microsoft.com/office/officeart/2008/layout/BendingPictureSemiTransparentText"/>
    <dgm:cxn modelId="{DC81E27C-F2F1-4BF9-AA02-9E18B02CBF9B}" type="presParOf" srcId="{C60C0926-34EB-4208-BCE7-10D34B06A2E9}" destId="{2B0428EB-CAEF-401B-956A-11DA6F2A92F0}" srcOrd="8" destOrd="0" presId="urn:microsoft.com/office/officeart/2008/layout/BendingPictureSemiTransparentText"/>
    <dgm:cxn modelId="{F694F9BF-8D13-4A37-A813-66483D172E77}" type="presParOf" srcId="{2B0428EB-CAEF-401B-956A-11DA6F2A92F0}" destId="{63D363B4-8F10-482F-8ED2-AD916D5F606B}" srcOrd="0" destOrd="0" presId="urn:microsoft.com/office/officeart/2008/layout/BendingPictureSemiTransparentText"/>
    <dgm:cxn modelId="{30C25603-87FA-4E39-B80F-9FEAE53A4DBF}" type="presParOf" srcId="{2B0428EB-CAEF-401B-956A-11DA6F2A92F0}" destId="{A87DADF5-28A2-4CBE-8A8C-56128EAFDDCD}" srcOrd="1" destOrd="0" presId="urn:microsoft.com/office/officeart/2008/layout/BendingPictureSemiTransparentText"/>
    <dgm:cxn modelId="{32B1AA4F-1553-4D6C-87D9-D97B8D6B5866}" type="presParOf" srcId="{C60C0926-34EB-4208-BCE7-10D34B06A2E9}" destId="{E9A3389F-33AF-41EE-96C3-1926E2EE609E}" srcOrd="9" destOrd="0" presId="urn:microsoft.com/office/officeart/2008/layout/BendingPictureSemiTransparentText"/>
    <dgm:cxn modelId="{5FEAE14E-7FE3-4947-80BB-875D61B1DB70}" type="presParOf" srcId="{C60C0926-34EB-4208-BCE7-10D34B06A2E9}" destId="{10F6D736-EE4D-47AF-B7EB-0F7A94BD09DC}" srcOrd="10" destOrd="0" presId="urn:microsoft.com/office/officeart/2008/layout/BendingPictureSemiTransparentText"/>
    <dgm:cxn modelId="{22E0663E-EA47-4F88-B6AF-614DCA5524A8}" type="presParOf" srcId="{10F6D736-EE4D-47AF-B7EB-0F7A94BD09DC}" destId="{BE0BC21E-E94D-4057-BCBF-4B86C76C8A70}" srcOrd="0" destOrd="0" presId="urn:microsoft.com/office/officeart/2008/layout/BendingPictureSemiTransparentText"/>
    <dgm:cxn modelId="{380B39D5-1272-492A-ACED-68CDB3076AE4}" type="presParOf" srcId="{10F6D736-EE4D-47AF-B7EB-0F7A94BD09DC}" destId="{BFC3233F-8955-47B4-BBA7-36DC44D4F938}" srcOrd="1" destOrd="0" presId="urn:microsoft.com/office/officeart/2008/layout/BendingPictureSemiTransparentText"/>
    <dgm:cxn modelId="{9A5A2C7C-D0EE-48D6-A639-7AEE7D4533ED}" type="presParOf" srcId="{C60C0926-34EB-4208-BCE7-10D34B06A2E9}" destId="{39A51A37-DB62-4E23-B23A-CE2BBAB0CE35}" srcOrd="11" destOrd="0" presId="urn:microsoft.com/office/officeart/2008/layout/BendingPictureSemiTransparentText"/>
    <dgm:cxn modelId="{DFFED669-4782-4754-A5A0-CF3351C7A0F2}" type="presParOf" srcId="{C60C0926-34EB-4208-BCE7-10D34B06A2E9}" destId="{8F00F2CE-E89E-45BB-B516-8C2087E7C11F}" srcOrd="12" destOrd="0" presId="urn:microsoft.com/office/officeart/2008/layout/BendingPictureSemiTransparentText"/>
    <dgm:cxn modelId="{100A6C0C-DE6F-4583-BC4C-3D72D394502C}" type="presParOf" srcId="{8F00F2CE-E89E-45BB-B516-8C2087E7C11F}" destId="{B85DECCA-308F-4400-8657-3AA8D103615B}" srcOrd="0" destOrd="0" presId="urn:microsoft.com/office/officeart/2008/layout/BendingPictureSemiTransparentText"/>
    <dgm:cxn modelId="{8ABA5A5E-3166-4157-BBCD-2E87AD4493F7}" type="presParOf" srcId="{8F00F2CE-E89E-45BB-B516-8C2087E7C11F}" destId="{54D3D967-F56E-474C-A065-81171FAB7C7E}" srcOrd="1" destOrd="0" presId="urn:microsoft.com/office/officeart/2008/layout/BendingPictureSemiTransparentText"/>
    <dgm:cxn modelId="{6A9D2E85-84D9-4721-884A-C7EED0530BCD}" type="presParOf" srcId="{C60C0926-34EB-4208-BCE7-10D34B06A2E9}" destId="{68A351D2-9DCD-45E7-A476-A7172E811D07}" srcOrd="13" destOrd="0" presId="urn:microsoft.com/office/officeart/2008/layout/BendingPictureSemiTransparentText"/>
    <dgm:cxn modelId="{B916A471-0A93-489E-94A0-7A40D65E4C06}" type="presParOf" srcId="{C60C0926-34EB-4208-BCE7-10D34B06A2E9}" destId="{6C577695-9BE7-4C0D-8B26-C5823B764ECB}" srcOrd="14" destOrd="0" presId="urn:microsoft.com/office/officeart/2008/layout/BendingPictureSemiTransparentText"/>
    <dgm:cxn modelId="{CA2BFCB8-13A6-450F-B430-78594794E58D}" type="presParOf" srcId="{6C577695-9BE7-4C0D-8B26-C5823B764ECB}" destId="{ADF658B9-4A60-4BC7-9816-870FE9995170}" srcOrd="0" destOrd="0" presId="urn:microsoft.com/office/officeart/2008/layout/BendingPictureSemiTransparentText"/>
    <dgm:cxn modelId="{2A921104-13AA-4D74-B49E-916BB2A71CFC}" type="presParOf" srcId="{6C577695-9BE7-4C0D-8B26-C5823B764ECB}" destId="{2413440C-E795-4FC7-8E72-21EA5A6756CE}" srcOrd="1" destOrd="0" presId="urn:microsoft.com/office/officeart/2008/layout/BendingPictureSemiTransparentTex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B3EFDD-7BFC-4D81-A393-697E41A16668}"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de-DE"/>
        </a:p>
      </dgm:t>
    </dgm:pt>
    <dgm:pt modelId="{718F3BAC-43B1-4B95-8685-79568BC026A8}">
      <dgm:prSet phldrT="[Text]" custT="1"/>
      <dgm:spPr/>
      <dgm:t>
        <a:bodyPr/>
        <a:lstStyle/>
        <a:p>
          <a:r>
            <a:rPr lang="de-DE" sz="1800" dirty="0">
              <a:latin typeface="Arial Narrow" panose="020B0606020202030204" pitchFamily="34" charset="0"/>
            </a:rPr>
            <a:t>Strategische Ansätze</a:t>
          </a:r>
        </a:p>
      </dgm:t>
    </dgm:pt>
    <dgm:pt modelId="{362D498B-59CA-44C9-BEE3-D52D2C876485}" type="parTrans" cxnId="{D0988DB2-A340-4402-A85F-B2F023372F24}">
      <dgm:prSet/>
      <dgm:spPr/>
      <dgm:t>
        <a:bodyPr/>
        <a:lstStyle/>
        <a:p>
          <a:endParaRPr lang="de-DE"/>
        </a:p>
      </dgm:t>
    </dgm:pt>
    <dgm:pt modelId="{4395C9D8-02A4-4DBC-92FE-C4109668E651}" type="sibTrans" cxnId="{D0988DB2-A340-4402-A85F-B2F023372F24}">
      <dgm:prSet/>
      <dgm:spPr/>
      <dgm:t>
        <a:bodyPr/>
        <a:lstStyle/>
        <a:p>
          <a:endParaRPr lang="de-DE"/>
        </a:p>
      </dgm:t>
    </dgm:pt>
    <dgm:pt modelId="{551B7AE9-1B2C-4561-BFB2-A551DB813F79}">
      <dgm:prSet phldrT="[Text]" custT="1"/>
      <dgm:spPr/>
      <dgm:t>
        <a:bodyPr/>
        <a:lstStyle/>
        <a:p>
          <a:r>
            <a:rPr lang="de-DE" sz="1800" dirty="0">
              <a:latin typeface="Arial Narrow" panose="020B0606020202030204" pitchFamily="34" charset="0"/>
            </a:rPr>
            <a:t>Klimaanpassungskonzept</a:t>
          </a:r>
        </a:p>
      </dgm:t>
    </dgm:pt>
    <dgm:pt modelId="{0F0D8AFC-24B8-4130-A63C-64A9B6458265}" type="parTrans" cxnId="{74F6C235-A4E0-43A8-BCFE-5F7AB6E4041E}">
      <dgm:prSet/>
      <dgm:spPr/>
      <dgm:t>
        <a:bodyPr/>
        <a:lstStyle/>
        <a:p>
          <a:endParaRPr lang="de-DE"/>
        </a:p>
      </dgm:t>
    </dgm:pt>
    <dgm:pt modelId="{4707EFEC-9FD1-4277-8012-97B537DC91A2}" type="sibTrans" cxnId="{74F6C235-A4E0-43A8-BCFE-5F7AB6E4041E}">
      <dgm:prSet/>
      <dgm:spPr/>
      <dgm:t>
        <a:bodyPr/>
        <a:lstStyle/>
        <a:p>
          <a:endParaRPr lang="de-DE"/>
        </a:p>
      </dgm:t>
    </dgm:pt>
    <dgm:pt modelId="{6B55E7BA-54C8-4814-98FE-42BF91DB3F81}">
      <dgm:prSet phldrT="[Text]" custT="1"/>
      <dgm:spPr/>
      <dgm:t>
        <a:bodyPr/>
        <a:lstStyle/>
        <a:p>
          <a:r>
            <a:rPr lang="de-DE" sz="1800" dirty="0">
              <a:latin typeface="Arial Narrow" panose="020B0606020202030204" pitchFamily="34" charset="0"/>
            </a:rPr>
            <a:t>Teilkonzept der Klimaanpassung</a:t>
          </a:r>
        </a:p>
      </dgm:t>
    </dgm:pt>
    <dgm:pt modelId="{0549D77B-B4FA-4E3C-9395-F214C515EF64}" type="parTrans" cxnId="{F9ADE378-25EC-49E3-B872-C6853013399B}">
      <dgm:prSet/>
      <dgm:spPr/>
      <dgm:t>
        <a:bodyPr/>
        <a:lstStyle/>
        <a:p>
          <a:endParaRPr lang="de-DE"/>
        </a:p>
      </dgm:t>
    </dgm:pt>
    <dgm:pt modelId="{0DBB0A78-7F46-4C7E-BB34-7918F069BEC5}" type="sibTrans" cxnId="{F9ADE378-25EC-49E3-B872-C6853013399B}">
      <dgm:prSet/>
      <dgm:spPr/>
      <dgm:t>
        <a:bodyPr/>
        <a:lstStyle/>
        <a:p>
          <a:endParaRPr lang="de-DE"/>
        </a:p>
      </dgm:t>
    </dgm:pt>
    <dgm:pt modelId="{13F2C7D4-DC71-4E17-98CE-6D25872B4CA6}">
      <dgm:prSet phldrT="[Text]" custT="1"/>
      <dgm:spPr/>
      <dgm:t>
        <a:bodyPr/>
        <a:lstStyle/>
        <a:p>
          <a:r>
            <a:rPr lang="de-DE" sz="1800" dirty="0">
              <a:latin typeface="Arial Narrow" panose="020B0606020202030204" pitchFamily="34" charset="0"/>
            </a:rPr>
            <a:t>Maßnahmen</a:t>
          </a:r>
        </a:p>
      </dgm:t>
    </dgm:pt>
    <dgm:pt modelId="{3395D371-B7B5-45AB-A20C-46F7314FED9F}" type="parTrans" cxnId="{5FBD0222-E7D8-4556-8B46-56E55AEAAE78}">
      <dgm:prSet/>
      <dgm:spPr/>
      <dgm:t>
        <a:bodyPr/>
        <a:lstStyle/>
        <a:p>
          <a:endParaRPr lang="de-DE"/>
        </a:p>
      </dgm:t>
    </dgm:pt>
    <dgm:pt modelId="{0D1F487C-5ED5-4D9C-AD5A-29E4A54F18B6}" type="sibTrans" cxnId="{5FBD0222-E7D8-4556-8B46-56E55AEAAE78}">
      <dgm:prSet/>
      <dgm:spPr/>
      <dgm:t>
        <a:bodyPr/>
        <a:lstStyle/>
        <a:p>
          <a:endParaRPr lang="de-DE"/>
        </a:p>
      </dgm:t>
    </dgm:pt>
    <dgm:pt modelId="{07A2B910-7899-4494-A829-074497724E0F}">
      <dgm:prSet phldrT="[Text]" custT="1"/>
      <dgm:spPr/>
      <dgm:t>
        <a:bodyPr/>
        <a:lstStyle/>
        <a:p>
          <a:r>
            <a:rPr lang="de-DE" sz="1800" dirty="0">
              <a:latin typeface="Arial Narrow" panose="020B0606020202030204" pitchFamily="34" charset="0"/>
            </a:rPr>
            <a:t>Naturbasierte Maßnahmen</a:t>
          </a:r>
        </a:p>
      </dgm:t>
    </dgm:pt>
    <dgm:pt modelId="{54A10E13-00C7-4C91-B6C8-D6BEDA6AC4AA}" type="parTrans" cxnId="{FBAFF3D9-8F9D-4CEA-A9F3-CF3CC86759C0}">
      <dgm:prSet/>
      <dgm:spPr/>
      <dgm:t>
        <a:bodyPr/>
        <a:lstStyle/>
        <a:p>
          <a:endParaRPr lang="de-DE"/>
        </a:p>
      </dgm:t>
    </dgm:pt>
    <dgm:pt modelId="{F2FAE712-9550-4189-910D-973E8FF26F3C}" type="sibTrans" cxnId="{FBAFF3D9-8F9D-4CEA-A9F3-CF3CC86759C0}">
      <dgm:prSet/>
      <dgm:spPr/>
      <dgm:t>
        <a:bodyPr/>
        <a:lstStyle/>
        <a:p>
          <a:endParaRPr lang="de-DE"/>
        </a:p>
      </dgm:t>
    </dgm:pt>
    <dgm:pt modelId="{6570DC49-73A0-4792-A3BA-6F25B355B365}">
      <dgm:prSet phldrT="[Text]" custT="1"/>
      <dgm:spPr/>
      <dgm:t>
        <a:bodyPr/>
        <a:lstStyle/>
        <a:p>
          <a:r>
            <a:rPr lang="de-DE" sz="1800" dirty="0">
              <a:latin typeface="Arial Narrow" panose="020B0606020202030204" pitchFamily="34" charset="0"/>
            </a:rPr>
            <a:t>Graue Maßnahmen</a:t>
          </a:r>
        </a:p>
      </dgm:t>
    </dgm:pt>
    <dgm:pt modelId="{FEFFDED4-5630-488D-A512-3B6A7A7E39CE}" type="parTrans" cxnId="{8B4CD3EA-4394-4E90-8C79-D1754F60193A}">
      <dgm:prSet/>
      <dgm:spPr/>
      <dgm:t>
        <a:bodyPr/>
        <a:lstStyle/>
        <a:p>
          <a:endParaRPr lang="de-DE"/>
        </a:p>
      </dgm:t>
    </dgm:pt>
    <dgm:pt modelId="{840A2774-5584-4C25-864D-F16AB832A954}" type="sibTrans" cxnId="{8B4CD3EA-4394-4E90-8C79-D1754F60193A}">
      <dgm:prSet/>
      <dgm:spPr/>
      <dgm:t>
        <a:bodyPr/>
        <a:lstStyle/>
        <a:p>
          <a:endParaRPr lang="de-DE"/>
        </a:p>
      </dgm:t>
    </dgm:pt>
    <dgm:pt modelId="{B1443ADE-6223-4B72-9BD2-87EE297C0A7E}">
      <dgm:prSet phldrT="[Text]" custT="1"/>
      <dgm:spPr/>
      <dgm:t>
        <a:bodyPr/>
        <a:lstStyle/>
        <a:p>
          <a:r>
            <a:rPr lang="de-DE" sz="1800" dirty="0">
              <a:latin typeface="Arial Narrow" panose="020B0606020202030204" pitchFamily="34" charset="0"/>
            </a:rPr>
            <a:t>Weiche Maßnahmen</a:t>
          </a:r>
        </a:p>
      </dgm:t>
    </dgm:pt>
    <dgm:pt modelId="{468171C7-12B1-406D-A143-87DD687E1B08}" type="parTrans" cxnId="{F1996981-62BC-4DDA-84BB-49BE8F3B1EEC}">
      <dgm:prSet/>
      <dgm:spPr/>
      <dgm:t>
        <a:bodyPr/>
        <a:lstStyle/>
        <a:p>
          <a:endParaRPr lang="de-DE"/>
        </a:p>
      </dgm:t>
    </dgm:pt>
    <dgm:pt modelId="{B6349DEF-E774-418C-8FB9-B2117160C573}" type="sibTrans" cxnId="{F1996981-62BC-4DDA-84BB-49BE8F3B1EEC}">
      <dgm:prSet/>
      <dgm:spPr/>
      <dgm:t>
        <a:bodyPr/>
        <a:lstStyle/>
        <a:p>
          <a:endParaRPr lang="de-DE"/>
        </a:p>
      </dgm:t>
    </dgm:pt>
    <dgm:pt modelId="{4FA49CD1-C007-40C9-A6B2-4D2A99C54324}">
      <dgm:prSet phldrT="[Text]" custT="1"/>
      <dgm:spPr/>
      <dgm:t>
        <a:bodyPr/>
        <a:lstStyle/>
        <a:p>
          <a:r>
            <a:rPr lang="de-DE" sz="1800" dirty="0">
              <a:latin typeface="Arial Narrow" panose="020B0606020202030204" pitchFamily="34" charset="0"/>
            </a:rPr>
            <a:t>Hitzeschutz/ Hitzeaktionsplanung</a:t>
          </a:r>
        </a:p>
      </dgm:t>
    </dgm:pt>
    <dgm:pt modelId="{00B8977C-89C0-4E92-B5B7-9F6025211855}" type="parTrans" cxnId="{D00FDC60-D674-4D73-AA5A-5A2D380EA539}">
      <dgm:prSet/>
      <dgm:spPr/>
      <dgm:t>
        <a:bodyPr/>
        <a:lstStyle/>
        <a:p>
          <a:endParaRPr lang="de-DE"/>
        </a:p>
      </dgm:t>
    </dgm:pt>
    <dgm:pt modelId="{CDDB9FF0-E2D8-4FE2-9F18-F5A6F9C4881D}" type="sibTrans" cxnId="{D00FDC60-D674-4D73-AA5A-5A2D380EA539}">
      <dgm:prSet/>
      <dgm:spPr/>
      <dgm:t>
        <a:bodyPr/>
        <a:lstStyle/>
        <a:p>
          <a:endParaRPr lang="de-DE"/>
        </a:p>
      </dgm:t>
    </dgm:pt>
    <dgm:pt modelId="{FA6C08BB-14C3-4152-A770-8D4ADAF7E164}" type="pres">
      <dgm:prSet presAssocID="{A6B3EFDD-7BFC-4D81-A393-697E41A16668}" presName="theList" presStyleCnt="0">
        <dgm:presLayoutVars>
          <dgm:dir/>
          <dgm:animLvl val="lvl"/>
          <dgm:resizeHandles val="exact"/>
        </dgm:presLayoutVars>
      </dgm:prSet>
      <dgm:spPr/>
    </dgm:pt>
    <dgm:pt modelId="{6EBEF505-44F3-4E0C-81EC-B80B6F297E01}" type="pres">
      <dgm:prSet presAssocID="{718F3BAC-43B1-4B95-8685-79568BC026A8}" presName="compNode" presStyleCnt="0"/>
      <dgm:spPr/>
    </dgm:pt>
    <dgm:pt modelId="{069119DC-245E-46A0-9571-34125D67CF16}" type="pres">
      <dgm:prSet presAssocID="{718F3BAC-43B1-4B95-8685-79568BC026A8}" presName="aNode" presStyleLbl="bgShp" presStyleIdx="0" presStyleCnt="2"/>
      <dgm:spPr/>
    </dgm:pt>
    <dgm:pt modelId="{71F4B4D6-528F-4BE0-9D70-85C353377993}" type="pres">
      <dgm:prSet presAssocID="{718F3BAC-43B1-4B95-8685-79568BC026A8}" presName="textNode" presStyleLbl="bgShp" presStyleIdx="0" presStyleCnt="2"/>
      <dgm:spPr/>
    </dgm:pt>
    <dgm:pt modelId="{6070B4FB-2774-4FB9-BDA3-2910EA7F53C2}" type="pres">
      <dgm:prSet presAssocID="{718F3BAC-43B1-4B95-8685-79568BC026A8}" presName="compChildNode" presStyleCnt="0"/>
      <dgm:spPr/>
    </dgm:pt>
    <dgm:pt modelId="{10BB6267-CF6F-4E11-BB22-BD03A5F4C53A}" type="pres">
      <dgm:prSet presAssocID="{718F3BAC-43B1-4B95-8685-79568BC026A8}" presName="theInnerList" presStyleCnt="0"/>
      <dgm:spPr/>
    </dgm:pt>
    <dgm:pt modelId="{DDE05725-A38B-466B-8192-C3529044222A}" type="pres">
      <dgm:prSet presAssocID="{551B7AE9-1B2C-4561-BFB2-A551DB813F79}" presName="childNode" presStyleLbl="node1" presStyleIdx="0" presStyleCnt="6">
        <dgm:presLayoutVars>
          <dgm:bulletEnabled val="1"/>
        </dgm:presLayoutVars>
      </dgm:prSet>
      <dgm:spPr/>
    </dgm:pt>
    <dgm:pt modelId="{678C2A49-BBBC-459F-AF1F-C00E3FCC5E67}" type="pres">
      <dgm:prSet presAssocID="{551B7AE9-1B2C-4561-BFB2-A551DB813F79}" presName="aSpace2" presStyleCnt="0"/>
      <dgm:spPr/>
    </dgm:pt>
    <dgm:pt modelId="{DD6B3530-15EF-4113-A1CE-DDCB9D411E81}" type="pres">
      <dgm:prSet presAssocID="{6B55E7BA-54C8-4814-98FE-42BF91DB3F81}" presName="childNode" presStyleLbl="node1" presStyleIdx="1" presStyleCnt="6">
        <dgm:presLayoutVars>
          <dgm:bulletEnabled val="1"/>
        </dgm:presLayoutVars>
      </dgm:prSet>
      <dgm:spPr/>
    </dgm:pt>
    <dgm:pt modelId="{274365DB-5B55-4EBD-AC99-B4951C93F206}" type="pres">
      <dgm:prSet presAssocID="{6B55E7BA-54C8-4814-98FE-42BF91DB3F81}" presName="aSpace2" presStyleCnt="0"/>
      <dgm:spPr/>
    </dgm:pt>
    <dgm:pt modelId="{835FBE51-5ACA-4623-8AA6-2969DE24DB96}" type="pres">
      <dgm:prSet presAssocID="{4FA49CD1-C007-40C9-A6B2-4D2A99C54324}" presName="childNode" presStyleLbl="node1" presStyleIdx="2" presStyleCnt="6">
        <dgm:presLayoutVars>
          <dgm:bulletEnabled val="1"/>
        </dgm:presLayoutVars>
      </dgm:prSet>
      <dgm:spPr/>
    </dgm:pt>
    <dgm:pt modelId="{E1D28D0A-F366-4971-9F0A-11B9A3CF1E01}" type="pres">
      <dgm:prSet presAssocID="{718F3BAC-43B1-4B95-8685-79568BC026A8}" presName="aSpace" presStyleCnt="0"/>
      <dgm:spPr/>
    </dgm:pt>
    <dgm:pt modelId="{AFD3528D-E3EC-402E-A8EC-CB1B8FB10A1B}" type="pres">
      <dgm:prSet presAssocID="{13F2C7D4-DC71-4E17-98CE-6D25872B4CA6}" presName="compNode" presStyleCnt="0"/>
      <dgm:spPr/>
    </dgm:pt>
    <dgm:pt modelId="{7B666C96-149B-4B71-81ED-AB1E726C30B3}" type="pres">
      <dgm:prSet presAssocID="{13F2C7D4-DC71-4E17-98CE-6D25872B4CA6}" presName="aNode" presStyleLbl="bgShp" presStyleIdx="1" presStyleCnt="2"/>
      <dgm:spPr/>
    </dgm:pt>
    <dgm:pt modelId="{A8C2D0C9-E27D-4D9E-9534-FA16602ED3D9}" type="pres">
      <dgm:prSet presAssocID="{13F2C7D4-DC71-4E17-98CE-6D25872B4CA6}" presName="textNode" presStyleLbl="bgShp" presStyleIdx="1" presStyleCnt="2"/>
      <dgm:spPr/>
    </dgm:pt>
    <dgm:pt modelId="{D6F74B70-C0F8-4FD7-B165-C52974403A7E}" type="pres">
      <dgm:prSet presAssocID="{13F2C7D4-DC71-4E17-98CE-6D25872B4CA6}" presName="compChildNode" presStyleCnt="0"/>
      <dgm:spPr/>
    </dgm:pt>
    <dgm:pt modelId="{427576DF-5D8D-418F-B9F2-C79D78C96C60}" type="pres">
      <dgm:prSet presAssocID="{13F2C7D4-DC71-4E17-98CE-6D25872B4CA6}" presName="theInnerList" presStyleCnt="0"/>
      <dgm:spPr/>
    </dgm:pt>
    <dgm:pt modelId="{DFD42EAF-6DF9-47C8-BDF0-9A28BCC23942}" type="pres">
      <dgm:prSet presAssocID="{07A2B910-7899-4494-A829-074497724E0F}" presName="childNode" presStyleLbl="node1" presStyleIdx="3" presStyleCnt="6">
        <dgm:presLayoutVars>
          <dgm:bulletEnabled val="1"/>
        </dgm:presLayoutVars>
      </dgm:prSet>
      <dgm:spPr/>
    </dgm:pt>
    <dgm:pt modelId="{30A91180-4DF7-4E42-B4A8-78FA8E54C178}" type="pres">
      <dgm:prSet presAssocID="{07A2B910-7899-4494-A829-074497724E0F}" presName="aSpace2" presStyleCnt="0"/>
      <dgm:spPr/>
    </dgm:pt>
    <dgm:pt modelId="{D0085D4E-5E87-46C7-88F1-625AC03D1700}" type="pres">
      <dgm:prSet presAssocID="{6570DC49-73A0-4792-A3BA-6F25B355B365}" presName="childNode" presStyleLbl="node1" presStyleIdx="4" presStyleCnt="6">
        <dgm:presLayoutVars>
          <dgm:bulletEnabled val="1"/>
        </dgm:presLayoutVars>
      </dgm:prSet>
      <dgm:spPr/>
    </dgm:pt>
    <dgm:pt modelId="{4A20B6AE-7975-4420-A33C-DCCCAF4F8780}" type="pres">
      <dgm:prSet presAssocID="{6570DC49-73A0-4792-A3BA-6F25B355B365}" presName="aSpace2" presStyleCnt="0"/>
      <dgm:spPr/>
    </dgm:pt>
    <dgm:pt modelId="{406EC72C-CCF6-4748-9345-AF1E4D2633C5}" type="pres">
      <dgm:prSet presAssocID="{B1443ADE-6223-4B72-9BD2-87EE297C0A7E}" presName="childNode" presStyleLbl="node1" presStyleIdx="5" presStyleCnt="6">
        <dgm:presLayoutVars>
          <dgm:bulletEnabled val="1"/>
        </dgm:presLayoutVars>
      </dgm:prSet>
      <dgm:spPr/>
    </dgm:pt>
  </dgm:ptLst>
  <dgm:cxnLst>
    <dgm:cxn modelId="{5FBD0222-E7D8-4556-8B46-56E55AEAAE78}" srcId="{A6B3EFDD-7BFC-4D81-A393-697E41A16668}" destId="{13F2C7D4-DC71-4E17-98CE-6D25872B4CA6}" srcOrd="1" destOrd="0" parTransId="{3395D371-B7B5-45AB-A20C-46F7314FED9F}" sibTransId="{0D1F487C-5ED5-4D9C-AD5A-29E4A54F18B6}"/>
    <dgm:cxn modelId="{74F6C235-A4E0-43A8-BCFE-5F7AB6E4041E}" srcId="{718F3BAC-43B1-4B95-8685-79568BC026A8}" destId="{551B7AE9-1B2C-4561-BFB2-A551DB813F79}" srcOrd="0" destOrd="0" parTransId="{0F0D8AFC-24B8-4130-A63C-64A9B6458265}" sibTransId="{4707EFEC-9FD1-4277-8012-97B537DC91A2}"/>
    <dgm:cxn modelId="{5AB8E15C-894E-46BB-B6D3-C64CA32276EC}" type="presOf" srcId="{07A2B910-7899-4494-A829-074497724E0F}" destId="{DFD42EAF-6DF9-47C8-BDF0-9A28BCC23942}" srcOrd="0" destOrd="0" presId="urn:microsoft.com/office/officeart/2005/8/layout/lProcess2"/>
    <dgm:cxn modelId="{D00FDC60-D674-4D73-AA5A-5A2D380EA539}" srcId="{718F3BAC-43B1-4B95-8685-79568BC026A8}" destId="{4FA49CD1-C007-40C9-A6B2-4D2A99C54324}" srcOrd="2" destOrd="0" parTransId="{00B8977C-89C0-4E92-B5B7-9F6025211855}" sibTransId="{CDDB9FF0-E2D8-4FE2-9F18-F5A6F9C4881D}"/>
    <dgm:cxn modelId="{5C229844-7E70-43A9-8F8C-337FEC86BD63}" type="presOf" srcId="{13F2C7D4-DC71-4E17-98CE-6D25872B4CA6}" destId="{A8C2D0C9-E27D-4D9E-9534-FA16602ED3D9}" srcOrd="1" destOrd="0" presId="urn:microsoft.com/office/officeart/2005/8/layout/lProcess2"/>
    <dgm:cxn modelId="{3BD22957-DF24-4402-ABFF-077717CE03CB}" type="presOf" srcId="{6B55E7BA-54C8-4814-98FE-42BF91DB3F81}" destId="{DD6B3530-15EF-4113-A1CE-DDCB9D411E81}" srcOrd="0" destOrd="0" presId="urn:microsoft.com/office/officeart/2005/8/layout/lProcess2"/>
    <dgm:cxn modelId="{F9ADE378-25EC-49E3-B872-C6853013399B}" srcId="{718F3BAC-43B1-4B95-8685-79568BC026A8}" destId="{6B55E7BA-54C8-4814-98FE-42BF91DB3F81}" srcOrd="1" destOrd="0" parTransId="{0549D77B-B4FA-4E3C-9395-F214C515EF64}" sibTransId="{0DBB0A78-7F46-4C7E-BB34-7918F069BEC5}"/>
    <dgm:cxn modelId="{61C1DE7F-968A-411C-9E0A-70452937F30D}" type="presOf" srcId="{B1443ADE-6223-4B72-9BD2-87EE297C0A7E}" destId="{406EC72C-CCF6-4748-9345-AF1E4D2633C5}" srcOrd="0" destOrd="0" presId="urn:microsoft.com/office/officeart/2005/8/layout/lProcess2"/>
    <dgm:cxn modelId="{F1996981-62BC-4DDA-84BB-49BE8F3B1EEC}" srcId="{13F2C7D4-DC71-4E17-98CE-6D25872B4CA6}" destId="{B1443ADE-6223-4B72-9BD2-87EE297C0A7E}" srcOrd="2" destOrd="0" parTransId="{468171C7-12B1-406D-A143-87DD687E1B08}" sibTransId="{B6349DEF-E774-418C-8FB9-B2117160C573}"/>
    <dgm:cxn modelId="{FF8BF181-8485-415A-9CAB-135C872DB456}" type="presOf" srcId="{13F2C7D4-DC71-4E17-98CE-6D25872B4CA6}" destId="{7B666C96-149B-4B71-81ED-AB1E726C30B3}" srcOrd="0" destOrd="0" presId="urn:microsoft.com/office/officeart/2005/8/layout/lProcess2"/>
    <dgm:cxn modelId="{28E7FF8F-E7CB-461C-9CB0-B363D41EA583}" type="presOf" srcId="{4FA49CD1-C007-40C9-A6B2-4D2A99C54324}" destId="{835FBE51-5ACA-4623-8AA6-2969DE24DB96}" srcOrd="0" destOrd="0" presId="urn:microsoft.com/office/officeart/2005/8/layout/lProcess2"/>
    <dgm:cxn modelId="{FC1688AD-5D89-4D1C-877D-1D0930BAA62A}" type="presOf" srcId="{551B7AE9-1B2C-4561-BFB2-A551DB813F79}" destId="{DDE05725-A38B-466B-8192-C3529044222A}" srcOrd="0" destOrd="0" presId="urn:microsoft.com/office/officeart/2005/8/layout/lProcess2"/>
    <dgm:cxn modelId="{D0988DB2-A340-4402-A85F-B2F023372F24}" srcId="{A6B3EFDD-7BFC-4D81-A393-697E41A16668}" destId="{718F3BAC-43B1-4B95-8685-79568BC026A8}" srcOrd="0" destOrd="0" parTransId="{362D498B-59CA-44C9-BEE3-D52D2C876485}" sibTransId="{4395C9D8-02A4-4DBC-92FE-C4109668E651}"/>
    <dgm:cxn modelId="{04B0B8D5-E8D4-44B8-B4D1-093B60DB7D24}" type="presOf" srcId="{718F3BAC-43B1-4B95-8685-79568BC026A8}" destId="{069119DC-245E-46A0-9571-34125D67CF16}" srcOrd="0" destOrd="0" presId="urn:microsoft.com/office/officeart/2005/8/layout/lProcess2"/>
    <dgm:cxn modelId="{FBAFF3D9-8F9D-4CEA-A9F3-CF3CC86759C0}" srcId="{13F2C7D4-DC71-4E17-98CE-6D25872B4CA6}" destId="{07A2B910-7899-4494-A829-074497724E0F}" srcOrd="0" destOrd="0" parTransId="{54A10E13-00C7-4C91-B6C8-D6BEDA6AC4AA}" sibTransId="{F2FAE712-9550-4189-910D-973E8FF26F3C}"/>
    <dgm:cxn modelId="{D43EC5E1-CFEE-419C-BBDB-8A8FD93C894D}" type="presOf" srcId="{6570DC49-73A0-4792-A3BA-6F25B355B365}" destId="{D0085D4E-5E87-46C7-88F1-625AC03D1700}" srcOrd="0" destOrd="0" presId="urn:microsoft.com/office/officeart/2005/8/layout/lProcess2"/>
    <dgm:cxn modelId="{40F492E2-1630-42AA-9E27-2FCDB1B36802}" type="presOf" srcId="{A6B3EFDD-7BFC-4D81-A393-697E41A16668}" destId="{FA6C08BB-14C3-4152-A770-8D4ADAF7E164}" srcOrd="0" destOrd="0" presId="urn:microsoft.com/office/officeart/2005/8/layout/lProcess2"/>
    <dgm:cxn modelId="{8B4CD3EA-4394-4E90-8C79-D1754F60193A}" srcId="{13F2C7D4-DC71-4E17-98CE-6D25872B4CA6}" destId="{6570DC49-73A0-4792-A3BA-6F25B355B365}" srcOrd="1" destOrd="0" parTransId="{FEFFDED4-5630-488D-A512-3B6A7A7E39CE}" sibTransId="{840A2774-5584-4C25-864D-F16AB832A954}"/>
    <dgm:cxn modelId="{73A552ED-2150-4164-BDD5-2C7FA89F4636}" type="presOf" srcId="{718F3BAC-43B1-4B95-8685-79568BC026A8}" destId="{71F4B4D6-528F-4BE0-9D70-85C353377993}" srcOrd="1" destOrd="0" presId="urn:microsoft.com/office/officeart/2005/8/layout/lProcess2"/>
    <dgm:cxn modelId="{ED264889-CE93-4E75-AA20-F9CFF2638FA7}" type="presParOf" srcId="{FA6C08BB-14C3-4152-A770-8D4ADAF7E164}" destId="{6EBEF505-44F3-4E0C-81EC-B80B6F297E01}" srcOrd="0" destOrd="0" presId="urn:microsoft.com/office/officeart/2005/8/layout/lProcess2"/>
    <dgm:cxn modelId="{12D8CA63-8BDD-4A5B-86E7-E537B524985B}" type="presParOf" srcId="{6EBEF505-44F3-4E0C-81EC-B80B6F297E01}" destId="{069119DC-245E-46A0-9571-34125D67CF16}" srcOrd="0" destOrd="0" presId="urn:microsoft.com/office/officeart/2005/8/layout/lProcess2"/>
    <dgm:cxn modelId="{495D348C-B0A5-4385-9443-3422E5363FFC}" type="presParOf" srcId="{6EBEF505-44F3-4E0C-81EC-B80B6F297E01}" destId="{71F4B4D6-528F-4BE0-9D70-85C353377993}" srcOrd="1" destOrd="0" presId="urn:microsoft.com/office/officeart/2005/8/layout/lProcess2"/>
    <dgm:cxn modelId="{5E2F369C-CBCF-4256-9D70-1B8C9C1B35FF}" type="presParOf" srcId="{6EBEF505-44F3-4E0C-81EC-B80B6F297E01}" destId="{6070B4FB-2774-4FB9-BDA3-2910EA7F53C2}" srcOrd="2" destOrd="0" presId="urn:microsoft.com/office/officeart/2005/8/layout/lProcess2"/>
    <dgm:cxn modelId="{082FB5DE-DE12-4DCB-B302-3E932527B76B}" type="presParOf" srcId="{6070B4FB-2774-4FB9-BDA3-2910EA7F53C2}" destId="{10BB6267-CF6F-4E11-BB22-BD03A5F4C53A}" srcOrd="0" destOrd="0" presId="urn:microsoft.com/office/officeart/2005/8/layout/lProcess2"/>
    <dgm:cxn modelId="{C1D9E09C-76E9-4A17-A2BF-14F907D49173}" type="presParOf" srcId="{10BB6267-CF6F-4E11-BB22-BD03A5F4C53A}" destId="{DDE05725-A38B-466B-8192-C3529044222A}" srcOrd="0" destOrd="0" presId="urn:microsoft.com/office/officeart/2005/8/layout/lProcess2"/>
    <dgm:cxn modelId="{3AFD1E9B-3635-41A7-B9E7-FCD7D091697F}" type="presParOf" srcId="{10BB6267-CF6F-4E11-BB22-BD03A5F4C53A}" destId="{678C2A49-BBBC-459F-AF1F-C00E3FCC5E67}" srcOrd="1" destOrd="0" presId="urn:microsoft.com/office/officeart/2005/8/layout/lProcess2"/>
    <dgm:cxn modelId="{2D32B3B4-1C35-484F-96DA-9507D0C1727B}" type="presParOf" srcId="{10BB6267-CF6F-4E11-BB22-BD03A5F4C53A}" destId="{DD6B3530-15EF-4113-A1CE-DDCB9D411E81}" srcOrd="2" destOrd="0" presId="urn:microsoft.com/office/officeart/2005/8/layout/lProcess2"/>
    <dgm:cxn modelId="{CD8E3A7D-4620-4E76-A6A8-35203CF67D46}" type="presParOf" srcId="{10BB6267-CF6F-4E11-BB22-BD03A5F4C53A}" destId="{274365DB-5B55-4EBD-AC99-B4951C93F206}" srcOrd="3" destOrd="0" presId="urn:microsoft.com/office/officeart/2005/8/layout/lProcess2"/>
    <dgm:cxn modelId="{3C572E30-9976-4857-B738-4C62E3176069}" type="presParOf" srcId="{10BB6267-CF6F-4E11-BB22-BD03A5F4C53A}" destId="{835FBE51-5ACA-4623-8AA6-2969DE24DB96}" srcOrd="4" destOrd="0" presId="urn:microsoft.com/office/officeart/2005/8/layout/lProcess2"/>
    <dgm:cxn modelId="{F29549A8-5F74-4906-BA02-D756842220BF}" type="presParOf" srcId="{FA6C08BB-14C3-4152-A770-8D4ADAF7E164}" destId="{E1D28D0A-F366-4971-9F0A-11B9A3CF1E01}" srcOrd="1" destOrd="0" presId="urn:microsoft.com/office/officeart/2005/8/layout/lProcess2"/>
    <dgm:cxn modelId="{C65E1772-9BD2-4C8E-8947-1D9B8BACF838}" type="presParOf" srcId="{FA6C08BB-14C3-4152-A770-8D4ADAF7E164}" destId="{AFD3528D-E3EC-402E-A8EC-CB1B8FB10A1B}" srcOrd="2" destOrd="0" presId="urn:microsoft.com/office/officeart/2005/8/layout/lProcess2"/>
    <dgm:cxn modelId="{5185EF01-AC73-4D22-81E3-0472C27066E1}" type="presParOf" srcId="{AFD3528D-E3EC-402E-A8EC-CB1B8FB10A1B}" destId="{7B666C96-149B-4B71-81ED-AB1E726C30B3}" srcOrd="0" destOrd="0" presId="urn:microsoft.com/office/officeart/2005/8/layout/lProcess2"/>
    <dgm:cxn modelId="{E6B54680-8CBC-4C07-9611-B9978AECD222}" type="presParOf" srcId="{AFD3528D-E3EC-402E-A8EC-CB1B8FB10A1B}" destId="{A8C2D0C9-E27D-4D9E-9534-FA16602ED3D9}" srcOrd="1" destOrd="0" presId="urn:microsoft.com/office/officeart/2005/8/layout/lProcess2"/>
    <dgm:cxn modelId="{C1170C32-218E-4F6E-96AB-E5D961A26106}" type="presParOf" srcId="{AFD3528D-E3EC-402E-A8EC-CB1B8FB10A1B}" destId="{D6F74B70-C0F8-4FD7-B165-C52974403A7E}" srcOrd="2" destOrd="0" presId="urn:microsoft.com/office/officeart/2005/8/layout/lProcess2"/>
    <dgm:cxn modelId="{7EB62C25-5F51-4761-89F9-741D72B1822C}" type="presParOf" srcId="{D6F74B70-C0F8-4FD7-B165-C52974403A7E}" destId="{427576DF-5D8D-418F-B9F2-C79D78C96C60}" srcOrd="0" destOrd="0" presId="urn:microsoft.com/office/officeart/2005/8/layout/lProcess2"/>
    <dgm:cxn modelId="{06C865AE-BB00-4086-9999-2867A22B2C27}" type="presParOf" srcId="{427576DF-5D8D-418F-B9F2-C79D78C96C60}" destId="{DFD42EAF-6DF9-47C8-BDF0-9A28BCC23942}" srcOrd="0" destOrd="0" presId="urn:microsoft.com/office/officeart/2005/8/layout/lProcess2"/>
    <dgm:cxn modelId="{B974D454-DCE4-4C62-B819-7A51D9EA5267}" type="presParOf" srcId="{427576DF-5D8D-418F-B9F2-C79D78C96C60}" destId="{30A91180-4DF7-4E42-B4A8-78FA8E54C178}" srcOrd="1" destOrd="0" presId="urn:microsoft.com/office/officeart/2005/8/layout/lProcess2"/>
    <dgm:cxn modelId="{C99118FD-5A3C-435B-A1F0-8B950D985745}" type="presParOf" srcId="{427576DF-5D8D-418F-B9F2-C79D78C96C60}" destId="{D0085D4E-5E87-46C7-88F1-625AC03D1700}" srcOrd="2" destOrd="0" presId="urn:microsoft.com/office/officeart/2005/8/layout/lProcess2"/>
    <dgm:cxn modelId="{41218F90-C1CE-4CFD-9D8F-F88DDA43EB74}" type="presParOf" srcId="{427576DF-5D8D-418F-B9F2-C79D78C96C60}" destId="{4A20B6AE-7975-4420-A33C-DCCCAF4F8780}" srcOrd="3" destOrd="0" presId="urn:microsoft.com/office/officeart/2005/8/layout/lProcess2"/>
    <dgm:cxn modelId="{6ADD7DB3-613A-4546-9131-601959E7BFDB}" type="presParOf" srcId="{427576DF-5D8D-418F-B9F2-C79D78C96C60}" destId="{406EC72C-CCF6-4748-9345-AF1E4D2633C5}" srcOrd="4" destOrd="0" presId="urn:microsoft.com/office/officeart/2005/8/layout/l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59FE71-9AC2-476C-A4DA-F978CBAEAD99}">
      <dsp:nvSpPr>
        <dsp:cNvPr id="0" name=""/>
        <dsp:cNvSpPr/>
      </dsp:nvSpPr>
      <dsp:spPr>
        <a:xfrm>
          <a:off x="2338348" y="1652866"/>
          <a:ext cx="1440006" cy="1416743"/>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de-DE" sz="1800" b="1" i="0" kern="1200">
              <a:latin typeface="Arial Narrow" panose="020B0604020202020204" pitchFamily="34" charset="0"/>
              <a:cs typeface="Arial Narrow" panose="020B0604020202020204" pitchFamily="34" charset="0"/>
            </a:rPr>
            <a:t>Handlungs-felder Klima-anpassung</a:t>
          </a:r>
          <a:endParaRPr lang="de-DE" sz="1800" b="1" i="0" kern="1200" dirty="0">
            <a:latin typeface="Arial Narrow" panose="020B0604020202020204" pitchFamily="34" charset="0"/>
            <a:cs typeface="Arial Narrow" panose="020B0604020202020204" pitchFamily="34" charset="0"/>
          </a:endParaRPr>
        </a:p>
      </dsp:txBody>
      <dsp:txXfrm>
        <a:off x="2407508" y="1722026"/>
        <a:ext cx="1301686" cy="1278423"/>
      </dsp:txXfrm>
    </dsp:sp>
    <dsp:sp modelId="{7C8BC489-C392-44C9-9951-ADB596E5F05F}">
      <dsp:nvSpPr>
        <dsp:cNvPr id="0" name=""/>
        <dsp:cNvSpPr/>
      </dsp:nvSpPr>
      <dsp:spPr>
        <a:xfrm rot="16200000">
          <a:off x="2706730" y="1301245"/>
          <a:ext cx="703243" cy="0"/>
        </a:xfrm>
        <a:custGeom>
          <a:avLst/>
          <a:gdLst/>
          <a:ahLst/>
          <a:cxnLst/>
          <a:rect l="0" t="0" r="0" b="0"/>
          <a:pathLst>
            <a:path>
              <a:moveTo>
                <a:pt x="0" y="0"/>
              </a:moveTo>
              <a:lnTo>
                <a:pt x="703243"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B2614D-0FC4-4B8C-99BB-629756497C04}">
      <dsp:nvSpPr>
        <dsp:cNvPr id="0" name=""/>
        <dsp:cNvSpPr/>
      </dsp:nvSpPr>
      <dsp:spPr>
        <a:xfrm>
          <a:off x="2158351" y="405"/>
          <a:ext cx="1800001" cy="94921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de-DE" sz="1800" kern="1200" dirty="0">
              <a:latin typeface="Arial Narrow" panose="020B0606020202030204" pitchFamily="34" charset="0"/>
            </a:rPr>
            <a:t>Hitzemanagement </a:t>
          </a:r>
        </a:p>
      </dsp:txBody>
      <dsp:txXfrm>
        <a:off x="2204688" y="46742"/>
        <a:ext cx="1707327" cy="856543"/>
      </dsp:txXfrm>
    </dsp:sp>
    <dsp:sp modelId="{1DC888F5-3E11-46EA-A3A4-8C8525520ECA}">
      <dsp:nvSpPr>
        <dsp:cNvPr id="0" name=""/>
        <dsp:cNvSpPr/>
      </dsp:nvSpPr>
      <dsp:spPr>
        <a:xfrm>
          <a:off x="3778355" y="2361238"/>
          <a:ext cx="266219" cy="0"/>
        </a:xfrm>
        <a:custGeom>
          <a:avLst/>
          <a:gdLst/>
          <a:ahLst/>
          <a:cxnLst/>
          <a:rect l="0" t="0" r="0" b="0"/>
          <a:pathLst>
            <a:path>
              <a:moveTo>
                <a:pt x="0" y="0"/>
              </a:moveTo>
              <a:lnTo>
                <a:pt x="266219"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71267D-2DD1-47DF-B670-A6C77285CDA0}">
      <dsp:nvSpPr>
        <dsp:cNvPr id="0" name=""/>
        <dsp:cNvSpPr/>
      </dsp:nvSpPr>
      <dsp:spPr>
        <a:xfrm>
          <a:off x="4044574" y="1886629"/>
          <a:ext cx="1800001" cy="949217"/>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de-DE" sz="1800" kern="1200" dirty="0">
              <a:latin typeface="Arial Narrow" panose="020B0606020202030204" pitchFamily="34" charset="0"/>
            </a:rPr>
            <a:t>Wasser-management</a:t>
          </a:r>
        </a:p>
      </dsp:txBody>
      <dsp:txXfrm>
        <a:off x="4090911" y="1932966"/>
        <a:ext cx="1707327" cy="856543"/>
      </dsp:txXfrm>
    </dsp:sp>
    <dsp:sp modelId="{A6E6983E-3998-4801-92D1-F46D41F0F22D}">
      <dsp:nvSpPr>
        <dsp:cNvPr id="0" name=""/>
        <dsp:cNvSpPr/>
      </dsp:nvSpPr>
      <dsp:spPr>
        <a:xfrm rot="5400000">
          <a:off x="2706730" y="3421231"/>
          <a:ext cx="703243" cy="0"/>
        </a:xfrm>
        <a:custGeom>
          <a:avLst/>
          <a:gdLst/>
          <a:ahLst/>
          <a:cxnLst/>
          <a:rect l="0" t="0" r="0" b="0"/>
          <a:pathLst>
            <a:path>
              <a:moveTo>
                <a:pt x="0" y="0"/>
              </a:moveTo>
              <a:lnTo>
                <a:pt x="703243"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93DEDD6-DD5C-4AB8-8546-410C6282F862}">
      <dsp:nvSpPr>
        <dsp:cNvPr id="0" name=""/>
        <dsp:cNvSpPr/>
      </dsp:nvSpPr>
      <dsp:spPr>
        <a:xfrm>
          <a:off x="2158351" y="3772853"/>
          <a:ext cx="1800001" cy="949217"/>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de-DE" sz="1800" kern="1200" dirty="0">
              <a:latin typeface="Arial Narrow" panose="020B0606020202030204" pitchFamily="34" charset="0"/>
            </a:rPr>
            <a:t>Blau-Grüne Infrastruktur</a:t>
          </a:r>
        </a:p>
      </dsp:txBody>
      <dsp:txXfrm>
        <a:off x="2204688" y="3819190"/>
        <a:ext cx="1707327" cy="856543"/>
      </dsp:txXfrm>
    </dsp:sp>
    <dsp:sp modelId="{DC82BF8B-C591-488C-B2F6-ADE9E6AD8B9C}">
      <dsp:nvSpPr>
        <dsp:cNvPr id="0" name=""/>
        <dsp:cNvSpPr/>
      </dsp:nvSpPr>
      <dsp:spPr>
        <a:xfrm rot="10800000">
          <a:off x="2072129" y="2361238"/>
          <a:ext cx="266219" cy="0"/>
        </a:xfrm>
        <a:custGeom>
          <a:avLst/>
          <a:gdLst/>
          <a:ahLst/>
          <a:cxnLst/>
          <a:rect l="0" t="0" r="0" b="0"/>
          <a:pathLst>
            <a:path>
              <a:moveTo>
                <a:pt x="0" y="0"/>
              </a:moveTo>
              <a:lnTo>
                <a:pt x="266219" y="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C867788-C20D-43A7-894C-DB6EC20ED097}">
      <dsp:nvSpPr>
        <dsp:cNvPr id="0" name=""/>
        <dsp:cNvSpPr/>
      </dsp:nvSpPr>
      <dsp:spPr>
        <a:xfrm>
          <a:off x="272127" y="1886629"/>
          <a:ext cx="1800001" cy="949217"/>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800100">
            <a:lnSpc>
              <a:spcPct val="90000"/>
            </a:lnSpc>
            <a:spcBef>
              <a:spcPct val="0"/>
            </a:spcBef>
            <a:spcAft>
              <a:spcPct val="35000"/>
            </a:spcAft>
            <a:buFont typeface="Symbol" panose="05050102010706020507" pitchFamily="18" charset="2"/>
            <a:buNone/>
          </a:pPr>
          <a:r>
            <a:rPr lang="de-DE" sz="1800" kern="1200" dirty="0">
              <a:latin typeface="Arial Narrow" panose="020B0606020202030204" pitchFamily="34" charset="0"/>
            </a:rPr>
            <a:t>Klima-kommunikation &amp; Partizipation</a:t>
          </a:r>
        </a:p>
      </dsp:txBody>
      <dsp:txXfrm>
        <a:off x="318464" y="1932966"/>
        <a:ext cx="1707327" cy="85654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AA21A1-59BF-49C9-BBB8-6E084C99FBA9}">
      <dsp:nvSpPr>
        <dsp:cNvPr id="0" name=""/>
        <dsp:cNvSpPr/>
      </dsp:nvSpPr>
      <dsp:spPr>
        <a:xfrm>
          <a:off x="4605" y="80854"/>
          <a:ext cx="1986095" cy="170231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1">
          <a:scrgbClr r="0" g="0" b="0"/>
        </a:fillRef>
        <a:effectRef idx="0">
          <a:scrgbClr r="0" g="0" b="0"/>
        </a:effectRef>
        <a:fontRef idx="minor"/>
      </dsp:style>
    </dsp:sp>
    <dsp:sp modelId="{33373EB6-1B62-4F54-85FF-279956573D9F}">
      <dsp:nvSpPr>
        <dsp:cNvPr id="0" name=""/>
        <dsp:cNvSpPr/>
      </dsp:nvSpPr>
      <dsp:spPr>
        <a:xfrm>
          <a:off x="4605" y="1272477"/>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SzPct val="70000"/>
            <a:buFontTx/>
            <a:buNone/>
          </a:pPr>
          <a:r>
            <a:rPr lang="de-DE" sz="1600" kern="1200">
              <a:solidFill>
                <a:schemeClr val="tx1"/>
              </a:solidFill>
              <a:latin typeface="Arial Narrow" panose="020B0606020202030204" pitchFamily="34" charset="0"/>
              <a:cs typeface="Arial" panose="020B0604020202020204" pitchFamily="34" charset="0"/>
            </a:rPr>
            <a:t>Klimainformation und -kommunikation</a:t>
          </a:r>
          <a:endParaRPr lang="de-DE" sz="1600" kern="1200" dirty="0">
            <a:solidFill>
              <a:schemeClr val="tx1"/>
            </a:solidFill>
            <a:latin typeface="Arial Narrow" panose="020B0606020202030204" pitchFamily="34" charset="0"/>
          </a:endParaRPr>
        </a:p>
      </dsp:txBody>
      <dsp:txXfrm>
        <a:off x="4605" y="1272477"/>
        <a:ext cx="1986095" cy="408556"/>
      </dsp:txXfrm>
    </dsp:sp>
    <dsp:sp modelId="{45AB3B8A-C468-4F83-B91F-73DCA2778FD8}">
      <dsp:nvSpPr>
        <dsp:cNvPr id="0" name=""/>
        <dsp:cNvSpPr/>
      </dsp:nvSpPr>
      <dsp:spPr>
        <a:xfrm>
          <a:off x="2193276" y="80854"/>
          <a:ext cx="1986095" cy="170231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5E1C225E-4753-40A9-9668-2FD59B602DCC}">
      <dsp:nvSpPr>
        <dsp:cNvPr id="0" name=""/>
        <dsp:cNvSpPr/>
      </dsp:nvSpPr>
      <dsp:spPr>
        <a:xfrm>
          <a:off x="2193276" y="1272477"/>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dirty="0">
              <a:solidFill>
                <a:schemeClr val="tx1"/>
              </a:solidFill>
              <a:latin typeface="Arial Narrow" panose="020B0606020202030204" pitchFamily="34" charset="0"/>
              <a:cs typeface="Arial" panose="020B0604020202020204" pitchFamily="34" charset="0"/>
            </a:rPr>
            <a:t>Hitze &amp; Luftqualität)</a:t>
          </a:r>
        </a:p>
      </dsp:txBody>
      <dsp:txXfrm>
        <a:off x="2193276" y="1272477"/>
        <a:ext cx="1986095" cy="408556"/>
      </dsp:txXfrm>
    </dsp:sp>
    <dsp:sp modelId="{2072BD56-8BCE-42CB-8F0A-B3718220EB4D}">
      <dsp:nvSpPr>
        <dsp:cNvPr id="0" name=""/>
        <dsp:cNvSpPr/>
      </dsp:nvSpPr>
      <dsp:spPr>
        <a:xfrm>
          <a:off x="4381946" y="80854"/>
          <a:ext cx="1986095" cy="170231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D9BB8D2E-6BF7-4289-BDF5-730303341FD6}">
      <dsp:nvSpPr>
        <dsp:cNvPr id="0" name=""/>
        <dsp:cNvSpPr/>
      </dsp:nvSpPr>
      <dsp:spPr>
        <a:xfrm>
          <a:off x="4381946" y="1272477"/>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a:solidFill>
                <a:schemeClr val="tx1"/>
              </a:solidFill>
              <a:latin typeface="Arial Narrow" panose="020B0606020202030204" pitchFamily="34" charset="0"/>
              <a:cs typeface="Arial" panose="020B0604020202020204" pitchFamily="34" charset="0"/>
            </a:rPr>
            <a:t>Klimaangepasste Stadt- / Kommunalentwicklung</a:t>
          </a:r>
          <a:endParaRPr lang="de-DE" sz="1600" kern="1200" dirty="0">
            <a:solidFill>
              <a:schemeClr val="tx1"/>
            </a:solidFill>
            <a:latin typeface="Arial Narrow" panose="020B0606020202030204" pitchFamily="34" charset="0"/>
            <a:cs typeface="Arial" panose="020B0604020202020204" pitchFamily="34" charset="0"/>
          </a:endParaRPr>
        </a:p>
      </dsp:txBody>
      <dsp:txXfrm>
        <a:off x="4381946" y="1272477"/>
        <a:ext cx="1986095" cy="408556"/>
      </dsp:txXfrm>
    </dsp:sp>
    <dsp:sp modelId="{789A5C4D-F5D6-42BA-B0F7-5C27962B2ECB}">
      <dsp:nvSpPr>
        <dsp:cNvPr id="0" name=""/>
        <dsp:cNvSpPr/>
      </dsp:nvSpPr>
      <dsp:spPr>
        <a:xfrm>
          <a:off x="6570617" y="80854"/>
          <a:ext cx="1986095" cy="170231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548C082C-CA5A-42B6-8B20-2A4031079D42}">
      <dsp:nvSpPr>
        <dsp:cNvPr id="0" name=""/>
        <dsp:cNvSpPr/>
      </dsp:nvSpPr>
      <dsp:spPr>
        <a:xfrm>
          <a:off x="6570617" y="1272477"/>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a:solidFill>
                <a:schemeClr val="tx1"/>
              </a:solidFill>
              <a:latin typeface="Arial Narrow" panose="020B0606020202030204" pitchFamily="34" charset="0"/>
              <a:cs typeface="Arial" panose="020B0604020202020204" pitchFamily="34" charset="0"/>
            </a:rPr>
            <a:t>Klimaschutzkonzepte</a:t>
          </a:r>
          <a:endParaRPr lang="de-DE" sz="1600" kern="1200" dirty="0">
            <a:solidFill>
              <a:schemeClr val="tx1"/>
            </a:solidFill>
            <a:latin typeface="Arial Narrow" panose="020B0606020202030204" pitchFamily="34" charset="0"/>
            <a:cs typeface="Arial" panose="020B0604020202020204" pitchFamily="34" charset="0"/>
          </a:endParaRPr>
        </a:p>
      </dsp:txBody>
      <dsp:txXfrm>
        <a:off x="6570617" y="1272477"/>
        <a:ext cx="1986095" cy="408556"/>
      </dsp:txXfrm>
    </dsp:sp>
    <dsp:sp modelId="{63D363B4-8F10-482F-8ED2-AD916D5F606B}">
      <dsp:nvSpPr>
        <dsp:cNvPr id="0" name=""/>
        <dsp:cNvSpPr/>
      </dsp:nvSpPr>
      <dsp:spPr>
        <a:xfrm>
          <a:off x="4605" y="1981782"/>
          <a:ext cx="1986095" cy="170231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A87DADF5-28A2-4CBE-8A8C-56128EAFDDCD}">
      <dsp:nvSpPr>
        <dsp:cNvPr id="0" name=""/>
        <dsp:cNvSpPr/>
      </dsp:nvSpPr>
      <dsp:spPr>
        <a:xfrm>
          <a:off x="4605" y="3173405"/>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a:solidFill>
                <a:schemeClr val="tx1"/>
              </a:solidFill>
              <a:latin typeface="Arial Narrow" panose="020B0606020202030204" pitchFamily="34" charset="0"/>
              <a:cs typeface="Arial" panose="020B0604020202020204" pitchFamily="34" charset="0"/>
            </a:rPr>
            <a:t>Finanzierung &amp; Monitoring</a:t>
          </a:r>
          <a:endParaRPr lang="de-DE" sz="1600" kern="1200" dirty="0">
            <a:solidFill>
              <a:schemeClr val="tx1"/>
            </a:solidFill>
            <a:latin typeface="Arial Narrow" panose="020B0606020202030204" pitchFamily="34" charset="0"/>
            <a:cs typeface="Arial" panose="020B0604020202020204" pitchFamily="34" charset="0"/>
          </a:endParaRPr>
        </a:p>
      </dsp:txBody>
      <dsp:txXfrm>
        <a:off x="4605" y="3173405"/>
        <a:ext cx="1986095" cy="408556"/>
      </dsp:txXfrm>
    </dsp:sp>
    <dsp:sp modelId="{BE0BC21E-E94D-4057-BCBF-4B86C76C8A70}">
      <dsp:nvSpPr>
        <dsp:cNvPr id="0" name=""/>
        <dsp:cNvSpPr/>
      </dsp:nvSpPr>
      <dsp:spPr>
        <a:xfrm>
          <a:off x="2193276" y="1981782"/>
          <a:ext cx="1986095" cy="170231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BFC3233F-8955-47B4-BBA7-36DC44D4F938}">
      <dsp:nvSpPr>
        <dsp:cNvPr id="0" name=""/>
        <dsp:cNvSpPr/>
      </dsp:nvSpPr>
      <dsp:spPr>
        <a:xfrm>
          <a:off x="2193276" y="3173405"/>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dirty="0">
              <a:solidFill>
                <a:schemeClr val="tx1"/>
              </a:solidFill>
              <a:latin typeface="Arial Narrow" panose="020B0606020202030204" pitchFamily="34" charset="0"/>
              <a:cs typeface="Arial" panose="020B0604020202020204" pitchFamily="34" charset="0"/>
            </a:rPr>
            <a:t>Urbanes Grün</a:t>
          </a:r>
        </a:p>
      </dsp:txBody>
      <dsp:txXfrm>
        <a:off x="2193276" y="3173405"/>
        <a:ext cx="1986095" cy="408556"/>
      </dsp:txXfrm>
    </dsp:sp>
    <dsp:sp modelId="{B85DECCA-308F-4400-8657-3AA8D103615B}">
      <dsp:nvSpPr>
        <dsp:cNvPr id="0" name=""/>
        <dsp:cNvSpPr/>
      </dsp:nvSpPr>
      <dsp:spPr>
        <a:xfrm>
          <a:off x="4381946" y="1981782"/>
          <a:ext cx="1986095" cy="1702318"/>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54D3D967-F56E-474C-A065-81171FAB7C7E}">
      <dsp:nvSpPr>
        <dsp:cNvPr id="0" name=""/>
        <dsp:cNvSpPr/>
      </dsp:nvSpPr>
      <dsp:spPr>
        <a:xfrm>
          <a:off x="4381946" y="3173405"/>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a:solidFill>
                <a:schemeClr val="tx1"/>
              </a:solidFill>
              <a:latin typeface="Arial Narrow" panose="020B0606020202030204" pitchFamily="34" charset="0"/>
              <a:cs typeface="Arial" panose="020B0604020202020204" pitchFamily="34" charset="0"/>
            </a:rPr>
            <a:t>Wasser in der Stadt</a:t>
          </a:r>
          <a:endParaRPr lang="de-DE" sz="1600" kern="1200" dirty="0">
            <a:solidFill>
              <a:schemeClr val="tx1"/>
            </a:solidFill>
            <a:latin typeface="Arial Narrow" panose="020B0606020202030204" pitchFamily="34" charset="0"/>
            <a:cs typeface="Arial" panose="020B0604020202020204" pitchFamily="34" charset="0"/>
          </a:endParaRPr>
        </a:p>
      </dsp:txBody>
      <dsp:txXfrm>
        <a:off x="4381946" y="3173405"/>
        <a:ext cx="1986095" cy="408556"/>
      </dsp:txXfrm>
    </dsp:sp>
    <dsp:sp modelId="{ADF658B9-4A60-4BC7-9816-870FE9995170}">
      <dsp:nvSpPr>
        <dsp:cNvPr id="0" name=""/>
        <dsp:cNvSpPr/>
      </dsp:nvSpPr>
      <dsp:spPr>
        <a:xfrm>
          <a:off x="6570617" y="1981782"/>
          <a:ext cx="1986095" cy="1702318"/>
        </a:xfrm>
        <a:prstGeom prst="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t="-8000" b="-8000"/>
          </a:stretch>
        </a:blipFill>
        <a:ln>
          <a:noFill/>
        </a:ln>
        <a:effectLst/>
      </dsp:spPr>
      <dsp:style>
        <a:lnRef idx="0">
          <a:scrgbClr r="0" g="0" b="0"/>
        </a:lnRef>
        <a:fillRef idx="1">
          <a:scrgbClr r="0" g="0" b="0"/>
        </a:fillRef>
        <a:effectRef idx="0">
          <a:scrgbClr r="0" g="0" b="0"/>
        </a:effectRef>
        <a:fontRef idx="minor"/>
      </dsp:style>
    </dsp:sp>
    <dsp:sp modelId="{2413440C-E795-4FC7-8E72-21EA5A6756CE}">
      <dsp:nvSpPr>
        <dsp:cNvPr id="0" name=""/>
        <dsp:cNvSpPr/>
      </dsp:nvSpPr>
      <dsp:spPr>
        <a:xfrm>
          <a:off x="6570617" y="3173405"/>
          <a:ext cx="1986095" cy="408556"/>
        </a:xfrm>
        <a:prstGeom prst="rect">
          <a:avLst/>
        </a:prstGeom>
        <a:solidFill>
          <a:schemeClr val="accent5">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ctr" defTabSz="711200">
            <a:lnSpc>
              <a:spcPct val="90000"/>
            </a:lnSpc>
            <a:spcBef>
              <a:spcPct val="0"/>
            </a:spcBef>
            <a:spcAft>
              <a:spcPct val="35000"/>
            </a:spcAft>
            <a:buNone/>
          </a:pPr>
          <a:r>
            <a:rPr lang="de-DE" sz="1600" kern="1200" dirty="0">
              <a:solidFill>
                <a:schemeClr val="tx1"/>
              </a:solidFill>
              <a:latin typeface="Arial Narrow" panose="020B0606020202030204" pitchFamily="34" charset="0"/>
              <a:cs typeface="Arial" panose="020B0604020202020204" pitchFamily="34" charset="0"/>
            </a:rPr>
            <a:t>Ingenieurstechnische/ stadtplanerische Fragen</a:t>
          </a:r>
        </a:p>
      </dsp:txBody>
      <dsp:txXfrm>
        <a:off x="6570617" y="3173405"/>
        <a:ext cx="1986095" cy="4085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9119DC-245E-46A0-9571-34125D67CF16}">
      <dsp:nvSpPr>
        <dsp:cNvPr id="0" name=""/>
        <dsp:cNvSpPr/>
      </dsp:nvSpPr>
      <dsp:spPr>
        <a:xfrm>
          <a:off x="3893" y="0"/>
          <a:ext cx="3745380" cy="251780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Strategische Ansätze</a:t>
          </a:r>
        </a:p>
      </dsp:txBody>
      <dsp:txXfrm>
        <a:off x="3893" y="0"/>
        <a:ext cx="3745380" cy="755341"/>
      </dsp:txXfrm>
    </dsp:sp>
    <dsp:sp modelId="{DDE05725-A38B-466B-8192-C3529044222A}">
      <dsp:nvSpPr>
        <dsp:cNvPr id="0" name=""/>
        <dsp:cNvSpPr/>
      </dsp:nvSpPr>
      <dsp:spPr>
        <a:xfrm>
          <a:off x="378431" y="755556"/>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Klimaanpassungskonzept</a:t>
          </a:r>
        </a:p>
      </dsp:txBody>
      <dsp:txXfrm>
        <a:off x="392919" y="770044"/>
        <a:ext cx="2967328" cy="465672"/>
      </dsp:txXfrm>
    </dsp:sp>
    <dsp:sp modelId="{DD6B3530-15EF-4113-A1CE-DDCB9D411E81}">
      <dsp:nvSpPr>
        <dsp:cNvPr id="0" name=""/>
        <dsp:cNvSpPr/>
      </dsp:nvSpPr>
      <dsp:spPr>
        <a:xfrm>
          <a:off x="378431" y="1326304"/>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Teilkonzept der Klimaanpassung</a:t>
          </a:r>
        </a:p>
      </dsp:txBody>
      <dsp:txXfrm>
        <a:off x="392919" y="1340792"/>
        <a:ext cx="2967328" cy="465672"/>
      </dsp:txXfrm>
    </dsp:sp>
    <dsp:sp modelId="{835FBE51-5ACA-4623-8AA6-2969DE24DB96}">
      <dsp:nvSpPr>
        <dsp:cNvPr id="0" name=""/>
        <dsp:cNvSpPr/>
      </dsp:nvSpPr>
      <dsp:spPr>
        <a:xfrm>
          <a:off x="378431" y="1897052"/>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Hitzeschutz/ Hitzeaktionsplanung</a:t>
          </a:r>
        </a:p>
      </dsp:txBody>
      <dsp:txXfrm>
        <a:off x="392919" y="1911540"/>
        <a:ext cx="2967328" cy="465672"/>
      </dsp:txXfrm>
    </dsp:sp>
    <dsp:sp modelId="{7B666C96-149B-4B71-81ED-AB1E726C30B3}">
      <dsp:nvSpPr>
        <dsp:cNvPr id="0" name=""/>
        <dsp:cNvSpPr/>
      </dsp:nvSpPr>
      <dsp:spPr>
        <a:xfrm>
          <a:off x="4030177" y="0"/>
          <a:ext cx="3745380" cy="251780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Maßnahmen</a:t>
          </a:r>
        </a:p>
      </dsp:txBody>
      <dsp:txXfrm>
        <a:off x="4030177" y="0"/>
        <a:ext cx="3745380" cy="755341"/>
      </dsp:txXfrm>
    </dsp:sp>
    <dsp:sp modelId="{DFD42EAF-6DF9-47C8-BDF0-9A28BCC23942}">
      <dsp:nvSpPr>
        <dsp:cNvPr id="0" name=""/>
        <dsp:cNvSpPr/>
      </dsp:nvSpPr>
      <dsp:spPr>
        <a:xfrm>
          <a:off x="4404715" y="755556"/>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Naturbasierte Maßnahmen</a:t>
          </a:r>
        </a:p>
      </dsp:txBody>
      <dsp:txXfrm>
        <a:off x="4419203" y="770044"/>
        <a:ext cx="2967328" cy="465672"/>
      </dsp:txXfrm>
    </dsp:sp>
    <dsp:sp modelId="{D0085D4E-5E87-46C7-88F1-625AC03D1700}">
      <dsp:nvSpPr>
        <dsp:cNvPr id="0" name=""/>
        <dsp:cNvSpPr/>
      </dsp:nvSpPr>
      <dsp:spPr>
        <a:xfrm>
          <a:off x="4404715" y="1326304"/>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Graue Maßnahmen</a:t>
          </a:r>
        </a:p>
      </dsp:txBody>
      <dsp:txXfrm>
        <a:off x="4419203" y="1340792"/>
        <a:ext cx="2967328" cy="465672"/>
      </dsp:txXfrm>
    </dsp:sp>
    <dsp:sp modelId="{406EC72C-CCF6-4748-9345-AF1E4D2633C5}">
      <dsp:nvSpPr>
        <dsp:cNvPr id="0" name=""/>
        <dsp:cNvSpPr/>
      </dsp:nvSpPr>
      <dsp:spPr>
        <a:xfrm>
          <a:off x="4404715" y="1897052"/>
          <a:ext cx="2996304" cy="49464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de-DE" sz="1800" kern="1200" dirty="0">
              <a:latin typeface="Arial Narrow" panose="020B0606020202030204" pitchFamily="34" charset="0"/>
            </a:rPr>
            <a:t>Weiche Maßnahmen</a:t>
          </a:r>
        </a:p>
      </dsp:txBody>
      <dsp:txXfrm>
        <a:off x="4419203" y="1911540"/>
        <a:ext cx="2967328" cy="465672"/>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D1491-ADAA-4FFD-A116-56D17BA8DBB8}" type="datetimeFigureOut">
              <a:rPr lang="de-DE" smtClean="0"/>
              <a:t>07.04.2025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DFB31-0F00-42EA-B050-9BAE453EAE95}" type="slidenum">
              <a:rPr lang="de-DE" smtClean="0"/>
              <a:t>‹Nr.›</a:t>
            </a:fld>
            <a:endParaRPr lang="de-DE"/>
          </a:p>
        </p:txBody>
      </p:sp>
    </p:spTree>
    <p:extLst>
      <p:ext uri="{BB962C8B-B14F-4D97-AF65-F5344CB8AC3E}">
        <p14:creationId xmlns:p14="http://schemas.microsoft.com/office/powerpoint/2010/main" val="3284376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2</a:t>
            </a:fld>
            <a:endParaRPr lang="de-DE"/>
          </a:p>
        </p:txBody>
      </p:sp>
    </p:spTree>
    <p:extLst>
      <p:ext uri="{BB962C8B-B14F-4D97-AF65-F5344CB8AC3E}">
        <p14:creationId xmlns:p14="http://schemas.microsoft.com/office/powerpoint/2010/main" val="16013834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21</a:t>
            </a:fld>
            <a:endParaRPr lang="de-DE"/>
          </a:p>
        </p:txBody>
      </p:sp>
    </p:spTree>
    <p:extLst>
      <p:ext uri="{BB962C8B-B14F-4D97-AF65-F5344CB8AC3E}">
        <p14:creationId xmlns:p14="http://schemas.microsoft.com/office/powerpoint/2010/main" val="1917917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22</a:t>
            </a:fld>
            <a:endParaRPr lang="de-DE"/>
          </a:p>
        </p:txBody>
      </p:sp>
    </p:spTree>
    <p:extLst>
      <p:ext uri="{BB962C8B-B14F-4D97-AF65-F5344CB8AC3E}">
        <p14:creationId xmlns:p14="http://schemas.microsoft.com/office/powerpoint/2010/main" val="24889702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CCB755-4B5B-FE56-4052-8644BA48061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CB1E27A-40E5-A50C-8510-06D0B5DE3E9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051902-FBB5-40F9-7FA4-C7EC239ECA8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8D9DD43-B20A-29D1-69B1-73669A7935A6}"/>
              </a:ext>
            </a:extLst>
          </p:cNvPr>
          <p:cNvSpPr>
            <a:spLocks noGrp="1"/>
          </p:cNvSpPr>
          <p:nvPr>
            <p:ph type="sldNum" sz="quarter" idx="5"/>
          </p:nvPr>
        </p:nvSpPr>
        <p:spPr/>
        <p:txBody>
          <a:bodyPr/>
          <a:lstStyle/>
          <a:p>
            <a:fld id="{265DFB31-0F00-42EA-B050-9BAE453EAE95}" type="slidenum">
              <a:rPr lang="de-DE" smtClean="0"/>
              <a:t>23</a:t>
            </a:fld>
            <a:endParaRPr lang="de-DE"/>
          </a:p>
        </p:txBody>
      </p:sp>
    </p:spTree>
    <p:extLst>
      <p:ext uri="{BB962C8B-B14F-4D97-AF65-F5344CB8AC3E}">
        <p14:creationId xmlns:p14="http://schemas.microsoft.com/office/powerpoint/2010/main" val="4016340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9E9CAF-E4F0-5215-5964-54B58882872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2D293E8-CE00-8975-AA8F-C12BA918458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79ABDBF-BAA7-8112-4608-60F9375C2925}"/>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75846AEE-015D-F269-D91E-320291A7356A}"/>
              </a:ext>
            </a:extLst>
          </p:cNvPr>
          <p:cNvSpPr>
            <a:spLocks noGrp="1"/>
          </p:cNvSpPr>
          <p:nvPr>
            <p:ph type="sldNum" sz="quarter" idx="5"/>
          </p:nvPr>
        </p:nvSpPr>
        <p:spPr/>
        <p:txBody>
          <a:bodyPr/>
          <a:lstStyle/>
          <a:p>
            <a:fld id="{265DFB31-0F00-42EA-B050-9BAE453EAE95}" type="slidenum">
              <a:rPr lang="de-DE" smtClean="0"/>
              <a:t>24</a:t>
            </a:fld>
            <a:endParaRPr lang="de-DE"/>
          </a:p>
        </p:txBody>
      </p:sp>
    </p:spTree>
    <p:extLst>
      <p:ext uri="{BB962C8B-B14F-4D97-AF65-F5344CB8AC3E}">
        <p14:creationId xmlns:p14="http://schemas.microsoft.com/office/powerpoint/2010/main" val="8854283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08C3D-2AA7-75D6-0BBA-0AA4CCACB4A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E1AEAF3-BCBE-5543-E2C6-41A6554BD5A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F70635A-2829-87D6-15E2-D21D64F6D86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891D6C1-5058-2AF2-6666-32F78D38B144}"/>
              </a:ext>
            </a:extLst>
          </p:cNvPr>
          <p:cNvSpPr>
            <a:spLocks noGrp="1"/>
          </p:cNvSpPr>
          <p:nvPr>
            <p:ph type="sldNum" sz="quarter" idx="5"/>
          </p:nvPr>
        </p:nvSpPr>
        <p:spPr/>
        <p:txBody>
          <a:bodyPr/>
          <a:lstStyle/>
          <a:p>
            <a:fld id="{265DFB31-0F00-42EA-B050-9BAE453EAE95}" type="slidenum">
              <a:rPr lang="de-DE" smtClean="0"/>
              <a:t>25</a:t>
            </a:fld>
            <a:endParaRPr lang="de-DE"/>
          </a:p>
        </p:txBody>
      </p:sp>
    </p:spTree>
    <p:extLst>
      <p:ext uri="{BB962C8B-B14F-4D97-AF65-F5344CB8AC3E}">
        <p14:creationId xmlns:p14="http://schemas.microsoft.com/office/powerpoint/2010/main" val="2935415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2C94C-4C1B-6DB9-AD36-08A7605C65E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694C432-C8B2-2838-6B06-9D8E548B0E5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B4CBF82-0F16-508D-3F99-7B8A47562A56}"/>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9FE72B3-1847-8730-C43A-3F71B36FE5EC}"/>
              </a:ext>
            </a:extLst>
          </p:cNvPr>
          <p:cNvSpPr>
            <a:spLocks noGrp="1"/>
          </p:cNvSpPr>
          <p:nvPr>
            <p:ph type="sldNum" sz="quarter" idx="5"/>
          </p:nvPr>
        </p:nvSpPr>
        <p:spPr/>
        <p:txBody>
          <a:bodyPr/>
          <a:lstStyle/>
          <a:p>
            <a:fld id="{265DFB31-0F00-42EA-B050-9BAE453EAE95}" type="slidenum">
              <a:rPr lang="de-DE" smtClean="0"/>
              <a:t>26</a:t>
            </a:fld>
            <a:endParaRPr lang="de-DE"/>
          </a:p>
        </p:txBody>
      </p:sp>
    </p:spTree>
    <p:extLst>
      <p:ext uri="{BB962C8B-B14F-4D97-AF65-F5344CB8AC3E}">
        <p14:creationId xmlns:p14="http://schemas.microsoft.com/office/powerpoint/2010/main" val="289456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412FBF-B773-956A-95AD-46324655335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F73A7D9-D352-549C-5B8E-AF8977FE29A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DD4EE2E-1632-1E4E-151A-D84E6508FE93}"/>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4C147022-D062-D887-81F7-F06DDDA1C60F}"/>
              </a:ext>
            </a:extLst>
          </p:cNvPr>
          <p:cNvSpPr>
            <a:spLocks noGrp="1"/>
          </p:cNvSpPr>
          <p:nvPr>
            <p:ph type="sldNum" sz="quarter" idx="5"/>
          </p:nvPr>
        </p:nvSpPr>
        <p:spPr/>
        <p:txBody>
          <a:bodyPr/>
          <a:lstStyle/>
          <a:p>
            <a:fld id="{265DFB31-0F00-42EA-B050-9BAE453EAE95}" type="slidenum">
              <a:rPr lang="de-DE" smtClean="0"/>
              <a:t>29</a:t>
            </a:fld>
            <a:endParaRPr lang="de-DE"/>
          </a:p>
        </p:txBody>
      </p:sp>
    </p:spTree>
    <p:extLst>
      <p:ext uri="{BB962C8B-B14F-4D97-AF65-F5344CB8AC3E}">
        <p14:creationId xmlns:p14="http://schemas.microsoft.com/office/powerpoint/2010/main" val="872070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FDEE1-8A15-900E-D696-B412B9563CE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CA55794-520B-4061-E60B-5635F8EB2D4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742E9D-6A7F-6CF3-A3CB-85FBCD89A24B}"/>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2C05EC46-1012-6649-C494-FE8AF775BFBA}"/>
              </a:ext>
            </a:extLst>
          </p:cNvPr>
          <p:cNvSpPr>
            <a:spLocks noGrp="1"/>
          </p:cNvSpPr>
          <p:nvPr>
            <p:ph type="sldNum" sz="quarter" idx="5"/>
          </p:nvPr>
        </p:nvSpPr>
        <p:spPr/>
        <p:txBody>
          <a:bodyPr/>
          <a:lstStyle/>
          <a:p>
            <a:fld id="{265DFB31-0F00-42EA-B050-9BAE453EAE95}" type="slidenum">
              <a:rPr lang="de-DE" smtClean="0"/>
              <a:t>30</a:t>
            </a:fld>
            <a:endParaRPr lang="de-DE"/>
          </a:p>
        </p:txBody>
      </p:sp>
    </p:spTree>
    <p:extLst>
      <p:ext uri="{BB962C8B-B14F-4D97-AF65-F5344CB8AC3E}">
        <p14:creationId xmlns:p14="http://schemas.microsoft.com/office/powerpoint/2010/main" val="2899313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2C89E-3B0E-FAD2-BE10-3233CBD9750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F443263-A3B8-1FB5-4B90-6E7BC3410F8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25AC642-8C4F-6071-608A-2AAF911E02EC}"/>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5F5626C1-8CE9-688A-C1D1-1A9E462EBFE5}"/>
              </a:ext>
            </a:extLst>
          </p:cNvPr>
          <p:cNvSpPr>
            <a:spLocks noGrp="1"/>
          </p:cNvSpPr>
          <p:nvPr>
            <p:ph type="sldNum" sz="quarter" idx="5"/>
          </p:nvPr>
        </p:nvSpPr>
        <p:spPr/>
        <p:txBody>
          <a:bodyPr/>
          <a:lstStyle/>
          <a:p>
            <a:fld id="{265DFB31-0F00-42EA-B050-9BAE453EAE95}" type="slidenum">
              <a:rPr lang="de-DE" smtClean="0"/>
              <a:t>31</a:t>
            </a:fld>
            <a:endParaRPr lang="de-DE"/>
          </a:p>
        </p:txBody>
      </p:sp>
    </p:spTree>
    <p:extLst>
      <p:ext uri="{BB962C8B-B14F-4D97-AF65-F5344CB8AC3E}">
        <p14:creationId xmlns:p14="http://schemas.microsoft.com/office/powerpoint/2010/main" val="776820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4544C-C7F3-9CBD-0B29-5EECE5ED6ED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5197A5-9D3A-F43A-FC1E-18ABA3A9DAF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BA44C9-1809-6707-BDAC-D1ACAFCB353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4AC52A22-64D1-7667-F974-AB85F69779D0}"/>
              </a:ext>
            </a:extLst>
          </p:cNvPr>
          <p:cNvSpPr>
            <a:spLocks noGrp="1"/>
          </p:cNvSpPr>
          <p:nvPr>
            <p:ph type="sldNum" sz="quarter" idx="5"/>
          </p:nvPr>
        </p:nvSpPr>
        <p:spPr/>
        <p:txBody>
          <a:bodyPr/>
          <a:lstStyle/>
          <a:p>
            <a:fld id="{265DFB31-0F00-42EA-B050-9BAE453EAE95}" type="slidenum">
              <a:rPr lang="de-DE" smtClean="0"/>
              <a:t>32</a:t>
            </a:fld>
            <a:endParaRPr lang="de-DE"/>
          </a:p>
        </p:txBody>
      </p:sp>
    </p:spTree>
    <p:extLst>
      <p:ext uri="{BB962C8B-B14F-4D97-AF65-F5344CB8AC3E}">
        <p14:creationId xmlns:p14="http://schemas.microsoft.com/office/powerpoint/2010/main" val="3584344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6</a:t>
            </a:fld>
            <a:endParaRPr lang="de-DE"/>
          </a:p>
        </p:txBody>
      </p:sp>
    </p:spTree>
    <p:extLst>
      <p:ext uri="{BB962C8B-B14F-4D97-AF65-F5344CB8AC3E}">
        <p14:creationId xmlns:p14="http://schemas.microsoft.com/office/powerpoint/2010/main" val="3169986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CF50-5412-1A7D-E015-04E952A1640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8BD2308-06CA-872B-9882-5CA84936B272}"/>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3B96794-A1E2-748C-0190-543E6C62921D}"/>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B9E41AEF-04BC-301F-556A-9D5681A62717}"/>
              </a:ext>
            </a:extLst>
          </p:cNvPr>
          <p:cNvSpPr>
            <a:spLocks noGrp="1"/>
          </p:cNvSpPr>
          <p:nvPr>
            <p:ph type="sldNum" sz="quarter" idx="5"/>
          </p:nvPr>
        </p:nvSpPr>
        <p:spPr/>
        <p:txBody>
          <a:bodyPr/>
          <a:lstStyle/>
          <a:p>
            <a:fld id="{265DFB31-0F00-42EA-B050-9BAE453EAE95}" type="slidenum">
              <a:rPr lang="de-DE" smtClean="0"/>
              <a:t>33</a:t>
            </a:fld>
            <a:endParaRPr lang="de-DE"/>
          </a:p>
        </p:txBody>
      </p:sp>
    </p:spTree>
    <p:extLst>
      <p:ext uri="{BB962C8B-B14F-4D97-AF65-F5344CB8AC3E}">
        <p14:creationId xmlns:p14="http://schemas.microsoft.com/office/powerpoint/2010/main" val="722150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8244C-F0C4-F17F-3C04-FD051668A11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DD7F229-DF64-A7CB-D50C-AF29FAF2C0F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D37661B-03E7-DDE6-E063-9E5EB7DE9103}"/>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CF38CCDD-CB02-39EF-3434-DA993BCFA699}"/>
              </a:ext>
            </a:extLst>
          </p:cNvPr>
          <p:cNvSpPr>
            <a:spLocks noGrp="1"/>
          </p:cNvSpPr>
          <p:nvPr>
            <p:ph type="sldNum" sz="quarter" idx="5"/>
          </p:nvPr>
        </p:nvSpPr>
        <p:spPr/>
        <p:txBody>
          <a:bodyPr/>
          <a:lstStyle/>
          <a:p>
            <a:fld id="{265DFB31-0F00-42EA-B050-9BAE453EAE95}" type="slidenum">
              <a:rPr lang="de-DE" smtClean="0"/>
              <a:t>34</a:t>
            </a:fld>
            <a:endParaRPr lang="de-DE"/>
          </a:p>
        </p:txBody>
      </p:sp>
    </p:spTree>
    <p:extLst>
      <p:ext uri="{BB962C8B-B14F-4D97-AF65-F5344CB8AC3E}">
        <p14:creationId xmlns:p14="http://schemas.microsoft.com/office/powerpoint/2010/main" val="22782670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5AB20A-1D39-2462-4AA2-75FB115BDDD2}"/>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476B277-9CBA-3A67-BF0E-8523E2026BC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939A273-DAFA-7CB5-5171-DABE29A2E36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162567F-E244-FA41-DF3A-FFCF31DB2D83}"/>
              </a:ext>
            </a:extLst>
          </p:cNvPr>
          <p:cNvSpPr>
            <a:spLocks noGrp="1"/>
          </p:cNvSpPr>
          <p:nvPr>
            <p:ph type="sldNum" sz="quarter" idx="5"/>
          </p:nvPr>
        </p:nvSpPr>
        <p:spPr/>
        <p:txBody>
          <a:bodyPr/>
          <a:lstStyle/>
          <a:p>
            <a:fld id="{265DFB31-0F00-42EA-B050-9BAE453EAE95}" type="slidenum">
              <a:rPr lang="de-DE" smtClean="0"/>
              <a:t>35</a:t>
            </a:fld>
            <a:endParaRPr lang="de-DE"/>
          </a:p>
        </p:txBody>
      </p:sp>
    </p:spTree>
    <p:extLst>
      <p:ext uri="{BB962C8B-B14F-4D97-AF65-F5344CB8AC3E}">
        <p14:creationId xmlns:p14="http://schemas.microsoft.com/office/powerpoint/2010/main" val="3833028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1828A-39E8-4384-2208-A5F44FE659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FA565C9-5C55-67FF-FD9E-3193880035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5361752-E5BE-16B7-76EC-1986E5E038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EDB1194-ECE1-471E-F2AE-29CC486CCA2E}"/>
              </a:ext>
            </a:extLst>
          </p:cNvPr>
          <p:cNvSpPr>
            <a:spLocks noGrp="1"/>
          </p:cNvSpPr>
          <p:nvPr>
            <p:ph type="sldNum" sz="quarter" idx="5"/>
          </p:nvPr>
        </p:nvSpPr>
        <p:spPr/>
        <p:txBody>
          <a:bodyPr/>
          <a:lstStyle/>
          <a:p>
            <a:fld id="{265DFB31-0F00-42EA-B050-9BAE453EAE95}" type="slidenum">
              <a:rPr lang="de-DE" smtClean="0"/>
              <a:t>36</a:t>
            </a:fld>
            <a:endParaRPr lang="de-DE"/>
          </a:p>
        </p:txBody>
      </p:sp>
    </p:spTree>
    <p:extLst>
      <p:ext uri="{BB962C8B-B14F-4D97-AF65-F5344CB8AC3E}">
        <p14:creationId xmlns:p14="http://schemas.microsoft.com/office/powerpoint/2010/main" val="833008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1828A-39E8-4384-2208-A5F44FE659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FA565C9-5C55-67FF-FD9E-3193880035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5361752-E5BE-16B7-76EC-1986E5E038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EDB1194-ECE1-471E-F2AE-29CC486CCA2E}"/>
              </a:ext>
            </a:extLst>
          </p:cNvPr>
          <p:cNvSpPr>
            <a:spLocks noGrp="1"/>
          </p:cNvSpPr>
          <p:nvPr>
            <p:ph type="sldNum" sz="quarter" idx="5"/>
          </p:nvPr>
        </p:nvSpPr>
        <p:spPr/>
        <p:txBody>
          <a:bodyPr/>
          <a:lstStyle/>
          <a:p>
            <a:fld id="{265DFB31-0F00-42EA-B050-9BAE453EAE95}" type="slidenum">
              <a:rPr lang="de-DE" smtClean="0"/>
              <a:t>37</a:t>
            </a:fld>
            <a:endParaRPr lang="de-DE"/>
          </a:p>
        </p:txBody>
      </p:sp>
    </p:spTree>
    <p:extLst>
      <p:ext uri="{BB962C8B-B14F-4D97-AF65-F5344CB8AC3E}">
        <p14:creationId xmlns:p14="http://schemas.microsoft.com/office/powerpoint/2010/main" val="38242136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1595C-62AD-614C-ACDC-349955EE507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6129263-E300-BF5E-0574-3638471449E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D59649A-E94F-B8C2-404A-544DB20285B7}"/>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1850A20-BAA7-9452-6885-3DF1CC143B54}"/>
              </a:ext>
            </a:extLst>
          </p:cNvPr>
          <p:cNvSpPr>
            <a:spLocks noGrp="1"/>
          </p:cNvSpPr>
          <p:nvPr>
            <p:ph type="sldNum" sz="quarter" idx="5"/>
          </p:nvPr>
        </p:nvSpPr>
        <p:spPr/>
        <p:txBody>
          <a:bodyPr/>
          <a:lstStyle/>
          <a:p>
            <a:fld id="{265DFB31-0F00-42EA-B050-9BAE453EAE95}" type="slidenum">
              <a:rPr lang="de-DE" smtClean="0"/>
              <a:t>38</a:t>
            </a:fld>
            <a:endParaRPr lang="de-DE"/>
          </a:p>
        </p:txBody>
      </p:sp>
    </p:spTree>
    <p:extLst>
      <p:ext uri="{BB962C8B-B14F-4D97-AF65-F5344CB8AC3E}">
        <p14:creationId xmlns:p14="http://schemas.microsoft.com/office/powerpoint/2010/main" val="40450271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C8430-2999-32EE-A13D-3175CA6394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4D258FB-A940-AA55-BAFD-CC3F370FC2A9}"/>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4AB60E4-FC2E-61FA-082E-CFE48495BBDA}"/>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E78D038F-DEA5-8A8A-49F9-9CE093B45B6B}"/>
              </a:ext>
            </a:extLst>
          </p:cNvPr>
          <p:cNvSpPr>
            <a:spLocks noGrp="1"/>
          </p:cNvSpPr>
          <p:nvPr>
            <p:ph type="sldNum" sz="quarter" idx="5"/>
          </p:nvPr>
        </p:nvSpPr>
        <p:spPr/>
        <p:txBody>
          <a:bodyPr/>
          <a:lstStyle/>
          <a:p>
            <a:fld id="{265DFB31-0F00-42EA-B050-9BAE453EAE95}" type="slidenum">
              <a:rPr lang="de-DE" smtClean="0"/>
              <a:t>39</a:t>
            </a:fld>
            <a:endParaRPr lang="de-DE"/>
          </a:p>
        </p:txBody>
      </p:sp>
    </p:spTree>
    <p:extLst>
      <p:ext uri="{BB962C8B-B14F-4D97-AF65-F5344CB8AC3E}">
        <p14:creationId xmlns:p14="http://schemas.microsoft.com/office/powerpoint/2010/main" val="2525317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B65A-46B6-B221-9BC3-0E35F55E74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AE7EA8-3AD4-0D38-92D6-F055B0D64C9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1547D65-5FBE-9846-6252-F69638D01D2B}"/>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750DE884-F5CB-3582-DEDE-62B81DF0054A}"/>
              </a:ext>
            </a:extLst>
          </p:cNvPr>
          <p:cNvSpPr>
            <a:spLocks noGrp="1"/>
          </p:cNvSpPr>
          <p:nvPr>
            <p:ph type="sldNum" sz="quarter" idx="5"/>
          </p:nvPr>
        </p:nvSpPr>
        <p:spPr/>
        <p:txBody>
          <a:bodyPr/>
          <a:lstStyle/>
          <a:p>
            <a:fld id="{265DFB31-0F00-42EA-B050-9BAE453EAE95}" type="slidenum">
              <a:rPr lang="de-DE" smtClean="0"/>
              <a:t>43</a:t>
            </a:fld>
            <a:endParaRPr lang="de-DE"/>
          </a:p>
        </p:txBody>
      </p:sp>
    </p:spTree>
    <p:extLst>
      <p:ext uri="{BB962C8B-B14F-4D97-AF65-F5344CB8AC3E}">
        <p14:creationId xmlns:p14="http://schemas.microsoft.com/office/powerpoint/2010/main" val="3993473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45</a:t>
            </a:fld>
            <a:endParaRPr lang="de-DE"/>
          </a:p>
        </p:txBody>
      </p:sp>
    </p:spTree>
    <p:extLst>
      <p:ext uri="{BB962C8B-B14F-4D97-AF65-F5344CB8AC3E}">
        <p14:creationId xmlns:p14="http://schemas.microsoft.com/office/powerpoint/2010/main" val="30891690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DD08B-8BF0-6650-D6BC-6B15DE1BD2C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010BD18-26EE-B1EC-878A-34BA9392F13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89D5716-D26D-E8D2-5431-1325A8429E73}"/>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8025102A-DD8B-79AB-CD6D-EE372DD3B8A5}"/>
              </a:ext>
            </a:extLst>
          </p:cNvPr>
          <p:cNvSpPr>
            <a:spLocks noGrp="1"/>
          </p:cNvSpPr>
          <p:nvPr>
            <p:ph type="sldNum" sz="quarter" idx="5"/>
          </p:nvPr>
        </p:nvSpPr>
        <p:spPr/>
        <p:txBody>
          <a:bodyPr/>
          <a:lstStyle/>
          <a:p>
            <a:fld id="{265DFB31-0F00-42EA-B050-9BAE453EAE95}" type="slidenum">
              <a:rPr lang="de-DE" smtClean="0"/>
              <a:t>7</a:t>
            </a:fld>
            <a:endParaRPr lang="de-DE"/>
          </a:p>
        </p:txBody>
      </p:sp>
    </p:spTree>
    <p:extLst>
      <p:ext uri="{BB962C8B-B14F-4D97-AF65-F5344CB8AC3E}">
        <p14:creationId xmlns:p14="http://schemas.microsoft.com/office/powerpoint/2010/main" val="1843818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44DAF-9301-B1D5-1E71-4D4690740F2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CCA9FC1-33DE-FF20-5923-96B7D45F159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2EF526F8-E85F-D632-274F-1EE2A5E059F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C8C2CFD9-7488-E580-B552-2F2182F245FC}"/>
              </a:ext>
            </a:extLst>
          </p:cNvPr>
          <p:cNvSpPr>
            <a:spLocks noGrp="1"/>
          </p:cNvSpPr>
          <p:nvPr>
            <p:ph type="sldNum" sz="quarter" idx="5"/>
          </p:nvPr>
        </p:nvSpPr>
        <p:spPr/>
        <p:txBody>
          <a:bodyPr/>
          <a:lstStyle/>
          <a:p>
            <a:fld id="{265DFB31-0F00-42EA-B050-9BAE453EAE95}" type="slidenum">
              <a:rPr lang="de-DE" smtClean="0"/>
              <a:t>8</a:t>
            </a:fld>
            <a:endParaRPr lang="de-DE"/>
          </a:p>
        </p:txBody>
      </p:sp>
    </p:spTree>
    <p:extLst>
      <p:ext uri="{BB962C8B-B14F-4D97-AF65-F5344CB8AC3E}">
        <p14:creationId xmlns:p14="http://schemas.microsoft.com/office/powerpoint/2010/main" val="1812721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01723-11B7-2D3B-C648-CF9DB916E4B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5B1CD91-23CF-AB16-9C22-942C2DCE93B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FF6EB0D-3B1F-15B5-24E9-F134730F39C3}"/>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8F3B3E9-B62E-9F85-58C2-47502F5845D4}"/>
              </a:ext>
            </a:extLst>
          </p:cNvPr>
          <p:cNvSpPr>
            <a:spLocks noGrp="1"/>
          </p:cNvSpPr>
          <p:nvPr>
            <p:ph type="sldNum" sz="quarter" idx="5"/>
          </p:nvPr>
        </p:nvSpPr>
        <p:spPr/>
        <p:txBody>
          <a:bodyPr/>
          <a:lstStyle/>
          <a:p>
            <a:fld id="{265DFB31-0F00-42EA-B050-9BAE453EAE95}" type="slidenum">
              <a:rPr lang="de-DE" smtClean="0"/>
              <a:t>10</a:t>
            </a:fld>
            <a:endParaRPr lang="de-DE"/>
          </a:p>
        </p:txBody>
      </p:sp>
    </p:spTree>
    <p:extLst>
      <p:ext uri="{BB962C8B-B14F-4D97-AF65-F5344CB8AC3E}">
        <p14:creationId xmlns:p14="http://schemas.microsoft.com/office/powerpoint/2010/main" val="852967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864786-75B9-230A-7C6C-75A2F06377E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38F7E51-717D-6525-DAC3-24D0976366E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01D143A-EC50-0ED9-1E97-69F3BFF866D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FCEED1C1-909B-0110-3121-B62252332C62}"/>
              </a:ext>
            </a:extLst>
          </p:cNvPr>
          <p:cNvSpPr>
            <a:spLocks noGrp="1"/>
          </p:cNvSpPr>
          <p:nvPr>
            <p:ph type="sldNum" sz="quarter" idx="5"/>
          </p:nvPr>
        </p:nvSpPr>
        <p:spPr/>
        <p:txBody>
          <a:bodyPr/>
          <a:lstStyle/>
          <a:p>
            <a:fld id="{265DFB31-0F00-42EA-B050-9BAE453EAE95}" type="slidenum">
              <a:rPr lang="de-DE" smtClean="0"/>
              <a:t>13</a:t>
            </a:fld>
            <a:endParaRPr lang="de-DE"/>
          </a:p>
        </p:txBody>
      </p:sp>
    </p:spTree>
    <p:extLst>
      <p:ext uri="{BB962C8B-B14F-4D97-AF65-F5344CB8AC3E}">
        <p14:creationId xmlns:p14="http://schemas.microsoft.com/office/powerpoint/2010/main" val="2358818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14</a:t>
            </a:fld>
            <a:endParaRPr lang="de-DE"/>
          </a:p>
        </p:txBody>
      </p:sp>
    </p:spTree>
    <p:extLst>
      <p:ext uri="{BB962C8B-B14F-4D97-AF65-F5344CB8AC3E}">
        <p14:creationId xmlns:p14="http://schemas.microsoft.com/office/powerpoint/2010/main" val="3772942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15</a:t>
            </a:fld>
            <a:endParaRPr lang="de-DE"/>
          </a:p>
        </p:txBody>
      </p:sp>
    </p:spTree>
    <p:extLst>
      <p:ext uri="{BB962C8B-B14F-4D97-AF65-F5344CB8AC3E}">
        <p14:creationId xmlns:p14="http://schemas.microsoft.com/office/powerpoint/2010/main" val="2065398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17</a:t>
            </a:fld>
            <a:endParaRPr lang="de-DE"/>
          </a:p>
        </p:txBody>
      </p:sp>
    </p:spTree>
    <p:extLst>
      <p:ext uri="{BB962C8B-B14F-4D97-AF65-F5344CB8AC3E}">
        <p14:creationId xmlns:p14="http://schemas.microsoft.com/office/powerpoint/2010/main" val="3832731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594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4/7/2025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‹Nr.›</a:t>
            </a:fld>
            <a:endParaRPr/>
          </a:p>
        </p:txBody>
      </p:sp>
    </p:spTree>
    <p:extLst>
      <p:ext uri="{BB962C8B-B14F-4D97-AF65-F5344CB8AC3E}">
        <p14:creationId xmlns:p14="http://schemas.microsoft.com/office/powerpoint/2010/main" val="1060819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4/7/2025</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‹Nr.›</a:t>
            </a:fld>
            <a:endParaRPr lang="en-US"/>
          </a:p>
        </p:txBody>
      </p:sp>
    </p:spTree>
    <p:extLst>
      <p:ext uri="{BB962C8B-B14F-4D97-AF65-F5344CB8AC3E}">
        <p14:creationId xmlns:p14="http://schemas.microsoft.com/office/powerpoint/2010/main" val="213406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Nur Fußzeile">
    <p:spTree>
      <p:nvGrpSpPr>
        <p:cNvPr id="1" name=""/>
        <p:cNvGrpSpPr/>
        <p:nvPr/>
      </p:nvGrpSpPr>
      <p:grpSpPr>
        <a:xfrm>
          <a:off x="0" y="0"/>
          <a:ext cx="0" cy="0"/>
          <a:chOff x="0" y="0"/>
          <a:chExt cx="0" cy="0"/>
        </a:xfrm>
      </p:grpSpPr>
      <p:sp>
        <p:nvSpPr>
          <p:cNvPr id="10"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1"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371200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6"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9" name="Textplatzhalter 15"/>
          <p:cNvSpPr>
            <a:spLocks noGrp="1"/>
          </p:cNvSpPr>
          <p:nvPr>
            <p:ph type="body" sz="quarter" idx="11"/>
          </p:nvPr>
        </p:nvSpPr>
        <p:spPr>
          <a:xfrm>
            <a:off x="635000" y="2159000"/>
            <a:ext cx="109220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3"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125237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ext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347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extplatzhalter 15"/>
          <p:cNvSpPr>
            <a:spLocks noGrp="1"/>
          </p:cNvSpPr>
          <p:nvPr>
            <p:ph type="body" sz="quarter" idx="13"/>
          </p:nvPr>
        </p:nvSpPr>
        <p:spPr>
          <a:xfrm>
            <a:off x="64643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0"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2029225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8" name="Textplatzhalter 3"/>
          <p:cNvSpPr>
            <a:spLocks noGrp="1"/>
          </p:cNvSpPr>
          <p:nvPr>
            <p:ph type="body" sz="quarter" idx="14" hasCustomPrompt="1"/>
          </p:nvPr>
        </p:nvSpPr>
        <p:spPr>
          <a:xfrm>
            <a:off x="6946661" y="4920785"/>
            <a:ext cx="4617953"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9"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10" name="Textplatzhalter 15"/>
          <p:cNvSpPr>
            <a:spLocks noGrp="1"/>
          </p:cNvSpPr>
          <p:nvPr>
            <p:ph type="body" sz="quarter" idx="11"/>
          </p:nvPr>
        </p:nvSpPr>
        <p:spPr>
          <a:xfrm>
            <a:off x="635000" y="2158999"/>
            <a:ext cx="5105400" cy="3383845"/>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Bildplatzhalter 6"/>
          <p:cNvSpPr>
            <a:spLocks noGrp="1"/>
          </p:cNvSpPr>
          <p:nvPr>
            <p:ph type="pic" sz="quarter" idx="16"/>
          </p:nvPr>
        </p:nvSpPr>
        <p:spPr>
          <a:xfrm>
            <a:off x="6946661" y="2205883"/>
            <a:ext cx="4617953" cy="2571215"/>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337845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2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7" name="Bildplatzhalter 6"/>
          <p:cNvSpPr>
            <a:spLocks noGrp="1"/>
          </p:cNvSpPr>
          <p:nvPr>
            <p:ph type="pic" sz="quarter" idx="10"/>
          </p:nvPr>
        </p:nvSpPr>
        <p:spPr>
          <a:xfrm>
            <a:off x="6950075" y="2209800"/>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Bildplatzhalter 6"/>
          <p:cNvSpPr>
            <a:spLocks noGrp="1"/>
          </p:cNvSpPr>
          <p:nvPr>
            <p:ph type="pic" sz="quarter" idx="13"/>
          </p:nvPr>
        </p:nvSpPr>
        <p:spPr>
          <a:xfrm>
            <a:off x="6950075" y="3857625"/>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4" name="Textplatzhalter 3"/>
          <p:cNvSpPr>
            <a:spLocks noGrp="1"/>
          </p:cNvSpPr>
          <p:nvPr>
            <p:ph type="body" sz="quarter" idx="14" hasCustomPrompt="1"/>
          </p:nvPr>
        </p:nvSpPr>
        <p:spPr>
          <a:xfrm>
            <a:off x="9788525" y="2209800"/>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0" name="Textplatzhalter 3"/>
          <p:cNvSpPr>
            <a:spLocks noGrp="1"/>
          </p:cNvSpPr>
          <p:nvPr>
            <p:ph type="body" sz="quarter" idx="15" hasCustomPrompt="1"/>
          </p:nvPr>
        </p:nvSpPr>
        <p:spPr>
          <a:xfrm>
            <a:off x="9788524" y="3857625"/>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422041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p:spTree>
      <p:nvGrpSpPr>
        <p:cNvPr id="1" name=""/>
        <p:cNvGrpSpPr/>
        <p:nvPr/>
      </p:nvGrpSpPr>
      <p:grpSpPr>
        <a:xfrm>
          <a:off x="0" y="0"/>
          <a:ext cx="0" cy="0"/>
          <a:chOff x="0" y="0"/>
          <a:chExt cx="0" cy="0"/>
        </a:xfrm>
      </p:grpSpPr>
      <p:sp>
        <p:nvSpPr>
          <p:cNvPr id="13" name="Inhaltsplatzhalter 12"/>
          <p:cNvSpPr>
            <a:spLocks noGrp="1"/>
          </p:cNvSpPr>
          <p:nvPr>
            <p:ph sz="quarter" idx="13" hasCustomPrompt="1"/>
          </p:nvPr>
        </p:nvSpPr>
        <p:spPr>
          <a:xfrm>
            <a:off x="635000" y="2159419"/>
            <a:ext cx="5378940" cy="2982841"/>
          </a:xfrm>
        </p:spPr>
        <p:txBody>
          <a:bodyPr lIns="0" tIns="0" rIns="0" bIns="0"/>
          <a:lstStyle>
            <a:lvl1pPr marL="0" indent="0">
              <a:buNone/>
              <a:defRPr/>
            </a:lvl1pPr>
            <a:lvl2pPr marL="457200" indent="0">
              <a:buFont typeface="Arial" panose="020B0604020202020204" pitchFamily="34" charset="0"/>
              <a:buNone/>
              <a:defRPr/>
            </a:lvl2pPr>
            <a:lvl3pPr marL="914400" indent="0">
              <a:buNone/>
              <a:defRPr/>
            </a:lvl3pPr>
            <a:lvl4pPr marL="1371600" indent="0">
              <a:buNone/>
              <a:defRPr/>
            </a:lvl4pPr>
            <a:lvl5pPr marL="1828800" indent="0">
              <a:buNone/>
              <a:defRPr/>
            </a:lvl5pPr>
          </a:lstStyle>
          <a:p>
            <a:pPr lvl="0"/>
            <a:r>
              <a:rPr lang="de-DE"/>
              <a:t>Klicken Sie zum Einfügen eines Bildes oder einer Grafik bitte auf ein Symbol</a:t>
            </a:r>
          </a:p>
        </p:txBody>
      </p:sp>
      <p:sp>
        <p:nvSpPr>
          <p:cNvPr id="14" name="Inhaltsplatzhalter 12"/>
          <p:cNvSpPr>
            <a:spLocks noGrp="1"/>
          </p:cNvSpPr>
          <p:nvPr>
            <p:ph sz="quarter" idx="14" hasCustomPrompt="1"/>
          </p:nvPr>
        </p:nvSpPr>
        <p:spPr>
          <a:xfrm>
            <a:off x="6178059" y="2159419"/>
            <a:ext cx="5378940" cy="2982841"/>
          </a:xfrm>
        </p:spPr>
        <p:txBody>
          <a:bodyPr lIns="0" tIns="0" rIns="0" bIns="0"/>
          <a:lstStyle>
            <a:lvl1pPr marL="0" indent="0">
              <a:buFont typeface="Arial" panose="020B0604020202020204" pitchFamily="34" charset="0"/>
              <a:buNone/>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de-DE"/>
              <a:t>Klicken Sie zum Einfügen eines Bildes oder einer Grafik bitte auf ein Symbol</a:t>
            </a:r>
          </a:p>
        </p:txBody>
      </p:sp>
      <p:sp>
        <p:nvSpPr>
          <p:cNvPr id="7"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8" name="Textplatzhalter 3"/>
          <p:cNvSpPr>
            <a:spLocks noGrp="1"/>
          </p:cNvSpPr>
          <p:nvPr>
            <p:ph type="body" sz="quarter" idx="15" hasCustomPrompt="1"/>
          </p:nvPr>
        </p:nvSpPr>
        <p:spPr>
          <a:xfrm>
            <a:off x="635000"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1" name="Textplatzhalter 3"/>
          <p:cNvSpPr>
            <a:spLocks noGrp="1"/>
          </p:cNvSpPr>
          <p:nvPr>
            <p:ph type="body" sz="quarter" idx="16" hasCustomPrompt="1"/>
          </p:nvPr>
        </p:nvSpPr>
        <p:spPr>
          <a:xfrm>
            <a:off x="6178059"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6"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7"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98242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nhalte">
    <p:spTree>
      <p:nvGrpSpPr>
        <p:cNvPr id="1" name=""/>
        <p:cNvGrpSpPr/>
        <p:nvPr/>
      </p:nvGrpSpPr>
      <p:grpSpPr>
        <a:xfrm>
          <a:off x="0" y="0"/>
          <a:ext cx="0" cy="0"/>
          <a:chOff x="0" y="0"/>
          <a:chExt cx="0" cy="0"/>
        </a:xfrm>
      </p:grpSpPr>
      <p:sp>
        <p:nvSpPr>
          <p:cNvPr id="18" name="Inhaltsplatzhalter 12"/>
          <p:cNvSpPr>
            <a:spLocks noGrp="1"/>
          </p:cNvSpPr>
          <p:nvPr>
            <p:ph sz="quarter" idx="16" hasCustomPrompt="1"/>
          </p:nvPr>
        </p:nvSpPr>
        <p:spPr>
          <a:xfrm>
            <a:off x="639153" y="2159418"/>
            <a:ext cx="3532971" cy="1963213"/>
          </a:xfrm>
        </p:spPr>
        <p:txBody>
          <a:bodyPr lIns="0" tIns="0" rIns="0" bIns="0">
            <a:normAutofit/>
          </a:bodyPr>
          <a:lstStyle>
            <a:lvl1pPr marL="0" indent="0">
              <a:buFont typeface="Arial" panose="020B0604020202020204" pitchFamily="34" charset="0"/>
              <a:buNone/>
              <a:defRPr sz="1800" baseline="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19" name="Inhaltsplatzhalter 12"/>
          <p:cNvSpPr>
            <a:spLocks noGrp="1"/>
          </p:cNvSpPr>
          <p:nvPr>
            <p:ph sz="quarter" idx="17" hasCustomPrompt="1"/>
          </p:nvPr>
        </p:nvSpPr>
        <p:spPr>
          <a:xfrm>
            <a:off x="4330818"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20" name="Inhaltsplatzhalter 12"/>
          <p:cNvSpPr>
            <a:spLocks noGrp="1"/>
          </p:cNvSpPr>
          <p:nvPr>
            <p:ph sz="quarter" idx="18" hasCustomPrompt="1"/>
          </p:nvPr>
        </p:nvSpPr>
        <p:spPr>
          <a:xfrm>
            <a:off x="8022483"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9"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8" name="Textplatzhalter 3"/>
          <p:cNvSpPr>
            <a:spLocks noGrp="1"/>
          </p:cNvSpPr>
          <p:nvPr>
            <p:ph type="body" sz="quarter" idx="15" hasCustomPrompt="1"/>
          </p:nvPr>
        </p:nvSpPr>
        <p:spPr>
          <a:xfrm>
            <a:off x="635000" y="4305487"/>
            <a:ext cx="3537124"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0" name="Textplatzhalter 3"/>
          <p:cNvSpPr>
            <a:spLocks noGrp="1"/>
          </p:cNvSpPr>
          <p:nvPr>
            <p:ph type="body" sz="quarter" idx="19" hasCustomPrompt="1"/>
          </p:nvPr>
        </p:nvSpPr>
        <p:spPr>
          <a:xfrm>
            <a:off x="4330817" y="4305487"/>
            <a:ext cx="3532971"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1" name="Textplatzhalter 3"/>
          <p:cNvSpPr>
            <a:spLocks noGrp="1"/>
          </p:cNvSpPr>
          <p:nvPr>
            <p:ph type="body" sz="quarter" idx="20" hasCustomPrompt="1"/>
          </p:nvPr>
        </p:nvSpPr>
        <p:spPr>
          <a:xfrm>
            <a:off x="8022483" y="4305487"/>
            <a:ext cx="3532972"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266853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7" name="Bildplatzhalter 6"/>
          <p:cNvSpPr>
            <a:spLocks noGrp="1"/>
          </p:cNvSpPr>
          <p:nvPr>
            <p:ph type="pic" sz="quarter" idx="10"/>
          </p:nvPr>
        </p:nvSpPr>
        <p:spPr>
          <a:xfrm>
            <a:off x="0" y="0"/>
            <a:ext cx="12192000" cy="6858000"/>
          </a:xfrm>
        </p:spPr>
        <p:txBody>
          <a:bodyPr/>
          <a:lstStyle>
            <a:lvl1pPr marL="0" indent="0">
              <a:buNone/>
              <a:defRPr/>
            </a:lvl1pPr>
          </a:lstStyle>
          <a:p>
            <a:r>
              <a:rPr lang="de-DE"/>
              <a:t>Bild durch Klicken auf Symbol hinzufügen</a:t>
            </a:r>
          </a:p>
        </p:txBody>
      </p:sp>
    </p:spTree>
    <p:extLst>
      <p:ext uri="{BB962C8B-B14F-4D97-AF65-F5344CB8AC3E}">
        <p14:creationId xmlns:p14="http://schemas.microsoft.com/office/powerpoint/2010/main" val="3376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0" tIns="0" rIns="0" bIns="0" rtlCol="0" anchor="t">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latin typeface="Arial" panose="020B0604020202020204" pitchFamily="34" charset="0"/>
                <a:cs typeface="Arial" panose="020B0604020202020204" pitchFamily="34" charset="0"/>
              </a:defRPr>
            </a:lvl1pPr>
          </a:lstStyle>
          <a:p>
            <a:fld id="{5AFAC29F-7DD4-4879-A4CC-E50EE7D35984}" type="datetime1">
              <a:rPr lang="de-DE" smtClean="0"/>
              <a:pPr/>
              <a:t>07.04.2025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de-DE" sz="1600">
                <a:latin typeface="Arial" panose="020B0604020202020204" pitchFamily="34" charset="0"/>
                <a:cs typeface="Arial" panose="020B0604020202020204" pitchFamily="34" charset="0"/>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de-DE" sz="1600" smtClean="0">
                <a:latin typeface="Arial" panose="020B0604020202020204" pitchFamily="34" charset="0"/>
                <a:cs typeface="Arial" panose="020B0604020202020204" pitchFamily="34" charset="0"/>
              </a:defRPr>
            </a:lvl1pPr>
          </a:lstStyle>
          <a:p>
            <a:fld id="{DD7C4DC1-7D02-4994-BD54-74988B047B41}" type="slidenum">
              <a:rPr lang="de-DE" smtClean="0"/>
              <a:pPr/>
              <a:t>‹Nr.›</a:t>
            </a:fld>
            <a:endParaRPr lang="de-DE"/>
          </a:p>
        </p:txBody>
      </p:sp>
      <p:sp>
        <p:nvSpPr>
          <p:cNvPr id="7" name="Rechteck 6"/>
          <p:cNvSpPr/>
          <p:nvPr userDrawn="1"/>
        </p:nvSpPr>
        <p:spPr>
          <a:xfrm>
            <a:off x="-1" y="-1"/>
            <a:ext cx="12192001" cy="68580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49020969"/>
      </p:ext>
    </p:extLst>
  </p:cSld>
  <p:clrMap bg1="lt1" tx1="dk1" bg2="lt2" tx2="dk2" accent1="accent1" accent2="accent2" accent3="accent3" accent4="accent4" accent5="accent5" accent6="accent6" hlink="hlink" folHlink="folHlink"/>
  <p:sldLayoutIdLst>
    <p:sldLayoutId id="2147483660" r:id="rId1"/>
    <p:sldLayoutId id="2147483655" r:id="rId2"/>
    <p:sldLayoutId id="2147483654" r:id="rId3"/>
    <p:sldLayoutId id="2147483662" r:id="rId4"/>
    <p:sldLayoutId id="2147483656" r:id="rId5"/>
    <p:sldLayoutId id="2147483661" r:id="rId6"/>
    <p:sldLayoutId id="2147483658" r:id="rId7"/>
    <p:sldLayoutId id="2147483659" r:id="rId8"/>
    <p:sldLayoutId id="2147483657" r:id="rId9"/>
    <p:sldLayoutId id="2147483663" r:id="rId10"/>
    <p:sldLayoutId id="2147483673" r:id="rId11"/>
  </p:sldLayoutIdLst>
  <p:hf hdr="0" dt="0"/>
  <p:txStyles>
    <p:titleStyle>
      <a:lvl1pPr algn="l" defTabSz="914400" rtl="0" eaLnBrk="1" latinLnBrk="0" hangingPunct="1">
        <a:lnSpc>
          <a:spcPct val="90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creativecommons.org/licenses/by-sa/4.0/deed.en" TargetMode="External"/><Relationship Id="rId3" Type="http://schemas.openxmlformats.org/officeDocument/2006/relationships/hyperlink" Target="https://showyourstripes.info/s/europe/germany/all" TargetMode="External"/><Relationship Id="rId7" Type="http://schemas.openxmlformats.org/officeDocument/2006/relationships/hyperlink" Target="http://fox.leuphana.de/portal/de/projects/studienpfad-fur-den-beruf-als-kommunaler-klimamanagerin(37a2dc01-0fe9-4f8f-99c3-53dcd44b0950).html" TargetMode="Externa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hyperlink" Target="https://creativecommons.org/licenses/by-sa/4.0/legalcode.de" TargetMode="External"/><Relationship Id="rId5" Type="http://schemas.openxmlformats.org/officeDocument/2006/relationships/image" Target="../media/image3.jpe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hyperlink" Target="https://www.umweltbundesamt.de/publikationen/kommunalbefragung-klimaanpassung-2023" TargetMode="External"/><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hyperlink" Target="https://creativecommons.org/licenses/by-sa/4.0/legalcode.de" TargetMode="External"/><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hyperlink" Target="https://creativecommons.org/licenses/by-sa/4.0/legalcode.de" TargetMode="External"/><Relationship Id="rId3" Type="http://schemas.openxmlformats.org/officeDocument/2006/relationships/image" Target="../media/image15.png"/><Relationship Id="rId7" Type="http://schemas.openxmlformats.org/officeDocument/2006/relationships/image" Target="../media/image14.svg"/><Relationship Id="rId2" Type="http://schemas.openxmlformats.org/officeDocument/2006/relationships/hyperlink" Target="https://www.kea-bw.de/fileadmin/user_upload/Kommunaler_Klimaschutz/Wissensportal/Infoplakat/2023/Wimmelbild_A0.pdf" TargetMode="Externa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hyperlink" Target="https://www.bertelsmann-stiftung.de/de/publikationen/publikation/did/instrumente-fuer-kommunales-nachhaltigkeitsmanagement-all" TargetMode="External"/><Relationship Id="rId4" Type="http://schemas.openxmlformats.org/officeDocument/2006/relationships/image" Target="../media/image16.svg"/><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hyperlink" Target="https://creativecommons.org/licenses/by-sa/4.0/legalcode.de" TargetMode="External"/><Relationship Id="rId7" Type="http://schemas.openxmlformats.org/officeDocument/2006/relationships/diagramData" Target="../diagrams/data2.xml"/><Relationship Id="rId2" Type="http://schemas.openxmlformats.org/officeDocument/2006/relationships/hyperlink" Target="https://www.umweltbundesamt.de/publikationen/klimaschutzmanagement-treibhausgasneutralitaet-in" TargetMode="External"/><Relationship Id="rId1" Type="http://schemas.openxmlformats.org/officeDocument/2006/relationships/slideLayout" Target="../slideLayouts/slideLayout3.xml"/><Relationship Id="rId6" Type="http://schemas.openxmlformats.org/officeDocument/2006/relationships/image" Target="../media/image14.svg"/><Relationship Id="rId11" Type="http://schemas.microsoft.com/office/2007/relationships/diagramDrawing" Target="../diagrams/drawing2.xml"/><Relationship Id="rId5" Type="http://schemas.openxmlformats.org/officeDocument/2006/relationships/image" Target="../media/image13.png"/><Relationship Id="rId10" Type="http://schemas.openxmlformats.org/officeDocument/2006/relationships/diagramColors" Target="../diagrams/colors2.xml"/><Relationship Id="rId4" Type="http://schemas.openxmlformats.org/officeDocument/2006/relationships/image" Target="../media/image4.png"/><Relationship Id="rId9" Type="http://schemas.openxmlformats.org/officeDocument/2006/relationships/diagramQuickStyle" Target="../diagrams/quickStyle2.xml"/></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3.jpeg"/><Relationship Id="rId7" Type="http://schemas.openxmlformats.org/officeDocument/2006/relationships/hyperlink" Target="https://creativecommons.org/licenses/by-sa/4.0/deed.en"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fox.leuphana.de/portal/de/projects/studienpfad-fur-den-beruf-als-kommunaler-klimamanagerin(37a2dc01-0fe9-4f8f-99c3-53dcd44b0950).html" TargetMode="External"/><Relationship Id="rId5" Type="http://schemas.openxmlformats.org/officeDocument/2006/relationships/hyperlink" Target="https://creativecommons.org/licenses/by-sa/4.0/legalcode.de" TargetMode="External"/><Relationship Id="rId4" Type="http://schemas.openxmlformats.org/officeDocument/2006/relationships/image" Target="../media/image3.jpeg"/><Relationship Id="rId9"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8" Type="http://schemas.openxmlformats.org/officeDocument/2006/relationships/hyperlink" Target="https://creativecommons.org/licenses/by-sa/4.0/legalcode.de" TargetMode="External"/><Relationship Id="rId3" Type="http://schemas.openxmlformats.org/officeDocument/2006/relationships/hyperlink" Target="https://www.nlga.niedersachsen.de/klima/anpassungsstrategie-in-niedersachsen-227298.html" TargetMode="External"/><Relationship Id="rId7" Type="http://schemas.openxmlformats.org/officeDocument/2006/relationships/image" Target="../media/image11.svg"/><Relationship Id="rId2" Type="http://schemas.openxmlformats.org/officeDocument/2006/relationships/hyperlink" Target="https://www.bmuv.de/themen/klimaanpassung/das-klimaanpassungsgesetz-kang" TargetMode="Externa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35.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hyperlink" Target="https://www.umweltbundesamt.de/publikationen/kommunalbefragung-klimaanpassung-2023"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landkreis-lueneburg.de/fuer-unsere-buergerinnen-und-buerger/umwelt-und-klimaschutz/klimaschutz-im-landkreis.html" TargetMode="Externa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image" Target="../media/image14.svg"/></Relationships>
</file>

<file path=ppt/slides/_rels/slide1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hyperlink" Target="https://creativecommons.org/licenses/by-sa/4.0/legalcode.d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hyperlink" Target="https://www.umweltbundesamt.de/themen/klima-energie/klimafolgen-anpassung/anpassung-an-den-klimawandel/werkzeuge-der-anpassung/klimalotse/3-ziele-massnahmen/33-wie-entwickeln-sie-neue-massnahmen" TargetMode="External"/><Relationship Id="rId7" Type="http://schemas.openxmlformats.org/officeDocument/2006/relationships/image" Target="../media/image4.png"/><Relationship Id="rId12" Type="http://schemas.microsoft.com/office/2007/relationships/diagramDrawing" Target="../diagrams/drawing3.xml"/><Relationship Id="rId2" Type="http://schemas.openxmlformats.org/officeDocument/2006/relationships/hyperlink" Target="https://zentrum-klimaanpassung.de/sites/default/files/2024-09/240904_Spotlight_Klimaanpassung%20soz.%20Einrichtungen.pdf" TargetMode="External"/><Relationship Id="rId1" Type="http://schemas.openxmlformats.org/officeDocument/2006/relationships/slideLayout" Target="../slideLayouts/slideLayout3.xml"/><Relationship Id="rId6" Type="http://schemas.openxmlformats.org/officeDocument/2006/relationships/hyperlink" Target="https://creativecommons.org/licenses/by-sa/4.0/legalcode.de" TargetMode="External"/><Relationship Id="rId11" Type="http://schemas.openxmlformats.org/officeDocument/2006/relationships/diagramColors" Target="../diagrams/colors3.xml"/><Relationship Id="rId5" Type="http://schemas.openxmlformats.org/officeDocument/2006/relationships/image" Target="../media/image16.svg"/><Relationship Id="rId10" Type="http://schemas.openxmlformats.org/officeDocument/2006/relationships/diagramQuickStyle" Target="../diagrams/quickStyle3.xml"/><Relationship Id="rId4" Type="http://schemas.openxmlformats.org/officeDocument/2006/relationships/image" Target="../media/image15.png"/><Relationship Id="rId9"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png"/><Relationship Id="rId7" Type="http://schemas.openxmlformats.org/officeDocument/2006/relationships/hyperlink" Target="https://zentrum-klimaanpassung.de/"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image" Target="../media/image11.svg"/><Relationship Id="rId9" Type="http://schemas.openxmlformats.org/officeDocument/2006/relationships/image" Target="../media/image14.sv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image" Target="../media/image11.sv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umwelt.jena.de/de/klimaanpassungsstrategie" TargetMode="External"/><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hyperlink" Target="https://jenkas.de/aktuelles/endbericht-untersuchung-der-waermebelastung-kommunalen-kindertagesstaetten-und-grundschulen-der"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8.svg"/><Relationship Id="rId3" Type="http://schemas.openxmlformats.org/officeDocument/2006/relationships/hyperlink" Target="https://www.bmuv.de/themen/gesundheit/gesundheit-im-klimawandel/handlungsempfehlungen-zu-hitzeaktionsplaenen" TargetMode="External"/><Relationship Id="rId7" Type="http://schemas.openxmlformats.org/officeDocument/2006/relationships/image" Target="../media/image14.svg"/><Relationship Id="rId12"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13.png"/><Relationship Id="rId11" Type="http://schemas.openxmlformats.org/officeDocument/2006/relationships/hyperlink" Target="https://www.landkreis-lueneburg.de/_Resources/Persistent/c/0/f/d/c0fd9f60b2adc8f4b8c1a521199a5abf864da9f3/Leitfaden%20zum%20Erstellen%20eines%20Hitzestadtplans.pdf" TargetMode="External"/><Relationship Id="rId5" Type="http://schemas.openxmlformats.org/officeDocument/2006/relationships/image" Target="../media/image4.png"/><Relationship Id="rId10" Type="http://schemas.openxmlformats.org/officeDocument/2006/relationships/image" Target="../media/image38.png"/><Relationship Id="rId4" Type="http://schemas.openxmlformats.org/officeDocument/2006/relationships/hyperlink" Target="https://creativecommons.org/licenses/by-sa/4.0/legalcode.de" TargetMode="External"/><Relationship Id="rId9" Type="http://schemas.openxmlformats.org/officeDocument/2006/relationships/image" Target="../media/image37.png"/></Relationships>
</file>

<file path=ppt/slides/_rels/slide2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research-and-innovation.ec.europa.eu/research-area/environment/nature-based-solutions/research-policy_en" TargetMode="External"/><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hyperlink" Target="https://www.umweltbundesamt.de/naturbasierte-loesungen-fuer-klimaresiliente#undefined" TargetMode="External"/><Relationship Id="rId11" Type="http://schemas.openxmlformats.org/officeDocument/2006/relationships/image" Target="../media/image16.svg"/><Relationship Id="rId5" Type="http://schemas.openxmlformats.org/officeDocument/2006/relationships/image" Target="../media/image14.svg"/><Relationship Id="rId10" Type="http://schemas.openxmlformats.org/officeDocument/2006/relationships/image" Target="../media/image15.png"/><Relationship Id="rId4" Type="http://schemas.openxmlformats.org/officeDocument/2006/relationships/image" Target="../media/image13.png"/><Relationship Id="rId9" Type="http://schemas.openxmlformats.org/officeDocument/2006/relationships/hyperlink" Target="https://blaurock-la.de/projekte-archiv/kita-pieschner-kinderinsel-dresden-2/"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lss.ls.tum.de/fileadmin/w00bds/lapl/Bilder/Projekte/GrueneStadt/Broschure_2.pdf" TargetMode="External"/><Relationship Id="rId7" Type="http://schemas.openxmlformats.org/officeDocument/2006/relationships/hyperlink" Target="https://backend.repository.difu.de/server/api/core/bitstreams/4116fadd-6503-4423-9491-2a700aa32979/content"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hyperlink" Target="https://www.ssoar.info/ssoar/bitstream/handle/document/77098/ssoar-rur-2021-5-huber_et_al-Klimaanpassung_in_der_Bauleitplanung_Zum.pdf?sequence=2&amp;isAllowed=y" TargetMode="External"/><Relationship Id="rId5" Type="http://schemas.openxmlformats.org/officeDocument/2006/relationships/image" Target="../media/image4.png"/><Relationship Id="rId4" Type="http://schemas.openxmlformats.org/officeDocument/2006/relationships/hyperlink" Target="https://creativecommons.org/licenses/by-sa/4.0/legalcode.de" TargetMode="External"/><Relationship Id="rId9" Type="http://schemas.openxmlformats.org/officeDocument/2006/relationships/image" Target="../media/image14.svg"/></Relationships>
</file>

<file path=ppt/slides/_rels/slide27.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6" Type="http://schemas.openxmlformats.org/officeDocument/2006/relationships/hyperlink" Target="https://www.umweltbundesamt.de/sites/default/files/medien/378/publikationen/climate_change_22_2015_gute_praxis_der_anpassung_an_den_klimawandel.pdf"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hyperlink" Target="https://www.umweltbundesamt.de/publikationen/handbuch-zur-guten-praxis-der-anpassung-an-den" TargetMode="External"/><Relationship Id="rId1" Type="http://schemas.openxmlformats.org/officeDocument/2006/relationships/slideLayout" Target="../slideLayouts/slideLayout3.xml"/><Relationship Id="rId5" Type="http://schemas.openxmlformats.org/officeDocument/2006/relationships/image" Target="../media/image39.jpe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creativecommons.org/licenses/by-sa/4.0/legalcode.de" TargetMode="External"/><Relationship Id="rId5" Type="http://schemas.openxmlformats.org/officeDocument/2006/relationships/hyperlink" Target="https://zentrum-klimaanpassung.de/" TargetMode="External"/><Relationship Id="rId4" Type="http://schemas.openxmlformats.org/officeDocument/2006/relationships/image" Target="../media/image11.sv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5" Type="http://schemas.openxmlformats.org/officeDocument/2006/relationships/image" Target="../media/image8.sv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s://germanzero.de/" TargetMode="External"/><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hyperlink" Target="https://localzero.net/loesungen/klimavision" TargetMode="External"/><Relationship Id="rId5" Type="http://schemas.openxmlformats.org/officeDocument/2006/relationships/image" Target="../media/image11.svg"/><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image" Target="../media/image11.svg"/></Relationships>
</file>

<file path=ppt/slides/_rels/slide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0.jpeg"/><Relationship Id="rId7" Type="http://schemas.openxmlformats.org/officeDocument/2006/relationships/hyperlink" Target="https://creativecommons.org/licenses/by-sa/4.0/deed.en"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fox.leuphana.de/portal/de/projects/studienpfad-fur-den-beruf-als-kommunaler-klimamanagerin(37a2dc01-0fe9-4f8f-99c3-53dcd44b0950).html" TargetMode="External"/><Relationship Id="rId5" Type="http://schemas.openxmlformats.org/officeDocument/2006/relationships/hyperlink" Target="https://creativecommons.org/licenses/by-sa/4.0/legalcode.de" TargetMode="External"/><Relationship Id="rId4" Type="http://schemas.openxmlformats.org/officeDocument/2006/relationships/image" Target="../media/image3.jpeg"/><Relationship Id="rId9"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hyperlink" Target="https://creativecommons.org/licenses/by-sa/4.0/legalcode.de" TargetMode="External"/><Relationship Id="rId4" Type="http://schemas.openxmlformats.org/officeDocument/2006/relationships/image" Target="../media/image11.svg"/></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1.svg"/></Relationships>
</file>

<file path=ppt/slides/_rels/slide3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zentrum-klimaanpassung.de/wissen-klimaanpassung/beruf-klimaanpassungsmanagerin/8-fragen-8-antworten" TargetMode="External"/><Relationship Id="rId7" Type="http://schemas.openxmlformats.org/officeDocument/2006/relationships/hyperlink" Target="https://zentrum-klimaanpassung.de/wissen-klimaanpassung/beruf-klimaanpassungsmanagerin/die-ersten-100-tage-im-klimaanpassungsmanagement" TargetMode="External"/><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42.svg"/><Relationship Id="rId11" Type="http://schemas.openxmlformats.org/officeDocument/2006/relationships/image" Target="../media/image4.png"/><Relationship Id="rId5" Type="http://schemas.openxmlformats.org/officeDocument/2006/relationships/image" Target="../media/image41.png"/><Relationship Id="rId10" Type="http://schemas.openxmlformats.org/officeDocument/2006/relationships/hyperlink" Target="https://creativecommons.org/licenses/by-sa/4.0/legalcode.de" TargetMode="External"/><Relationship Id="rId4" Type="http://schemas.openxmlformats.org/officeDocument/2006/relationships/hyperlink" Target="https://zentrum-klimaanpassung.de/wissen-klimaanpassung/beruf-klimaanpassungsmanagerin/video-portraets-von-akteurinnen-der-klimaanpassung" TargetMode="External"/><Relationship Id="rId9" Type="http://schemas.openxmlformats.org/officeDocument/2006/relationships/image" Target="../media/image16.svg"/></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23.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8.sv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hyperlink" Target="https://www.limesurvey.org/de" TargetMode="Externa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25.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0.xml"/><Relationship Id="rId5" Type="http://schemas.openxmlformats.org/officeDocument/2006/relationships/image" Target="../media/image4.png"/><Relationship Id="rId4" Type="http://schemas.openxmlformats.org/officeDocument/2006/relationships/hyperlink" Target="https://creativecommons.org/licenses/by-sa/4.0/legalcode.de"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6.svg"/><Relationship Id="rId7" Type="http://schemas.openxmlformats.org/officeDocument/2006/relationships/image" Target="../media/image8.svg"/><Relationship Id="rId2" Type="http://schemas.openxmlformats.org/officeDocument/2006/relationships/image" Target="../media/image45.png"/><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hyperlink" Target="https://creativecommons.org/licenses/by-sa/4.0/legalcode.de"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5" Type="http://schemas.openxmlformats.org/officeDocument/2006/relationships/image" Target="../media/image11.svg"/><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difu.de/publikationen/2023/praxisleitfaden-klimaschutz-in-kommunen" TargetMode="External"/><Relationship Id="rId7" Type="http://schemas.openxmlformats.org/officeDocument/2006/relationships/hyperlink" Target="https://www.umweltbundesamt.de/naturbasierte-loesungen-fuer-klimaresiliente"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hyperlink" Target="https://www.umweltbundesamt.de/sites/default/files/medien/378/publikationen/climate_change_22_2015_gute_praxis_der_anpassung_an_den_klimawandel.pdf" TargetMode="External"/><Relationship Id="rId11" Type="http://schemas.openxmlformats.org/officeDocument/2006/relationships/image" Target="../media/image4.png"/><Relationship Id="rId5" Type="http://schemas.openxmlformats.org/officeDocument/2006/relationships/hyperlink" Target="https://www.lss.ls.tum.de/fileadmin/w00bds/lapl/Bilder/Projekte/GrueneStadt/Broschure_2.pdf" TargetMode="External"/><Relationship Id="rId10" Type="http://schemas.openxmlformats.org/officeDocument/2006/relationships/hyperlink" Target="https://creativecommons.org/licenses/by-sa/4.0/legalcode.de" TargetMode="External"/><Relationship Id="rId4" Type="http://schemas.openxmlformats.org/officeDocument/2006/relationships/hyperlink" Target="https://jenkas.de/aktuelles/endbericht-untersuchung-der-waermebelastung-kommunalen-kindertagesstaetten-und-grundschulen-der" TargetMode="External"/><Relationship Id="rId9" Type="http://schemas.openxmlformats.org/officeDocument/2006/relationships/image" Target="../media/image14.svg"/></Relationships>
</file>

<file path=ppt/slides/_rels/slide44.xml.rels><?xml version="1.0" encoding="UTF-8" standalone="yes"?>
<Relationships xmlns="http://schemas.openxmlformats.org/package/2006/relationships"><Relationship Id="rId3" Type="http://schemas.openxmlformats.org/officeDocument/2006/relationships/hyperlink" Target="https://www.dwd.de/DE/klimaumwelt/klimawandel/klimawandel_node.html" TargetMode="External"/><Relationship Id="rId7" Type="http://schemas.openxmlformats.org/officeDocument/2006/relationships/image" Target="../media/image4.png"/><Relationship Id="rId2" Type="http://schemas.openxmlformats.org/officeDocument/2006/relationships/hyperlink" Target="https://showyourstripes.info/s/europe/germany/all" TargetMode="External"/><Relationship Id="rId1" Type="http://schemas.openxmlformats.org/officeDocument/2006/relationships/slideLayout" Target="../slideLayouts/slideLayout3.xml"/><Relationship Id="rId6" Type="http://schemas.openxmlformats.org/officeDocument/2006/relationships/hyperlink" Target="https://creativecommons.org/licenses/by-sa/4.0/legalcode.de" TargetMode="External"/><Relationship Id="rId5" Type="http://schemas.openxmlformats.org/officeDocument/2006/relationships/hyperlink" Target="https://www.landkreis-lueneburg.de/_Resources/Persistent/c/0/f/d/c0fd9f60b2adc8f4b8c1a521199a5abf864da9f3/Leitfaden%20zum%20Erstellen%20eines%20Hitzestadtplans.pdf" TargetMode="External"/><Relationship Id="rId4" Type="http://schemas.openxmlformats.org/officeDocument/2006/relationships/hyperlink" Target="https://zentrum-klimaanpassung.de/sites/default/files/2024-09/240904_Spotlight_Klimaanpassung%20soz.%20Einrichtungen.pdf"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3.jpeg"/><Relationship Id="rId7"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3.xml"/><Relationship Id="rId6" Type="http://schemas.openxmlformats.org/officeDocument/2006/relationships/hyperlink" Target="https://creativecommons.org/licenses/by-sa/4.0/deed.en" TargetMode="External"/><Relationship Id="rId5" Type="http://schemas.openxmlformats.org/officeDocument/2006/relationships/hyperlink" Target="http://fox.leuphana.de/portal/de/projects/studienpfad-fur-den-beruf-als-kommunaler-klimamanagerin(37a2dc01-0fe9-4f8f-99c3-53dcd44b0950).html" TargetMode="External"/><Relationship Id="rId4" Type="http://schemas.openxmlformats.org/officeDocument/2006/relationships/hyperlink" Target="https://creativecommons.org/licenses/by-sa/4.0/legalcode.de"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1.sv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0.png"/><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11.svg"/><Relationship Id="rId9"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png"/><Relationship Id="rId7" Type="http://schemas.openxmlformats.org/officeDocument/2006/relationships/diagramColors" Target="../diagrams/colors1.xml"/><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550025" y="613559"/>
            <a:ext cx="8731878" cy="1208023"/>
          </a:xfrm>
          <a:prstGeom prst="rect">
            <a:avLst/>
          </a:prstGeom>
          <a:noFill/>
        </p:spPr>
        <p:txBody>
          <a:bodyPr wrap="none" rtlCol="0">
            <a:spAutoFit/>
          </a:bodyPr>
          <a:lstStyle/>
          <a:p>
            <a:pPr>
              <a:lnSpc>
                <a:spcPts val="3900"/>
              </a:lnSpc>
            </a:pPr>
            <a:r>
              <a:rPr lang="de-DE" sz="4000" b="1" cap="all" dirty="0">
                <a:latin typeface="Arial" panose="020B0604020202020204" pitchFamily="34" charset="0"/>
                <a:cs typeface="Arial" panose="020B0604020202020204" pitchFamily="34" charset="0"/>
              </a:rPr>
              <a:t>Themenblock 3: </a:t>
            </a:r>
            <a:r>
              <a:rPr lang="de-DE" sz="4000" cap="all" dirty="0">
                <a:latin typeface="Arial" panose="020B0604020202020204" pitchFamily="34" charset="0"/>
                <a:cs typeface="Arial" panose="020B0604020202020204" pitchFamily="34" charset="0"/>
              </a:rPr>
              <a:t>Kommunaler </a:t>
            </a:r>
          </a:p>
          <a:p>
            <a:r>
              <a:rPr lang="de-DE" sz="4000" cap="all" dirty="0" err="1">
                <a:latin typeface="Arial" panose="020B0604020202020204" pitchFamily="34" charset="0"/>
                <a:cs typeface="Arial" panose="020B0604020202020204" pitchFamily="34" charset="0"/>
              </a:rPr>
              <a:t>KlimaSchutz</a:t>
            </a:r>
            <a:r>
              <a:rPr lang="de-DE" sz="4000" cap="all" dirty="0">
                <a:latin typeface="Arial" panose="020B0604020202020204" pitchFamily="34" charset="0"/>
                <a:cs typeface="Arial" panose="020B0604020202020204" pitchFamily="34" charset="0"/>
              </a:rPr>
              <a:t> und -anpassung</a:t>
            </a:r>
          </a:p>
        </p:txBody>
      </p:sp>
      <p:sp>
        <p:nvSpPr>
          <p:cNvPr id="9" name="Rechteck 8"/>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3139" y="6181456"/>
            <a:ext cx="144000" cy="134498"/>
          </a:xfrm>
          <a:prstGeom prst="rect">
            <a:avLst/>
          </a:prstGeom>
        </p:spPr>
      </p:pic>
      <p:sp>
        <p:nvSpPr>
          <p:cNvPr id="4" name="Textplatzhalter 5">
            <a:extLst>
              <a:ext uri="{FF2B5EF4-FFF2-40B4-BE49-F238E27FC236}">
                <a16:creationId xmlns:a16="http://schemas.microsoft.com/office/drawing/2014/main" id="{D86B13F5-E2EF-096D-F430-E7A488FFEA4C}"/>
              </a:ext>
            </a:extLst>
          </p:cNvPr>
          <p:cNvSpPr>
            <a:spLocks noGrp="1"/>
          </p:cNvSpPr>
          <p:nvPr/>
        </p:nvSpPr>
        <p:spPr>
          <a:xfrm>
            <a:off x="3270726" y="5303493"/>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chemeClr val="tx1"/>
                </a:solidFill>
              </a:rPr>
              <a:t>Abbildung: #</a:t>
            </a:r>
            <a:r>
              <a:rPr lang="de-DE" sz="1400" dirty="0">
                <a:solidFill>
                  <a:schemeClr val="tx1"/>
                </a:solidFill>
              </a:rPr>
              <a:t>ShowYourStripes</a:t>
            </a:r>
            <a:r>
              <a:rPr lang="de-DE" sz="1400">
                <a:solidFill>
                  <a:schemeClr val="tx1"/>
                </a:solidFill>
              </a:rPr>
              <a:t> </a:t>
            </a:r>
            <a:r>
              <a:rPr lang="de-DE" sz="1400">
                <a:solidFill>
                  <a:schemeClr val="tx1"/>
                </a:solidFill>
                <a:hlinkClick r:id="rId3"/>
              </a:rPr>
              <a:t>„</a:t>
            </a:r>
            <a:r>
              <a:rPr lang="de-DE" sz="1400" dirty="0" err="1">
                <a:solidFill>
                  <a:schemeClr val="tx1"/>
                </a:solidFill>
                <a:hlinkClick r:id="rId3"/>
              </a:rPr>
              <a:t>Warming</a:t>
            </a:r>
            <a:r>
              <a:rPr lang="de-DE" sz="1400">
                <a:solidFill>
                  <a:schemeClr val="tx1"/>
                </a:solidFill>
                <a:hlinkClick r:id="rId3"/>
              </a:rPr>
              <a:t> Stripes“, Germany (188-2023) </a:t>
            </a:r>
            <a:r>
              <a:rPr lang="de-DE" sz="1400">
                <a:solidFill>
                  <a:schemeClr val="tx1"/>
                </a:solidFill>
              </a:rPr>
              <a:t>von Ed Hawkins </a:t>
            </a:r>
            <a:r>
              <a:rPr lang="de-DE" sz="1400" err="1">
                <a:solidFill>
                  <a:schemeClr val="tx1"/>
                </a:solidFill>
              </a:rPr>
              <a:t>for</a:t>
            </a:r>
            <a:r>
              <a:rPr lang="de-DE" sz="1400">
                <a:solidFill>
                  <a:schemeClr val="tx1"/>
                </a:solidFill>
              </a:rPr>
              <a:t> University </a:t>
            </a:r>
            <a:r>
              <a:rPr lang="de-DE" sz="1400" err="1">
                <a:solidFill>
                  <a:schemeClr val="tx1"/>
                </a:solidFill>
              </a:rPr>
              <a:t>of</a:t>
            </a:r>
            <a:r>
              <a:rPr lang="de-DE" sz="1400">
                <a:solidFill>
                  <a:schemeClr val="tx1"/>
                </a:solidFill>
              </a:rPr>
              <a:t> Reading. Zugriff am 07.02.2025.</a:t>
            </a:r>
          </a:p>
        </p:txBody>
      </p:sp>
      <p:pic>
        <p:nvPicPr>
          <p:cNvPr id="6" name="Grafik 5" descr="Ein Bild, das Muster, Farbigkeit, Streifen, rot enthält.&#10;&#10;Automatisch generierte Beschreibung">
            <a:extLst>
              <a:ext uri="{FF2B5EF4-FFF2-40B4-BE49-F238E27FC236}">
                <a16:creationId xmlns:a16="http://schemas.microsoft.com/office/drawing/2014/main" id="{1F87CC92-FC03-92C9-D33B-88B59C34E8C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 t="5134" r="-2" b="47991"/>
          <a:stretch/>
        </p:blipFill>
        <p:spPr>
          <a:xfrm>
            <a:off x="0" y="2053311"/>
            <a:ext cx="12192000" cy="3213465"/>
          </a:xfrm>
          <a:prstGeom prst="rect">
            <a:avLst/>
          </a:prstGeom>
        </p:spPr>
      </p:pic>
      <p:pic>
        <p:nvPicPr>
          <p:cNvPr id="8" name="Grafik 7">
            <a:extLst>
              <a:ext uri="{FF2B5EF4-FFF2-40B4-BE49-F238E27FC236}">
                <a16:creationId xmlns:a16="http://schemas.microsoft.com/office/drawing/2014/main" id="{A41CB550-9B3B-4741-CD57-357C02C42BD7}"/>
              </a:ext>
            </a:extLst>
          </p:cNvPr>
          <p:cNvPicPr>
            <a:picLocks noChangeAspect="1"/>
          </p:cNvPicPr>
          <p:nvPr/>
        </p:nvPicPr>
        <p:blipFill rotWithShape="1">
          <a:blip r:embed="rId5">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10" name="Rechteck 9">
            <a:extLst>
              <a:ext uri="{FF2B5EF4-FFF2-40B4-BE49-F238E27FC236}">
                <a16:creationId xmlns:a16="http://schemas.microsoft.com/office/drawing/2014/main" id="{364059F3-8C47-A4FC-3069-981C1B7AFD2D}"/>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6">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8">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12" name="Grafik 11">
            <a:extLst>
              <a:ext uri="{FF2B5EF4-FFF2-40B4-BE49-F238E27FC236}">
                <a16:creationId xmlns:a16="http://schemas.microsoft.com/office/drawing/2014/main" id="{F3A08E80-2CD8-E06E-B50D-3ADAB0E5754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3" name="Grafik 12">
            <a:extLst>
              <a:ext uri="{FF2B5EF4-FFF2-40B4-BE49-F238E27FC236}">
                <a16:creationId xmlns:a16="http://schemas.microsoft.com/office/drawing/2014/main" id="{DDDF85DD-6298-30F4-B91D-36F7C447FE0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4" name="Textplatzhalter 4">
            <a:extLst>
              <a:ext uri="{FF2B5EF4-FFF2-40B4-BE49-F238E27FC236}">
                <a16:creationId xmlns:a16="http://schemas.microsoft.com/office/drawing/2014/main" id="{78ADD51D-9C54-1DF4-B759-516206056198}"/>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1120782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3C360-7758-2949-7F2B-B1A5B61C4932}"/>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0E78E42B-DB6E-D2F5-E825-E42B4D049542}"/>
              </a:ext>
            </a:extLst>
          </p:cNvPr>
          <p:cNvSpPr txBox="1"/>
          <p:nvPr/>
        </p:nvSpPr>
        <p:spPr>
          <a:xfrm>
            <a:off x="635203" y="558228"/>
            <a:ext cx="10922000"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VERANKERUNG IN DER VERWALTUNG</a:t>
            </a:r>
          </a:p>
        </p:txBody>
      </p:sp>
      <p:sp>
        <p:nvSpPr>
          <p:cNvPr id="4" name="Rechteck 3">
            <a:extLst>
              <a:ext uri="{FF2B5EF4-FFF2-40B4-BE49-F238E27FC236}">
                <a16:creationId xmlns:a16="http://schemas.microsoft.com/office/drawing/2014/main" id="{2250C78F-1F74-6207-6755-67534F65CD10}"/>
              </a:ext>
            </a:extLst>
          </p:cNvPr>
          <p:cNvSpPr/>
          <p:nvPr/>
        </p:nvSpPr>
        <p:spPr>
          <a:xfrm>
            <a:off x="6096000" y="4705339"/>
            <a:ext cx="5932950" cy="137722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Kommunalbefragung Klimaanpassung: </a:t>
            </a:r>
            <a:br>
              <a:rPr lang="de-DE" b="1" dirty="0">
                <a:solidFill>
                  <a:schemeClr val="tx1"/>
                </a:solidFill>
                <a:latin typeface="Arial Narrow" panose="020B0606020202030204" pitchFamily="34" charset="0"/>
              </a:rPr>
            </a:br>
            <a:r>
              <a:rPr lang="de-DE" dirty="0">
                <a:solidFill>
                  <a:schemeClr val="tx1"/>
                </a:solidFill>
                <a:latin typeface="Arial Narrow" panose="020B0606020202030204" pitchFamily="34" charset="0"/>
              </a:rPr>
              <a:t>Die </a:t>
            </a:r>
            <a:r>
              <a:rPr lang="de-DE" dirty="0">
                <a:solidFill>
                  <a:schemeClr val="tx1"/>
                </a:solidFill>
                <a:latin typeface="Arial Narrow" panose="020B0606020202030204" pitchFamily="34" charset="0"/>
                <a:hlinkClick r:id="rId3"/>
              </a:rPr>
              <a:t>Kommunalbefragung des UBA 2023 </a:t>
            </a:r>
            <a:r>
              <a:rPr lang="de-DE" dirty="0">
                <a:solidFill>
                  <a:schemeClr val="tx1"/>
                </a:solidFill>
                <a:latin typeface="Arial Narrow" panose="020B0606020202030204" pitchFamily="34" charset="0"/>
              </a:rPr>
              <a:t>gibt eine Übersicht über den aktuellen Stand der Kommunen zur Klimaanpassung.</a:t>
            </a:r>
          </a:p>
        </p:txBody>
      </p:sp>
      <p:pic>
        <p:nvPicPr>
          <p:cNvPr id="5" name="Grafik 4" descr="Internet mit einfarbiger Füllung">
            <a:extLst>
              <a:ext uri="{FF2B5EF4-FFF2-40B4-BE49-F238E27FC236}">
                <a16:creationId xmlns:a16="http://schemas.microsoft.com/office/drawing/2014/main" id="{1C9AE550-400C-BAE8-DFD7-7F9ED81D9B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89684">
            <a:off x="10466514" y="3726482"/>
            <a:ext cx="1377219" cy="1377219"/>
          </a:xfrm>
          <a:prstGeom prst="rect">
            <a:avLst/>
          </a:prstGeom>
        </p:spPr>
      </p:pic>
      <p:sp>
        <p:nvSpPr>
          <p:cNvPr id="7" name="Foliennummernplatzhalter 4">
            <a:extLst>
              <a:ext uri="{FF2B5EF4-FFF2-40B4-BE49-F238E27FC236}">
                <a16:creationId xmlns:a16="http://schemas.microsoft.com/office/drawing/2014/main" id="{2AFD1877-773B-10D3-015B-A2CD6F30218D}"/>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10</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28DFD924-2E6B-7D19-03AD-089A24212917}"/>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6" name="Textfeld 5">
            <a:extLst>
              <a:ext uri="{FF2B5EF4-FFF2-40B4-BE49-F238E27FC236}">
                <a16:creationId xmlns:a16="http://schemas.microsoft.com/office/drawing/2014/main" id="{DC1E8D1B-8B96-7465-A8EE-6FE343584AD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27FF9018-1CCB-5BD4-21B0-F5E85CEB550D}"/>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3" name="Textfeld 12">
            <a:extLst>
              <a:ext uri="{FF2B5EF4-FFF2-40B4-BE49-F238E27FC236}">
                <a16:creationId xmlns:a16="http://schemas.microsoft.com/office/drawing/2014/main" id="{18E0728A-10B8-42AB-B66C-878C83C84E04}"/>
              </a:ext>
            </a:extLst>
          </p:cNvPr>
          <p:cNvSpPr txBox="1"/>
          <p:nvPr/>
        </p:nvSpPr>
        <p:spPr>
          <a:xfrm>
            <a:off x="635000" y="1400706"/>
            <a:ext cx="10000916" cy="2846933"/>
          </a:xfrm>
          <a:prstGeom prst="rect">
            <a:avLst/>
          </a:prstGeom>
          <a:noFill/>
        </p:spPr>
        <p:txBody>
          <a:bodyPr wrap="square">
            <a:spAutoFit/>
          </a:bodyPr>
          <a:lstStyle/>
          <a:p>
            <a:pPr>
              <a:spcAft>
                <a:spcPts val="600"/>
              </a:spcAft>
            </a:pPr>
            <a:r>
              <a:rPr lang="de-DE" sz="2200" b="1" dirty="0">
                <a:latin typeface="Arial Narrow" panose="020B0606020202030204" pitchFamily="34" charset="0"/>
              </a:rPr>
              <a:t>Verankerung von Klimaanpassung in der Verwaltung erfordert:</a:t>
            </a:r>
            <a:endParaRPr lang="de-DE" sz="2200" dirty="0">
              <a:latin typeface="Arial Narrow" panose="020B0606020202030204" pitchFamily="34" charset="0"/>
            </a:endParaRPr>
          </a:p>
          <a:p>
            <a:pPr marL="342900" indent="-342900">
              <a:spcAft>
                <a:spcPts val="600"/>
              </a:spcAft>
              <a:buFont typeface="Symbol" panose="05050102010706020507" pitchFamily="18" charset="2"/>
              <a:buChar char="-"/>
            </a:pPr>
            <a:r>
              <a:rPr lang="de-DE" sz="2200" dirty="0">
                <a:latin typeface="Arial Narrow" panose="020B0606020202030204" pitchFamily="34" charset="0"/>
              </a:rPr>
              <a:t>Politischen Rückhalt und frühzeitige Legitimation</a:t>
            </a:r>
          </a:p>
          <a:p>
            <a:pPr marL="342900" indent="-342900">
              <a:spcAft>
                <a:spcPts val="600"/>
              </a:spcAft>
              <a:buFont typeface="Symbol" panose="05050102010706020507" pitchFamily="18" charset="2"/>
              <a:buChar char="-"/>
            </a:pPr>
            <a:r>
              <a:rPr lang="de-DE" sz="2200" dirty="0">
                <a:latin typeface="Arial Narrow" panose="020B0606020202030204" pitchFamily="34" charset="0"/>
              </a:rPr>
              <a:t>Kontinuierliche Berücksichtigung in Planungs- und Entscheidungsprozessen</a:t>
            </a:r>
          </a:p>
          <a:p>
            <a:pPr marL="342900" indent="-342900">
              <a:spcAft>
                <a:spcPts val="600"/>
              </a:spcAft>
              <a:buFont typeface="Symbol" panose="05050102010706020507" pitchFamily="18" charset="2"/>
              <a:buChar char="-"/>
            </a:pPr>
            <a:r>
              <a:rPr lang="de-DE" sz="2200" dirty="0">
                <a:latin typeface="Arial Narrow" panose="020B0606020202030204" pitchFamily="34" charset="0"/>
              </a:rPr>
              <a:t>Klimamanagement oder zuständiges Personal zur Koordination und als zentrale Anlaufstelle</a:t>
            </a:r>
          </a:p>
          <a:p>
            <a:pPr marL="342900" indent="-342900">
              <a:spcAft>
                <a:spcPts val="600"/>
              </a:spcAft>
              <a:buFont typeface="Symbol" panose="05050102010706020507" pitchFamily="18" charset="2"/>
              <a:buChar char="-"/>
            </a:pPr>
            <a:r>
              <a:rPr lang="de-DE" sz="2200" dirty="0">
                <a:latin typeface="Arial Narrow" panose="020B0606020202030204" pitchFamily="34" charset="0"/>
              </a:rPr>
              <a:t>Einbindung relevanter kommunaler Akteur*innen in ein interdisziplinäres Klimateam</a:t>
            </a:r>
          </a:p>
          <a:p>
            <a:pPr marL="342900" indent="-342900">
              <a:spcAft>
                <a:spcPts val="600"/>
              </a:spcAft>
              <a:buFont typeface="Symbol" panose="05050102010706020507" pitchFamily="18" charset="2"/>
              <a:buChar char="-"/>
            </a:pPr>
            <a:r>
              <a:rPr lang="de-DE" sz="2200" dirty="0">
                <a:latin typeface="Arial Narrow" panose="020B0606020202030204" pitchFamily="34" charset="0"/>
              </a:rPr>
              <a:t>Integration der Klimaanpassung in bestehende </a:t>
            </a:r>
            <a:br>
              <a:rPr lang="de-DE" sz="2200" dirty="0">
                <a:latin typeface="Arial Narrow" panose="020B0606020202030204" pitchFamily="34" charset="0"/>
              </a:rPr>
            </a:br>
            <a:r>
              <a:rPr lang="de-DE" sz="2200" dirty="0">
                <a:latin typeface="Arial Narrow" panose="020B0606020202030204" pitchFamily="34" charset="0"/>
              </a:rPr>
              <a:t>fachämterübergreifende Abstimmungsstrukturen und Gremien</a:t>
            </a:r>
          </a:p>
        </p:txBody>
      </p:sp>
    </p:spTree>
    <p:extLst>
      <p:ext uri="{BB962C8B-B14F-4D97-AF65-F5344CB8AC3E}">
        <p14:creationId xmlns:p14="http://schemas.microsoft.com/office/powerpoint/2010/main" val="1927855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a:t>Instrumente kommunalen Klimaschutzes</a:t>
            </a:r>
          </a:p>
        </p:txBody>
      </p:sp>
      <p:sp>
        <p:nvSpPr>
          <p:cNvPr id="4" name="Textplatzhalter 3"/>
          <p:cNvSpPr>
            <a:spLocks noGrp="1"/>
          </p:cNvSpPr>
          <p:nvPr>
            <p:ph type="body" sz="quarter" idx="11"/>
          </p:nvPr>
        </p:nvSpPr>
        <p:spPr>
          <a:xfrm>
            <a:off x="635001" y="1300970"/>
            <a:ext cx="8391012" cy="4511039"/>
          </a:xfrm>
        </p:spPr>
        <p:txBody>
          <a:bodyPr>
            <a:normAutofit/>
          </a:bodyPr>
          <a:lstStyle/>
          <a:p>
            <a:pPr>
              <a:lnSpc>
                <a:spcPct val="100000"/>
              </a:lnSpc>
            </a:pPr>
            <a:r>
              <a:rPr lang="de-DE" sz="2200" b="1" dirty="0"/>
              <a:t>Einflussmöglichkeiten &amp; Instrumente im kommunalen Klimamanagement:</a:t>
            </a:r>
            <a:endParaRPr lang="de-DE" sz="2200" dirty="0"/>
          </a:p>
          <a:p>
            <a:pPr marL="342900" indent="-342900">
              <a:lnSpc>
                <a:spcPct val="100000"/>
              </a:lnSpc>
              <a:buFont typeface="Symbol" pitchFamily="2" charset="2"/>
              <a:buChar char="-"/>
            </a:pPr>
            <a:r>
              <a:rPr lang="de-DE" sz="2200" dirty="0"/>
              <a:t>Erstellung einer kommunalen Treibhausgasbilanz</a:t>
            </a:r>
          </a:p>
          <a:p>
            <a:pPr marL="342900" indent="-342900">
              <a:lnSpc>
                <a:spcPct val="100000"/>
              </a:lnSpc>
              <a:buFont typeface="Symbol" pitchFamily="2" charset="2"/>
              <a:buChar char="-"/>
            </a:pPr>
            <a:r>
              <a:rPr lang="de-DE" sz="2200" dirty="0"/>
              <a:t>Nutzung kommunaler Fördermittel</a:t>
            </a:r>
          </a:p>
          <a:p>
            <a:pPr marL="342900" indent="-342900">
              <a:lnSpc>
                <a:spcPct val="100000"/>
              </a:lnSpc>
              <a:buFont typeface="Symbol" pitchFamily="2" charset="2"/>
              <a:buChar char="-"/>
            </a:pPr>
            <a:r>
              <a:rPr lang="de-DE" sz="2200" dirty="0"/>
              <a:t>Entwicklung und Umsetzung von Klimaschutzkonzepten</a:t>
            </a:r>
          </a:p>
          <a:p>
            <a:pPr marL="342900" indent="-342900">
              <a:lnSpc>
                <a:spcPct val="100000"/>
              </a:lnSpc>
              <a:buFont typeface="Symbol" pitchFamily="2" charset="2"/>
              <a:buChar char="-"/>
            </a:pPr>
            <a:r>
              <a:rPr lang="de-DE" sz="2200" dirty="0"/>
              <a:t>Politische Beschlüsse wie Klimaneutralitätsziele oder Klimanotstandserklärungen</a:t>
            </a:r>
          </a:p>
          <a:p>
            <a:pPr marL="342900" indent="-342900">
              <a:lnSpc>
                <a:spcPct val="100000"/>
              </a:lnSpc>
              <a:buFont typeface="Symbol" pitchFamily="2" charset="2"/>
              <a:buChar char="-"/>
            </a:pPr>
            <a:r>
              <a:rPr lang="de-DE" sz="2200" dirty="0"/>
              <a:t>Durchführung von Klimachecks zur Bewertung von Maßnahmen</a:t>
            </a:r>
          </a:p>
          <a:p>
            <a:pPr marL="342900" indent="-342900">
              <a:lnSpc>
                <a:spcPct val="100000"/>
              </a:lnSpc>
              <a:buFont typeface="Symbol" pitchFamily="2" charset="2"/>
              <a:buChar char="-"/>
            </a:pPr>
            <a:r>
              <a:rPr lang="de-DE" sz="2200" dirty="0"/>
              <a:t>Personelle Verankerung und institutionelle Strukturen stärken</a:t>
            </a:r>
          </a:p>
          <a:p>
            <a:pPr marL="342900" indent="-342900">
              <a:buFont typeface="Symbol" panose="05050102010706020507" pitchFamily="18" charset="2"/>
              <a:buChar char="-"/>
            </a:pPr>
            <a:endParaRPr lang="de-DE" dirty="0"/>
          </a:p>
          <a:p>
            <a:pPr marL="342900" indent="-342900">
              <a:buFont typeface="Symbol" panose="05050102010706020507" pitchFamily="18" charset="2"/>
              <a:buChar char="-"/>
            </a:pPr>
            <a:endParaRPr lang="de-DE" dirty="0"/>
          </a:p>
          <a:p>
            <a:pPr marL="342900" indent="-342900">
              <a:buFont typeface="Symbol" panose="05050102010706020507" pitchFamily="18" charset="2"/>
              <a:buChar char="-"/>
            </a:pPr>
            <a:endParaRPr lang="de-DE" dirty="0"/>
          </a:p>
          <a:p>
            <a:pPr marL="342900" indent="-342900">
              <a:buFont typeface="Symbol" panose="05050102010706020507" pitchFamily="18" charset="2"/>
              <a:buChar char="-"/>
            </a:pPr>
            <a:endParaRPr lang="de-DE" dirty="0"/>
          </a:p>
          <a:p>
            <a:pPr marL="342900" indent="-342900">
              <a:buFont typeface="Symbol" panose="05050102010706020507" pitchFamily="18" charset="2"/>
              <a:buChar char="-"/>
            </a:pPr>
            <a:endParaRPr lang="de-DE" dirty="0"/>
          </a:p>
          <a:p>
            <a:pPr marL="285750" indent="-285750">
              <a:lnSpc>
                <a:spcPts val="2200"/>
              </a:lnSpc>
              <a:buSzPct val="70000"/>
              <a:buFont typeface="Symbol" panose="05050102010706020507" pitchFamily="18" charset="2"/>
              <a:buChar char="¾"/>
            </a:pPr>
            <a:endParaRPr lang="de-DE" dirty="0">
              <a:cs typeface="Arial" panose="020B0604020202020204" pitchFamily="34" charset="0"/>
            </a:endParaRPr>
          </a:p>
          <a:p>
            <a:pPr marL="285750" indent="-285750">
              <a:lnSpc>
                <a:spcPts val="2200"/>
              </a:lnSpc>
              <a:buSzPct val="70000"/>
              <a:buFont typeface="Symbol" panose="05050102010706020507" pitchFamily="18" charset="2"/>
              <a:buChar char="¾"/>
            </a:pPr>
            <a:endParaRPr lang="de-DE" dirty="0">
              <a:cs typeface="Arial" panose="020B0604020202020204" pitchFamily="34" charset="0"/>
            </a:endParaRPr>
          </a:p>
        </p:txBody>
      </p:sp>
      <p:sp>
        <p:nvSpPr>
          <p:cNvPr id="7" name="Rechteck 6">
            <a:extLst>
              <a:ext uri="{FF2B5EF4-FFF2-40B4-BE49-F238E27FC236}">
                <a16:creationId xmlns:a16="http://schemas.microsoft.com/office/drawing/2014/main" id="{DB0BFB54-8997-1D99-F69F-E75A87691FCD}"/>
              </a:ext>
            </a:extLst>
          </p:cNvPr>
          <p:cNvSpPr/>
          <p:nvPr/>
        </p:nvSpPr>
        <p:spPr>
          <a:xfrm>
            <a:off x="1486547" y="4982574"/>
            <a:ext cx="9237914" cy="992362"/>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Handlungsfelder auf einen Blick:</a:t>
            </a:r>
          </a:p>
          <a:p>
            <a:pPr algn="ctr"/>
            <a:r>
              <a:rPr lang="de-DE" dirty="0">
                <a:solidFill>
                  <a:schemeClr val="tx1"/>
                </a:solidFill>
                <a:latin typeface="Arial Narrow" panose="020B0606020202030204" pitchFamily="34" charset="0"/>
              </a:rPr>
              <a:t> Die KEA-Baden Württemberg hat eine Grafik erstellt: </a:t>
            </a:r>
            <a:r>
              <a:rPr lang="de-DE" dirty="0">
                <a:solidFill>
                  <a:schemeClr val="tx1"/>
                </a:solidFill>
                <a:latin typeface="Arial Narrow" panose="020B0606020202030204" pitchFamily="34" charset="0"/>
                <a:hlinkClick r:id="rId2"/>
              </a:rPr>
              <a:t>https://www.kea-bw.de/fileadmin/user_upload/Kommunaler_Klimaschutz/Wissensportal/Infoplakat/2023/Wimmelbild_A0.pdf</a:t>
            </a:r>
            <a:r>
              <a:rPr lang="de-DE" dirty="0">
                <a:solidFill>
                  <a:schemeClr val="tx1"/>
                </a:solidFill>
                <a:latin typeface="Arial Narrow" panose="020B0606020202030204" pitchFamily="34" charset="0"/>
              </a:rPr>
              <a:t> </a:t>
            </a:r>
          </a:p>
        </p:txBody>
      </p:sp>
      <p:pic>
        <p:nvPicPr>
          <p:cNvPr id="8" name="Grafik 7" descr="Lupe mit einfarbiger Füllung">
            <a:extLst>
              <a:ext uri="{FF2B5EF4-FFF2-40B4-BE49-F238E27FC236}">
                <a16:creationId xmlns:a16="http://schemas.microsoft.com/office/drawing/2014/main" id="{3B532FED-1D91-356C-1F58-3199D19C2C5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25512" y="4652749"/>
            <a:ext cx="844086" cy="844086"/>
          </a:xfrm>
          <a:prstGeom prst="rect">
            <a:avLst/>
          </a:prstGeom>
        </p:spPr>
      </p:pic>
      <p:sp>
        <p:nvSpPr>
          <p:cNvPr id="2" name="Rechteck 1">
            <a:extLst>
              <a:ext uri="{FF2B5EF4-FFF2-40B4-BE49-F238E27FC236}">
                <a16:creationId xmlns:a16="http://schemas.microsoft.com/office/drawing/2014/main" id="{F99EF7FC-5AEF-7554-24B7-8186438B51E5}"/>
              </a:ext>
            </a:extLst>
          </p:cNvPr>
          <p:cNvSpPr/>
          <p:nvPr/>
        </p:nvSpPr>
        <p:spPr>
          <a:xfrm>
            <a:off x="7705373" y="1963752"/>
            <a:ext cx="4119031" cy="194493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Zum Weiterlesen: </a:t>
            </a:r>
          </a:p>
          <a:p>
            <a:r>
              <a:rPr lang="de-DE" dirty="0">
                <a:solidFill>
                  <a:schemeClr val="tx1"/>
                </a:solidFill>
                <a:latin typeface="Arial Narrow" panose="020B0606020202030204" pitchFamily="34" charset="0"/>
              </a:rPr>
              <a:t>Kommunales Nachhaltigkeitsmanagement:</a:t>
            </a:r>
          </a:p>
          <a:p>
            <a:r>
              <a:rPr lang="de-DE" dirty="0">
                <a:solidFill>
                  <a:schemeClr val="tx1"/>
                </a:solidFill>
                <a:latin typeface="Arial Narrow" panose="020B0606020202030204" pitchFamily="34" charset="0"/>
                <a:hlinkClick r:id="rId5">
                  <a:extLst>
                    <a:ext uri="{A12FA001-AC4F-418D-AE19-62706E023703}">
                      <ahyp:hlinkClr xmlns:ahyp="http://schemas.microsoft.com/office/drawing/2018/hyperlinkcolor" val="tx"/>
                    </a:ext>
                  </a:extLst>
                </a:hlinkClick>
              </a:rPr>
              <a:t>https://www.bertelsmann-stiftung.de/de/publikationen/publikation/did/instrumente-fuer-kommunales-nachhaltigkeitsmanagement-all</a:t>
            </a:r>
            <a:r>
              <a:rPr lang="de-DE" dirty="0">
                <a:solidFill>
                  <a:schemeClr val="tx1"/>
                </a:solidFill>
                <a:latin typeface="Arial Narrow" panose="020B0606020202030204" pitchFamily="34" charset="0"/>
              </a:rPr>
              <a:t> </a:t>
            </a:r>
          </a:p>
        </p:txBody>
      </p:sp>
      <p:pic>
        <p:nvPicPr>
          <p:cNvPr id="10" name="Grafik 9" descr="Internet mit einfarbiger Füllung">
            <a:extLst>
              <a:ext uri="{FF2B5EF4-FFF2-40B4-BE49-F238E27FC236}">
                <a16:creationId xmlns:a16="http://schemas.microsoft.com/office/drawing/2014/main" id="{58CB6AA1-F93C-D406-0AED-1AD140ADF44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442042" y="1300970"/>
            <a:ext cx="1248660" cy="1248660"/>
          </a:xfrm>
          <a:prstGeom prst="rect">
            <a:avLst/>
          </a:prstGeom>
        </p:spPr>
      </p:pic>
      <p:sp>
        <p:nvSpPr>
          <p:cNvPr id="11" name="Foliennummernplatzhalter 4">
            <a:extLst>
              <a:ext uri="{FF2B5EF4-FFF2-40B4-BE49-F238E27FC236}">
                <a16:creationId xmlns:a16="http://schemas.microsoft.com/office/drawing/2014/main" id="{C377F309-ADE7-2A39-937D-2B0110C325B0}"/>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11</a:t>
            </a:fld>
            <a:endParaRPr lang="de-DE" sz="1600">
              <a:latin typeface="Arial" panose="020B0604020202020204" pitchFamily="34" charset="0"/>
              <a:cs typeface="Arial" panose="020B0604020202020204" pitchFamily="34" charset="0"/>
            </a:endParaRPr>
          </a:p>
        </p:txBody>
      </p:sp>
      <p:sp>
        <p:nvSpPr>
          <p:cNvPr id="12" name="Fußzeilenplatzhalter 4">
            <a:extLst>
              <a:ext uri="{FF2B5EF4-FFF2-40B4-BE49-F238E27FC236}">
                <a16:creationId xmlns:a16="http://schemas.microsoft.com/office/drawing/2014/main" id="{61E48C44-E6FB-9D52-C3F3-FAAB06D7C026}"/>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5" name="Textfeld 4">
            <a:extLst>
              <a:ext uri="{FF2B5EF4-FFF2-40B4-BE49-F238E27FC236}">
                <a16:creationId xmlns:a16="http://schemas.microsoft.com/office/drawing/2014/main" id="{C565C625-099F-1A13-C59D-D2731D527389}"/>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E069EA6D-51AE-327B-4335-41FB9271A56F}"/>
              </a:ext>
            </a:extLst>
          </p:cNvPr>
          <p:cNvPicPr>
            <a:picLocks noChangeAspect="1"/>
          </p:cNvPicPr>
          <p:nvPr/>
        </p:nvPicPr>
        <p:blipFill>
          <a:blip r:embed="rId9"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211602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DA621-2753-6659-C03F-475196279515}"/>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52B6CCB-1E1D-6E0C-1FEC-9F55FF5F0915}"/>
              </a:ext>
            </a:extLst>
          </p:cNvPr>
          <p:cNvSpPr>
            <a:spLocks noGrp="1"/>
          </p:cNvSpPr>
          <p:nvPr>
            <p:ph type="title"/>
          </p:nvPr>
        </p:nvSpPr>
        <p:spPr/>
        <p:txBody>
          <a:bodyPr/>
          <a:lstStyle/>
          <a:p>
            <a:r>
              <a:rPr lang="de-DE"/>
              <a:t>Kommunales Klimamanagement</a:t>
            </a:r>
          </a:p>
        </p:txBody>
      </p:sp>
      <p:sp>
        <p:nvSpPr>
          <p:cNvPr id="4" name="Textplatzhalter 3">
            <a:extLst>
              <a:ext uri="{FF2B5EF4-FFF2-40B4-BE49-F238E27FC236}">
                <a16:creationId xmlns:a16="http://schemas.microsoft.com/office/drawing/2014/main" id="{5A4ED6FA-0105-F6DC-6BD4-2F6CAC866522}"/>
              </a:ext>
            </a:extLst>
          </p:cNvPr>
          <p:cNvSpPr>
            <a:spLocks noGrp="1"/>
          </p:cNvSpPr>
          <p:nvPr>
            <p:ph type="body" sz="quarter" idx="11"/>
          </p:nvPr>
        </p:nvSpPr>
        <p:spPr>
          <a:xfrm>
            <a:off x="9408837" y="2695320"/>
            <a:ext cx="2418079" cy="1467359"/>
          </a:xfrm>
        </p:spPr>
        <p:txBody>
          <a:bodyPr numCol="1">
            <a:noAutofit/>
          </a:bodyPr>
          <a:lstStyle/>
          <a:p>
            <a:pPr lvl="0" algn="ctr"/>
            <a:r>
              <a:rPr lang="de-DE" sz="1600" b="1" dirty="0">
                <a:cs typeface="Arial" panose="020B0604020202020204" pitchFamily="34" charset="0"/>
              </a:rPr>
              <a:t>Kann beinhalten: </a:t>
            </a:r>
            <a:br>
              <a:rPr lang="de-DE" sz="1600" b="1" dirty="0">
                <a:cs typeface="Arial" panose="020B0604020202020204" pitchFamily="34" charset="0"/>
              </a:rPr>
            </a:br>
            <a:r>
              <a:rPr lang="de-DE" sz="1600" i="1" dirty="0">
                <a:cs typeface="Arial" panose="020B0604020202020204" pitchFamily="34" charset="0"/>
              </a:rPr>
              <a:t>Windeffekte auf Gebäude und Brücken; Regenwasser-management; Ausbau von Rad- und Fußwegen; generelle Verkehrslenkung</a:t>
            </a:r>
            <a:endParaRPr lang="de-DE" sz="1600" i="1" dirty="0"/>
          </a:p>
          <a:p>
            <a:pPr>
              <a:lnSpc>
                <a:spcPct val="100000"/>
              </a:lnSpc>
              <a:buSzPct val="70000"/>
            </a:pPr>
            <a:endParaRPr lang="de-DE" sz="2200" dirty="0">
              <a:cs typeface="Arial" panose="020B0604020202020204" pitchFamily="34" charset="0"/>
            </a:endParaRPr>
          </a:p>
        </p:txBody>
      </p:sp>
      <p:sp>
        <p:nvSpPr>
          <p:cNvPr id="2" name="Rechteck 1">
            <a:extLst>
              <a:ext uri="{FF2B5EF4-FFF2-40B4-BE49-F238E27FC236}">
                <a16:creationId xmlns:a16="http://schemas.microsoft.com/office/drawing/2014/main" id="{B2E47313-E8EB-E3D7-F68B-EA668AF854EC}"/>
              </a:ext>
            </a:extLst>
          </p:cNvPr>
          <p:cNvSpPr/>
          <p:nvPr/>
        </p:nvSpPr>
        <p:spPr>
          <a:xfrm>
            <a:off x="2682240" y="5549665"/>
            <a:ext cx="9264237" cy="670146"/>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Wirkungspotenzial kommunalen Klimaschutzes: </a:t>
            </a:r>
            <a:r>
              <a:rPr lang="de-DE" dirty="0">
                <a:solidFill>
                  <a:schemeClr val="tx1"/>
                </a:solidFill>
                <a:latin typeface="Arial Narrow" panose="020B0606020202030204" pitchFamily="34" charset="0"/>
              </a:rPr>
              <a:t>Zum vertieften Verständnis UBA (2022): </a:t>
            </a:r>
            <a:r>
              <a:rPr lang="de-DE" dirty="0">
                <a:solidFill>
                  <a:schemeClr val="tx1"/>
                </a:solidFill>
                <a:latin typeface="Arial Narrow" panose="020B0606020202030204" pitchFamily="34" charset="0"/>
                <a:hlinkClick r:id="rId2"/>
              </a:rPr>
              <a:t>Klimaschutzmanagement und Treibhausgasneutralität in Kommunen. Große Potentiale wirksam erschließen</a:t>
            </a:r>
            <a:r>
              <a:rPr lang="de-DE" dirty="0">
                <a:solidFill>
                  <a:schemeClr val="tx1"/>
                </a:solidFill>
                <a:latin typeface="Arial Narrow" panose="020B0606020202030204" pitchFamily="34" charset="0"/>
              </a:rPr>
              <a:t>. </a:t>
            </a:r>
          </a:p>
        </p:txBody>
      </p:sp>
      <p:sp>
        <p:nvSpPr>
          <p:cNvPr id="11" name="Foliennummernplatzhalter 4">
            <a:extLst>
              <a:ext uri="{FF2B5EF4-FFF2-40B4-BE49-F238E27FC236}">
                <a16:creationId xmlns:a16="http://schemas.microsoft.com/office/drawing/2014/main" id="{E24E65C3-D45C-A5B2-5119-ED3C3257F988}"/>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12</a:t>
            </a:fld>
            <a:endParaRPr lang="de-DE" sz="1600">
              <a:latin typeface="Arial" panose="020B0604020202020204" pitchFamily="34" charset="0"/>
              <a:cs typeface="Arial" panose="020B0604020202020204" pitchFamily="34" charset="0"/>
            </a:endParaRPr>
          </a:p>
        </p:txBody>
      </p:sp>
      <p:sp>
        <p:nvSpPr>
          <p:cNvPr id="12" name="Fußzeilenplatzhalter 4">
            <a:extLst>
              <a:ext uri="{FF2B5EF4-FFF2-40B4-BE49-F238E27FC236}">
                <a16:creationId xmlns:a16="http://schemas.microsoft.com/office/drawing/2014/main" id="{8AAC8DE1-B562-D6F8-655F-1E4146BD3AA4}"/>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5" name="Textfeld 4">
            <a:extLst>
              <a:ext uri="{FF2B5EF4-FFF2-40B4-BE49-F238E27FC236}">
                <a16:creationId xmlns:a16="http://schemas.microsoft.com/office/drawing/2014/main" id="{033977CE-FB32-8EF5-50E9-9E203866BFD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BA188681-EC00-82DA-E669-ABE3032E73E3}"/>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3344140" y="6250012"/>
            <a:ext cx="823240" cy="288032"/>
          </a:xfrm>
          <a:prstGeom prst="rect">
            <a:avLst/>
          </a:prstGeom>
        </p:spPr>
      </p:pic>
      <p:pic>
        <p:nvPicPr>
          <p:cNvPr id="8" name="Grafik 7" descr="Internet mit einfarbiger Füllung">
            <a:extLst>
              <a:ext uri="{FF2B5EF4-FFF2-40B4-BE49-F238E27FC236}">
                <a16:creationId xmlns:a16="http://schemas.microsoft.com/office/drawing/2014/main" id="{E2CEA070-83A6-1399-67DB-748794C392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758958">
            <a:off x="11294439" y="5140700"/>
            <a:ext cx="817931" cy="817931"/>
          </a:xfrm>
          <a:prstGeom prst="rect">
            <a:avLst/>
          </a:prstGeom>
        </p:spPr>
      </p:pic>
      <p:sp>
        <p:nvSpPr>
          <p:cNvPr id="14" name="Textfeld 13">
            <a:extLst>
              <a:ext uri="{FF2B5EF4-FFF2-40B4-BE49-F238E27FC236}">
                <a16:creationId xmlns:a16="http://schemas.microsoft.com/office/drawing/2014/main" id="{6CDE69C8-E5DB-45BB-B6A4-C8E447377C31}"/>
              </a:ext>
            </a:extLst>
          </p:cNvPr>
          <p:cNvSpPr txBox="1"/>
          <p:nvPr/>
        </p:nvSpPr>
        <p:spPr>
          <a:xfrm>
            <a:off x="491242" y="1234465"/>
            <a:ext cx="8435160" cy="430887"/>
          </a:xfrm>
          <a:prstGeom prst="rect">
            <a:avLst/>
          </a:prstGeom>
          <a:noFill/>
        </p:spPr>
        <p:txBody>
          <a:bodyPr wrap="square">
            <a:spAutoFit/>
          </a:bodyPr>
          <a:lstStyle/>
          <a:p>
            <a:pPr>
              <a:lnSpc>
                <a:spcPct val="100000"/>
              </a:lnSpc>
              <a:buSzPct val="70000"/>
            </a:pPr>
            <a:r>
              <a:rPr lang="de-DE" sz="2200" dirty="0">
                <a:latin typeface="Arial Narrow" panose="020B0604020202020204" pitchFamily="34" charset="0"/>
                <a:cs typeface="Arial Narrow" panose="020B0604020202020204" pitchFamily="34" charset="0"/>
              </a:rPr>
              <a:t>Arbeitsbereiche des kommunalen Klimamanagements können umfassen: </a:t>
            </a:r>
          </a:p>
        </p:txBody>
      </p:sp>
      <p:graphicFrame>
        <p:nvGraphicFramePr>
          <p:cNvPr id="7" name="Diagramm 6">
            <a:extLst>
              <a:ext uri="{FF2B5EF4-FFF2-40B4-BE49-F238E27FC236}">
                <a16:creationId xmlns:a16="http://schemas.microsoft.com/office/drawing/2014/main" id="{AC8421AB-F399-4557-A6BA-210F21564A47}"/>
              </a:ext>
            </a:extLst>
          </p:cNvPr>
          <p:cNvGraphicFramePr/>
          <p:nvPr>
            <p:extLst>
              <p:ext uri="{D42A27DB-BD31-4B8C-83A1-F6EECF244321}">
                <p14:modId xmlns:p14="http://schemas.microsoft.com/office/powerpoint/2010/main" val="2601928042"/>
              </p:ext>
            </p:extLst>
          </p:nvPr>
        </p:nvGraphicFramePr>
        <p:xfrm>
          <a:off x="491242" y="1665352"/>
          <a:ext cx="8561318" cy="37649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3" name="Pfeil: nach oben gekrümmt 12">
            <a:extLst>
              <a:ext uri="{FF2B5EF4-FFF2-40B4-BE49-F238E27FC236}">
                <a16:creationId xmlns:a16="http://schemas.microsoft.com/office/drawing/2014/main" id="{CE79CDDB-F871-4CCE-A55A-B69291DDEFB9}"/>
              </a:ext>
            </a:extLst>
          </p:cNvPr>
          <p:cNvSpPr/>
          <p:nvPr/>
        </p:nvSpPr>
        <p:spPr>
          <a:xfrm rot="19965085">
            <a:off x="8948956" y="4471274"/>
            <a:ext cx="2077350" cy="602019"/>
          </a:xfrm>
          <a:prstGeom prst="curvedUp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Tree>
    <p:extLst>
      <p:ext uri="{BB962C8B-B14F-4D97-AF65-F5344CB8AC3E}">
        <p14:creationId xmlns:p14="http://schemas.microsoft.com/office/powerpoint/2010/main" val="868104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7FFC4-8134-D460-6E4D-161AA3867AA5}"/>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AC93C1D4-19B5-1AC0-429A-632EE7C1C222}"/>
              </a:ext>
            </a:extLst>
          </p:cNvPr>
          <p:cNvSpPr txBox="1">
            <a:spLocks/>
          </p:cNvSpPr>
          <p:nvPr/>
        </p:nvSpPr>
        <p:spPr>
          <a:xfrm>
            <a:off x="625701" y="1215366"/>
            <a:ext cx="11271124" cy="4213282"/>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10000"/>
              </a:lnSpc>
              <a:spcAft>
                <a:spcPts val="600"/>
              </a:spcAft>
            </a:pPr>
            <a:r>
              <a:rPr lang="de-DE" sz="2200" b="1" dirty="0">
                <a:latin typeface="Arial Narrow" panose="020B0606020202030204" pitchFamily="34" charset="0"/>
              </a:rPr>
              <a:t>Kernaufgaben im kommunalen Klimamanagement:</a:t>
            </a:r>
            <a:endParaRPr lang="de-DE" sz="2200" dirty="0">
              <a:latin typeface="Arial Narrow" panose="020B0606020202030204" pitchFamily="34" charset="0"/>
            </a:endParaRPr>
          </a:p>
          <a:p>
            <a:pPr marL="342900" indent="-342900" algn="l">
              <a:lnSpc>
                <a:spcPct val="110000"/>
              </a:lnSpc>
              <a:spcAft>
                <a:spcPts val="600"/>
              </a:spcAft>
              <a:buFont typeface="Symbol" panose="05050102010706020507" pitchFamily="18" charset="2"/>
              <a:buChar char="-"/>
            </a:pPr>
            <a:r>
              <a:rPr lang="de-DE" sz="2200" dirty="0">
                <a:latin typeface="Arial Narrow" panose="020B0606020202030204" pitchFamily="34" charset="0"/>
              </a:rPr>
              <a:t>Analyse von Gesetzen, Strategien und politischen Entscheidungen übergeordneter Ebenen sowie Ableitung von Handlungsoptionen</a:t>
            </a:r>
          </a:p>
          <a:p>
            <a:pPr marL="342900" indent="-342900" algn="l">
              <a:lnSpc>
                <a:spcPct val="110000"/>
              </a:lnSpc>
              <a:spcAft>
                <a:spcPts val="600"/>
              </a:spcAft>
              <a:buFont typeface="Symbol" panose="05050102010706020507" pitchFamily="18" charset="2"/>
              <a:buChar char="-"/>
            </a:pPr>
            <a:r>
              <a:rPr lang="de-DE" sz="2200" dirty="0">
                <a:latin typeface="Arial Narrow" panose="020B0606020202030204" pitchFamily="34" charset="0"/>
              </a:rPr>
              <a:t>Politikberatung, z. B. Unterstützung von Kreisgremien und SG-Ebene bei Beschlussvorlagen und Klimawirkungsprüfungen</a:t>
            </a:r>
          </a:p>
          <a:p>
            <a:pPr marL="342900" indent="-342900" algn="l">
              <a:lnSpc>
                <a:spcPct val="110000"/>
              </a:lnSpc>
              <a:spcAft>
                <a:spcPts val="600"/>
              </a:spcAft>
              <a:buFont typeface="Symbol" panose="05050102010706020507" pitchFamily="18" charset="2"/>
              <a:buChar char="-"/>
            </a:pPr>
            <a:r>
              <a:rPr lang="de-DE" sz="2200" dirty="0">
                <a:latin typeface="Arial Narrow" panose="020B0606020202030204" pitchFamily="34" charset="0"/>
              </a:rPr>
              <a:t>Entwicklung und Beantragung von Förderprojekten sowie Fördermittelmanagement (Berichte, Mittelabrufe, Nachweise)</a:t>
            </a:r>
          </a:p>
          <a:p>
            <a:pPr marL="342900" indent="-342900" algn="l">
              <a:lnSpc>
                <a:spcPct val="110000"/>
              </a:lnSpc>
              <a:spcAft>
                <a:spcPts val="600"/>
              </a:spcAft>
              <a:buFont typeface="Symbol" panose="05050102010706020507" pitchFamily="18" charset="2"/>
              <a:buChar char="-"/>
            </a:pPr>
            <a:r>
              <a:rPr lang="de-DE" sz="2200" dirty="0">
                <a:latin typeface="Arial Narrow" panose="020B0606020202030204" pitchFamily="34" charset="0"/>
              </a:rPr>
              <a:t>Erstellung und Umsetzung von Konzepten wie Klimaschutzkonzept, kommunale Wärmeplanung oder energetische Quartierskonzepte</a:t>
            </a:r>
          </a:p>
          <a:p>
            <a:pPr marL="342900" indent="-342900" algn="l">
              <a:lnSpc>
                <a:spcPct val="110000"/>
              </a:lnSpc>
              <a:spcAft>
                <a:spcPts val="600"/>
              </a:spcAft>
              <a:buFont typeface="Symbol" panose="05050102010706020507" pitchFamily="18" charset="2"/>
              <a:buChar char="-"/>
            </a:pPr>
            <a:r>
              <a:rPr lang="de-DE" sz="2200" dirty="0">
                <a:latin typeface="Arial Narrow" panose="020B0606020202030204" pitchFamily="34" charset="0"/>
              </a:rPr>
              <a:t>Nachhaltige Transformation innerhalb der Kreisverwaltung (Gebäude, Fuhrpark, Beschaffung etc.)</a:t>
            </a:r>
          </a:p>
        </p:txBody>
      </p:sp>
      <p:sp>
        <p:nvSpPr>
          <p:cNvPr id="3" name="object 3">
            <a:extLst>
              <a:ext uri="{FF2B5EF4-FFF2-40B4-BE49-F238E27FC236}">
                <a16:creationId xmlns:a16="http://schemas.microsoft.com/office/drawing/2014/main" id="{89CCF510-ECBE-8075-EC0B-3845C413BC20}"/>
              </a:ext>
            </a:extLst>
          </p:cNvPr>
          <p:cNvSpPr txBox="1"/>
          <p:nvPr/>
        </p:nvSpPr>
        <p:spPr>
          <a:xfrm>
            <a:off x="635203" y="558228"/>
            <a:ext cx="10922000"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WEITERE AUFGABEN IM KLIMASCHUTZMANAGEMENT</a:t>
            </a:r>
          </a:p>
        </p:txBody>
      </p:sp>
      <p:sp>
        <p:nvSpPr>
          <p:cNvPr id="4" name="Foliennummernplatzhalter 4">
            <a:extLst>
              <a:ext uri="{FF2B5EF4-FFF2-40B4-BE49-F238E27FC236}">
                <a16:creationId xmlns:a16="http://schemas.microsoft.com/office/drawing/2014/main" id="{D0E2E6C1-AE03-CBDC-D940-67D02A8E3710}"/>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13</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06AF1BE8-3800-913F-348E-E9F66E452A0D}"/>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6" name="Textfeld 5">
            <a:extLst>
              <a:ext uri="{FF2B5EF4-FFF2-40B4-BE49-F238E27FC236}">
                <a16:creationId xmlns:a16="http://schemas.microsoft.com/office/drawing/2014/main" id="{35C748ED-8CE5-089D-B47A-016B501346B9}"/>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D303A050-2B17-A3F6-C3B5-8124CD0817C1}"/>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8" name="Grafik 7" descr="Gruppenbrainstorming mit einfarbiger Füllung">
            <a:extLst>
              <a:ext uri="{FF2B5EF4-FFF2-40B4-BE49-F238E27FC236}">
                <a16:creationId xmlns:a16="http://schemas.microsoft.com/office/drawing/2014/main" id="{3DBFF595-2678-7987-7A35-D4FE75FC2C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684847" y="4904914"/>
            <a:ext cx="1211978" cy="1211978"/>
          </a:xfrm>
          <a:prstGeom prst="rect">
            <a:avLst/>
          </a:prstGeom>
        </p:spPr>
      </p:pic>
      <p:sp>
        <p:nvSpPr>
          <p:cNvPr id="9" name="Sprechblase: rechteckig 7">
            <a:extLst>
              <a:ext uri="{FF2B5EF4-FFF2-40B4-BE49-F238E27FC236}">
                <a16:creationId xmlns:a16="http://schemas.microsoft.com/office/drawing/2014/main" id="{7B990D23-7113-ED67-7978-2C280FF853D6}"/>
              </a:ext>
            </a:extLst>
          </p:cNvPr>
          <p:cNvSpPr/>
          <p:nvPr/>
        </p:nvSpPr>
        <p:spPr>
          <a:xfrm>
            <a:off x="412223" y="5471999"/>
            <a:ext cx="9516296" cy="688244"/>
          </a:xfrm>
          <a:prstGeom prst="wedgeRectCallout">
            <a:avLst>
              <a:gd name="adj1" fmla="val 56563"/>
              <a:gd name="adj2" fmla="val -33142"/>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rPr>
              <a:t>Diskutieren Sie in Kleingruppen, welche dieser Aufgaben Sie sich schon zutrauen, welche Fähigkeiten Sie noch erlernen müssten und wie das aus Ihrer Sicht am besten geht!</a:t>
            </a:r>
          </a:p>
        </p:txBody>
      </p:sp>
    </p:spTree>
    <p:extLst>
      <p:ext uri="{BB962C8B-B14F-4D97-AF65-F5344CB8AC3E}">
        <p14:creationId xmlns:p14="http://schemas.microsoft.com/office/powerpoint/2010/main" val="16052880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545177" y="2389194"/>
            <a:ext cx="5212080" cy="61209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550025" y="613559"/>
            <a:ext cx="8350748" cy="1323439"/>
          </a:xfrm>
          <a:prstGeom prst="rect">
            <a:avLst/>
          </a:prstGeom>
          <a:noFill/>
        </p:spPr>
        <p:txBody>
          <a:bodyPr wrap="none" rtlCol="0">
            <a:spAutoFit/>
          </a:bodyPr>
          <a:lstStyle/>
          <a:p>
            <a:r>
              <a:rPr lang="de-DE" sz="4000" b="1" cap="all">
                <a:latin typeface="Arial" panose="020B0604020202020204" pitchFamily="34" charset="0"/>
                <a:cs typeface="Arial" panose="020B0604020202020204" pitchFamily="34" charset="0"/>
              </a:rPr>
              <a:t>Teil B:</a:t>
            </a:r>
            <a:endParaRPr lang="de-DE" sz="4000" b="1" cap="all" dirty="0">
              <a:latin typeface="Arial" panose="020B0604020202020204" pitchFamily="34" charset="0"/>
              <a:cs typeface="Arial" panose="020B0604020202020204" pitchFamily="34" charset="0"/>
            </a:endParaRPr>
          </a:p>
          <a:p>
            <a:r>
              <a:rPr lang="de-DE" sz="4000" cap="all">
                <a:latin typeface="Arial" panose="020B0604020202020204" pitchFamily="34" charset="0"/>
                <a:cs typeface="Arial" panose="020B0604020202020204" pitchFamily="34" charset="0"/>
              </a:rPr>
              <a:t>Kommunale Klimaanpassung</a:t>
            </a:r>
            <a:endParaRPr lang="de-DE" sz="4000" cap="all" dirty="0">
              <a:latin typeface="Arial" panose="020B0604020202020204" pitchFamily="34" charset="0"/>
              <a:cs typeface="Arial" panose="020B0604020202020204" pitchFamily="34" charset="0"/>
            </a:endParaRPr>
          </a:p>
        </p:txBody>
      </p:sp>
      <p:sp>
        <p:nvSpPr>
          <p:cNvPr id="9" name="Rechteck 8"/>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47083" y="6081924"/>
            <a:ext cx="4171566" cy="3651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38B9B2D-4E5E-BA1F-975B-E0D41877A00E}"/>
              </a:ext>
            </a:extLst>
          </p:cNvPr>
          <p:cNvSpPr/>
          <p:nvPr/>
        </p:nvSpPr>
        <p:spPr>
          <a:xfrm>
            <a:off x="9932004" y="5529771"/>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5">
            <a:extLst>
              <a:ext uri="{FF2B5EF4-FFF2-40B4-BE49-F238E27FC236}">
                <a16:creationId xmlns:a16="http://schemas.microsoft.com/office/drawing/2014/main" id="{391ED293-7ECA-4D69-B248-383D19C9CE54}"/>
              </a:ext>
            </a:extLst>
          </p:cNvPr>
          <p:cNvSpPr>
            <a:spLocks noGrp="1"/>
          </p:cNvSpPr>
          <p:nvPr/>
        </p:nvSpPr>
        <p:spPr>
          <a:xfrm>
            <a:off x="487548" y="5297509"/>
            <a:ext cx="11633100"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a:solidFill>
                  <a:schemeClr val="tx1"/>
                </a:solidFill>
              </a:rPr>
              <a:t>Abbildung: „Arbeitssituation Biotop“ von Leuphana Universität/Jannis </a:t>
            </a:r>
            <a:r>
              <a:rPr lang="de-DE" sz="1400" err="1">
                <a:solidFill>
                  <a:schemeClr val="tx1"/>
                </a:solidFill>
              </a:rPr>
              <a:t>Muser</a:t>
            </a:r>
            <a:r>
              <a:rPr lang="de-DE" sz="1400">
                <a:solidFill>
                  <a:schemeClr val="tx1"/>
                </a:solidFill>
              </a:rPr>
              <a:t> </a:t>
            </a:r>
          </a:p>
        </p:txBody>
      </p:sp>
      <p:pic>
        <p:nvPicPr>
          <p:cNvPr id="17" name="Grafik 16">
            <a:extLst>
              <a:ext uri="{FF2B5EF4-FFF2-40B4-BE49-F238E27FC236}">
                <a16:creationId xmlns:a16="http://schemas.microsoft.com/office/drawing/2014/main" id="{4C4AC307-D425-4E8F-AD71-0EE64859680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1753" b="8960"/>
          <a:stretch/>
        </p:blipFill>
        <p:spPr>
          <a:xfrm>
            <a:off x="0" y="2030383"/>
            <a:ext cx="12192000" cy="3196701"/>
          </a:xfrm>
          <a:prstGeom prst="rect">
            <a:avLst/>
          </a:prstGeom>
        </p:spPr>
      </p:pic>
      <p:pic>
        <p:nvPicPr>
          <p:cNvPr id="6" name="Grafik 5">
            <a:extLst>
              <a:ext uri="{FF2B5EF4-FFF2-40B4-BE49-F238E27FC236}">
                <a16:creationId xmlns:a16="http://schemas.microsoft.com/office/drawing/2014/main" id="{DBED7A12-8572-2E4A-5BFA-3D651F5ADFA9}"/>
              </a:ext>
            </a:extLst>
          </p:cNvPr>
          <p:cNvPicPr>
            <a:picLocks noChangeAspect="1"/>
          </p:cNvPicPr>
          <p:nvPr/>
        </p:nvPicPr>
        <p:blipFill rotWithShape="1">
          <a:blip r:embed="rId4">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7" name="Rechteck 6">
            <a:extLst>
              <a:ext uri="{FF2B5EF4-FFF2-40B4-BE49-F238E27FC236}">
                <a16:creationId xmlns:a16="http://schemas.microsoft.com/office/drawing/2014/main" id="{555426F6-ECB4-C293-3483-B42CA6C825D0}"/>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5">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7">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8" name="Grafik 7">
            <a:extLst>
              <a:ext uri="{FF2B5EF4-FFF2-40B4-BE49-F238E27FC236}">
                <a16:creationId xmlns:a16="http://schemas.microsoft.com/office/drawing/2014/main" id="{14CB3910-4CD3-77F7-F804-B061D5BE6AD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1" name="Grafik 10">
            <a:extLst>
              <a:ext uri="{FF2B5EF4-FFF2-40B4-BE49-F238E27FC236}">
                <a16:creationId xmlns:a16="http://schemas.microsoft.com/office/drawing/2014/main" id="{11AE6947-4EA7-FC50-2355-A8B010885AC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4" name="Textplatzhalter 4">
            <a:extLst>
              <a:ext uri="{FF2B5EF4-FFF2-40B4-BE49-F238E27FC236}">
                <a16:creationId xmlns:a16="http://schemas.microsoft.com/office/drawing/2014/main" id="{02E207FB-F0FE-E889-3F3D-D7AD11A28D61}"/>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2259869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570717-624E-2F91-E886-46A625388DA2}"/>
            </a:ext>
          </a:extLst>
        </p:cNvPr>
        <p:cNvGrpSpPr/>
        <p:nvPr/>
      </p:nvGrpSpPr>
      <p:grpSpPr>
        <a:xfrm>
          <a:off x="0" y="0"/>
          <a:ext cx="0" cy="0"/>
          <a:chOff x="0" y="0"/>
          <a:chExt cx="0" cy="0"/>
        </a:xfrm>
      </p:grpSpPr>
      <p:sp>
        <p:nvSpPr>
          <p:cNvPr id="6" name="object 3">
            <a:extLst>
              <a:ext uri="{FF2B5EF4-FFF2-40B4-BE49-F238E27FC236}">
                <a16:creationId xmlns:a16="http://schemas.microsoft.com/office/drawing/2014/main" id="{E5280DBE-0990-C92F-C868-E8C8FE005C85}"/>
              </a:ext>
            </a:extLst>
          </p:cNvPr>
          <p:cNvSpPr txBox="1"/>
          <p:nvPr/>
        </p:nvSpPr>
        <p:spPr>
          <a:xfrm>
            <a:off x="635203" y="558228"/>
            <a:ext cx="11145465" cy="846386"/>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EBENEN DER KLIMAANPASSUNG</a:t>
            </a:r>
          </a:p>
          <a:p>
            <a:pPr marL="0" marR="0">
              <a:lnSpc>
                <a:spcPts val="3000"/>
              </a:lnSpc>
              <a:spcBef>
                <a:spcPts val="0"/>
              </a:spcBef>
              <a:spcAft>
                <a:spcPts val="0"/>
              </a:spcAft>
            </a:pPr>
            <a:endParaRPr sz="3200" b="1" dirty="0">
              <a:solidFill>
                <a:srgbClr val="000000"/>
              </a:solidFill>
              <a:latin typeface="Arial"/>
              <a:cs typeface="Arial"/>
            </a:endParaRPr>
          </a:p>
        </p:txBody>
      </p:sp>
      <p:sp>
        <p:nvSpPr>
          <p:cNvPr id="3" name="Foliennummernplatzhalter 4">
            <a:extLst>
              <a:ext uri="{FF2B5EF4-FFF2-40B4-BE49-F238E27FC236}">
                <a16:creationId xmlns:a16="http://schemas.microsoft.com/office/drawing/2014/main" id="{187228DF-D1C6-FFE0-2F6A-479482A18D09}"/>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15</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CE9397F2-1BBC-5B17-1D6D-4DC425C82A3A}"/>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11" name="Textfeld 10">
            <a:extLst>
              <a:ext uri="{FF2B5EF4-FFF2-40B4-BE49-F238E27FC236}">
                <a16:creationId xmlns:a16="http://schemas.microsoft.com/office/drawing/2014/main" id="{E3FAF038-9CF7-E11C-1649-9E95A340A25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2" name="Grafik 11">
            <a:extLst>
              <a:ext uri="{FF2B5EF4-FFF2-40B4-BE49-F238E27FC236}">
                <a16:creationId xmlns:a16="http://schemas.microsoft.com/office/drawing/2014/main" id="{F3FD6FB5-088E-E013-BA4F-6EF0A7AFAE68}"/>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23" name="Textplatzhalter 2">
            <a:extLst>
              <a:ext uri="{FF2B5EF4-FFF2-40B4-BE49-F238E27FC236}">
                <a16:creationId xmlns:a16="http://schemas.microsoft.com/office/drawing/2014/main" id="{BD43B008-736B-49EF-A72E-F5CD9A70F31C}"/>
              </a:ext>
            </a:extLst>
          </p:cNvPr>
          <p:cNvSpPr txBox="1">
            <a:spLocks/>
          </p:cNvSpPr>
          <p:nvPr/>
        </p:nvSpPr>
        <p:spPr>
          <a:xfrm>
            <a:off x="5924530" y="5794092"/>
            <a:ext cx="6370500" cy="316108"/>
          </a:xfrm>
          <a:prstGeom prst="rect">
            <a:avLst/>
          </a:prstGeom>
        </p:spPr>
        <p:txBody>
          <a:bodyPr vert="horz" lIns="91440" tIns="45720" rIns="91440" bIns="45720" rtlCol="0" anchor="ctr">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400" dirty="0">
                <a:latin typeface="Arial Narrow" panose="020B0604020202020204" pitchFamily="34" charset="0"/>
                <a:cs typeface="Arial Narrow" panose="020B0604020202020204" pitchFamily="34" charset="0"/>
              </a:rPr>
              <a:t>Abbildung: „Darstellung der Verwaltungsgliederung in Deutschland“, eigene Darstellung (2025).</a:t>
            </a:r>
          </a:p>
        </p:txBody>
      </p:sp>
      <p:pic>
        <p:nvPicPr>
          <p:cNvPr id="24" name="Grafik 23">
            <a:extLst>
              <a:ext uri="{FF2B5EF4-FFF2-40B4-BE49-F238E27FC236}">
                <a16:creationId xmlns:a16="http://schemas.microsoft.com/office/drawing/2014/main" id="{17121A64-54D2-4085-ACBC-977CC44A74E7}"/>
              </a:ext>
            </a:extLst>
          </p:cNvPr>
          <p:cNvPicPr>
            <a:picLocks noChangeAspect="1"/>
          </p:cNvPicPr>
          <p:nvPr/>
        </p:nvPicPr>
        <p:blipFill>
          <a:blip r:embed="rId5"/>
          <a:stretch>
            <a:fillRect/>
          </a:stretch>
        </p:blipFill>
        <p:spPr>
          <a:xfrm>
            <a:off x="5565507" y="3269606"/>
            <a:ext cx="6630177" cy="2516444"/>
          </a:xfrm>
          <a:prstGeom prst="rect">
            <a:avLst/>
          </a:prstGeom>
        </p:spPr>
      </p:pic>
      <p:sp>
        <p:nvSpPr>
          <p:cNvPr id="16" name="Textfeld 15">
            <a:extLst>
              <a:ext uri="{FF2B5EF4-FFF2-40B4-BE49-F238E27FC236}">
                <a16:creationId xmlns:a16="http://schemas.microsoft.com/office/drawing/2014/main" id="{A7DE1420-DC3F-490C-97F1-2DF88BD1994E}"/>
              </a:ext>
            </a:extLst>
          </p:cNvPr>
          <p:cNvSpPr txBox="1"/>
          <p:nvPr/>
        </p:nvSpPr>
        <p:spPr>
          <a:xfrm>
            <a:off x="644299" y="4545446"/>
            <a:ext cx="5280231" cy="1477328"/>
          </a:xfrm>
          <a:prstGeom prst="rect">
            <a:avLst/>
          </a:prstGeom>
          <a:noFill/>
        </p:spPr>
        <p:txBody>
          <a:bodyPr wrap="square" rtlCol="0">
            <a:spAutoFit/>
          </a:bodyPr>
          <a:lstStyle/>
          <a:p>
            <a:r>
              <a:rPr lang="de-DE" b="1" dirty="0">
                <a:latin typeface="Arial Narrow" panose="020B0606020202030204" pitchFamily="34" charset="0"/>
              </a:rPr>
              <a:t>Kreisangehörige Städte &amp; Gemeinden: </a:t>
            </a:r>
            <a:r>
              <a:rPr lang="de-DE" sz="1800" dirty="0">
                <a:latin typeface="Arial Narrow" panose="020B0606020202030204" pitchFamily="34" charset="0"/>
              </a:rPr>
              <a:t>Klimaanpassung durch Ordnungsrecht z.B. Bauleitplanung, städtebauliche Verträge; Maßnahmen auf eigenen Flächen/Gebäuden, Kommunale Förderprogramme &amp; Öffentlichkeitsarbeit</a:t>
            </a:r>
          </a:p>
          <a:p>
            <a:endParaRPr lang="de-DE" dirty="0">
              <a:latin typeface="Arial Narrow" panose="020B0606020202030204" pitchFamily="34" charset="0"/>
            </a:endParaRPr>
          </a:p>
        </p:txBody>
      </p:sp>
      <p:sp>
        <p:nvSpPr>
          <p:cNvPr id="44" name="Ellipse 43">
            <a:extLst>
              <a:ext uri="{FF2B5EF4-FFF2-40B4-BE49-F238E27FC236}">
                <a16:creationId xmlns:a16="http://schemas.microsoft.com/office/drawing/2014/main" id="{D593D33E-E54C-4293-88E5-F42EA6C25E81}"/>
              </a:ext>
            </a:extLst>
          </p:cNvPr>
          <p:cNvSpPr/>
          <p:nvPr/>
        </p:nvSpPr>
        <p:spPr>
          <a:xfrm>
            <a:off x="10761568" y="5001452"/>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4</a:t>
            </a:r>
          </a:p>
        </p:txBody>
      </p:sp>
      <p:sp>
        <p:nvSpPr>
          <p:cNvPr id="45" name="Ellipse 44">
            <a:extLst>
              <a:ext uri="{FF2B5EF4-FFF2-40B4-BE49-F238E27FC236}">
                <a16:creationId xmlns:a16="http://schemas.microsoft.com/office/drawing/2014/main" id="{80212E62-7A07-4EA1-A7B0-DA1D05A63079}"/>
              </a:ext>
            </a:extLst>
          </p:cNvPr>
          <p:cNvSpPr/>
          <p:nvPr/>
        </p:nvSpPr>
        <p:spPr>
          <a:xfrm>
            <a:off x="8010533" y="3379871"/>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1</a:t>
            </a:r>
          </a:p>
        </p:txBody>
      </p:sp>
      <p:sp>
        <p:nvSpPr>
          <p:cNvPr id="46" name="Ellipse 45">
            <a:extLst>
              <a:ext uri="{FF2B5EF4-FFF2-40B4-BE49-F238E27FC236}">
                <a16:creationId xmlns:a16="http://schemas.microsoft.com/office/drawing/2014/main" id="{4658880A-F750-485C-B782-0EA19702C162}"/>
              </a:ext>
            </a:extLst>
          </p:cNvPr>
          <p:cNvSpPr/>
          <p:nvPr/>
        </p:nvSpPr>
        <p:spPr>
          <a:xfrm>
            <a:off x="9067500" y="3789031"/>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2</a:t>
            </a:r>
          </a:p>
        </p:txBody>
      </p:sp>
      <p:sp>
        <p:nvSpPr>
          <p:cNvPr id="47" name="Ellipse 46">
            <a:extLst>
              <a:ext uri="{FF2B5EF4-FFF2-40B4-BE49-F238E27FC236}">
                <a16:creationId xmlns:a16="http://schemas.microsoft.com/office/drawing/2014/main" id="{AFD59097-62AE-4DDB-8862-9D15484C3C80}"/>
              </a:ext>
            </a:extLst>
          </p:cNvPr>
          <p:cNvSpPr/>
          <p:nvPr/>
        </p:nvSpPr>
        <p:spPr>
          <a:xfrm>
            <a:off x="9476660" y="4493262"/>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3</a:t>
            </a:r>
          </a:p>
        </p:txBody>
      </p:sp>
      <p:sp>
        <p:nvSpPr>
          <p:cNvPr id="48" name="Ellipse 47">
            <a:extLst>
              <a:ext uri="{FF2B5EF4-FFF2-40B4-BE49-F238E27FC236}">
                <a16:creationId xmlns:a16="http://schemas.microsoft.com/office/drawing/2014/main" id="{CDED811D-3678-4444-9F05-A2F390D823B3}"/>
              </a:ext>
            </a:extLst>
          </p:cNvPr>
          <p:cNvSpPr/>
          <p:nvPr/>
        </p:nvSpPr>
        <p:spPr>
          <a:xfrm>
            <a:off x="303963" y="4555278"/>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4</a:t>
            </a:r>
          </a:p>
        </p:txBody>
      </p:sp>
      <p:sp>
        <p:nvSpPr>
          <p:cNvPr id="50" name="Textfeld 49">
            <a:extLst>
              <a:ext uri="{FF2B5EF4-FFF2-40B4-BE49-F238E27FC236}">
                <a16:creationId xmlns:a16="http://schemas.microsoft.com/office/drawing/2014/main" id="{CB9C2526-DFCA-4191-94C5-C590D018F383}"/>
              </a:ext>
            </a:extLst>
          </p:cNvPr>
          <p:cNvSpPr txBox="1"/>
          <p:nvPr/>
        </p:nvSpPr>
        <p:spPr>
          <a:xfrm>
            <a:off x="663963" y="2727745"/>
            <a:ext cx="5260567" cy="1754326"/>
          </a:xfrm>
          <a:prstGeom prst="rect">
            <a:avLst/>
          </a:prstGeom>
          <a:noFill/>
        </p:spPr>
        <p:txBody>
          <a:bodyPr wrap="square">
            <a:spAutoFit/>
          </a:bodyPr>
          <a:lstStyle/>
          <a:p>
            <a:pPr marR="0">
              <a:spcAft>
                <a:spcPts val="0"/>
              </a:spcAft>
            </a:pPr>
            <a:r>
              <a:rPr lang="de-DE" b="1" dirty="0">
                <a:latin typeface="Arial Narrow" panose="020B0606020202030204" pitchFamily="34" charset="0"/>
                <a:cs typeface="Arial"/>
              </a:rPr>
              <a:t>Kreisfreie Städte &amp; </a:t>
            </a:r>
            <a:r>
              <a:rPr lang="de-DE" sz="1800" b="1" dirty="0">
                <a:latin typeface="Arial Narrow" panose="020B0606020202030204" pitchFamily="34" charset="0"/>
                <a:cs typeface="Arial"/>
              </a:rPr>
              <a:t>Kreise: </a:t>
            </a:r>
            <a:r>
              <a:rPr lang="de-DE" sz="1800" dirty="0">
                <a:latin typeface="Arial Narrow" panose="020B0606020202030204" pitchFamily="34" charset="0"/>
                <a:cs typeface="Arial"/>
              </a:rPr>
              <a:t>Verbindliche</a:t>
            </a:r>
            <a:r>
              <a:rPr lang="de-DE" sz="1800" spc="-27" dirty="0">
                <a:latin typeface="Arial Narrow" panose="020B0606020202030204" pitchFamily="34" charset="0"/>
                <a:cs typeface="Arial"/>
              </a:rPr>
              <a:t> </a:t>
            </a:r>
            <a:r>
              <a:rPr lang="de-DE" sz="1800" dirty="0">
                <a:latin typeface="Arial Narrow" panose="020B0606020202030204" pitchFamily="34" charset="0"/>
                <a:cs typeface="Arial"/>
              </a:rPr>
              <a:t>Funktion (z.B. Landschaftsplanung, RROP); Koordinierende Funktion (z.B. überregionale</a:t>
            </a:r>
            <a:r>
              <a:rPr lang="de-DE" sz="1800" spc="-20" dirty="0">
                <a:latin typeface="Arial Narrow" panose="020B0606020202030204" pitchFamily="34" charset="0"/>
                <a:cs typeface="Arial"/>
              </a:rPr>
              <a:t> </a:t>
            </a:r>
            <a:r>
              <a:rPr lang="de-DE" sz="1800" dirty="0">
                <a:latin typeface="Arial Narrow" panose="020B0606020202030204" pitchFamily="34" charset="0"/>
                <a:cs typeface="Arial"/>
              </a:rPr>
              <a:t>&amp; interkommunale</a:t>
            </a:r>
            <a:r>
              <a:rPr lang="de-DE" sz="1800" spc="-46" dirty="0">
                <a:latin typeface="Arial Narrow" panose="020B0606020202030204" pitchFamily="34" charset="0"/>
                <a:cs typeface="Arial"/>
              </a:rPr>
              <a:t> </a:t>
            </a:r>
            <a:r>
              <a:rPr lang="de-DE" sz="1800" dirty="0">
                <a:latin typeface="Arial Narrow" panose="020B0606020202030204" pitchFamily="34" charset="0"/>
                <a:cs typeface="Arial"/>
              </a:rPr>
              <a:t>Netzwerke); kreisweite Konzepte, Datenbereitstellung, kreisweite Förderprogramme; Maßnahmen</a:t>
            </a:r>
            <a:r>
              <a:rPr lang="de-DE" sz="1800" spc="-32" dirty="0">
                <a:latin typeface="Arial Narrow" panose="020B0606020202030204" pitchFamily="34" charset="0"/>
                <a:cs typeface="Arial"/>
              </a:rPr>
              <a:t> </a:t>
            </a:r>
            <a:r>
              <a:rPr lang="de-DE" sz="1800" dirty="0">
                <a:latin typeface="Arial Narrow" panose="020B0606020202030204" pitchFamily="34" charset="0"/>
                <a:cs typeface="Arial"/>
              </a:rPr>
              <a:t>auf kreiseigenen Flächen/Gebäuden &amp; Öffentlichkeitsarbeit</a:t>
            </a:r>
          </a:p>
        </p:txBody>
      </p:sp>
      <p:sp>
        <p:nvSpPr>
          <p:cNvPr id="51" name="Ellipse 50">
            <a:extLst>
              <a:ext uri="{FF2B5EF4-FFF2-40B4-BE49-F238E27FC236}">
                <a16:creationId xmlns:a16="http://schemas.microsoft.com/office/drawing/2014/main" id="{7F30D164-7BEE-4BE5-BEFD-0BF747C75DD8}"/>
              </a:ext>
            </a:extLst>
          </p:cNvPr>
          <p:cNvSpPr/>
          <p:nvPr/>
        </p:nvSpPr>
        <p:spPr>
          <a:xfrm>
            <a:off x="303963" y="2739525"/>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3</a:t>
            </a:r>
          </a:p>
        </p:txBody>
      </p:sp>
      <p:sp>
        <p:nvSpPr>
          <p:cNvPr id="53" name="Textfeld 52">
            <a:extLst>
              <a:ext uri="{FF2B5EF4-FFF2-40B4-BE49-F238E27FC236}">
                <a16:creationId xmlns:a16="http://schemas.microsoft.com/office/drawing/2014/main" id="{00BFDA17-7144-49AA-9C23-10FA63647063}"/>
              </a:ext>
            </a:extLst>
          </p:cNvPr>
          <p:cNvSpPr txBox="1"/>
          <p:nvPr/>
        </p:nvSpPr>
        <p:spPr>
          <a:xfrm>
            <a:off x="715307" y="2001362"/>
            <a:ext cx="11372225" cy="646331"/>
          </a:xfrm>
          <a:prstGeom prst="rect">
            <a:avLst/>
          </a:prstGeom>
          <a:noFill/>
        </p:spPr>
        <p:txBody>
          <a:bodyPr wrap="square">
            <a:spAutoFit/>
          </a:bodyPr>
          <a:lstStyle/>
          <a:p>
            <a:pPr marR="0">
              <a:spcBef>
                <a:spcPts val="0"/>
              </a:spcBef>
              <a:spcAft>
                <a:spcPts val="0"/>
              </a:spcAft>
            </a:pPr>
            <a:r>
              <a:rPr lang="de-DE" b="1" dirty="0">
                <a:latin typeface="Arial Narrow" panose="020B0606020202030204" pitchFamily="34" charset="0"/>
                <a:cs typeface="Arial"/>
              </a:rPr>
              <a:t>L</a:t>
            </a:r>
            <a:r>
              <a:rPr lang="de-DE" sz="1800" b="1" dirty="0">
                <a:latin typeface="Arial Narrow" panose="020B0606020202030204" pitchFamily="34" charset="0"/>
                <a:cs typeface="Arial"/>
              </a:rPr>
              <a:t>and: </a:t>
            </a:r>
            <a:r>
              <a:rPr lang="de-DE" sz="1800" dirty="0">
                <a:latin typeface="Arial Narrow" panose="020B0606020202030204" pitchFamily="34" charset="0"/>
                <a:cs typeface="Arial"/>
              </a:rPr>
              <a:t>Gesetze</a:t>
            </a:r>
            <a:r>
              <a:rPr lang="de-DE" sz="1800" spc="-23" dirty="0">
                <a:latin typeface="Arial Narrow" panose="020B0606020202030204" pitchFamily="34" charset="0"/>
                <a:cs typeface="Arial"/>
              </a:rPr>
              <a:t> </a:t>
            </a:r>
            <a:r>
              <a:rPr lang="de-DE" sz="1800" dirty="0">
                <a:latin typeface="Arial Narrow" panose="020B0606020202030204" pitchFamily="34" charset="0"/>
                <a:cs typeface="Arial"/>
              </a:rPr>
              <a:t>mit Klimaanpassungsfunktion (Landesfachgesetze, Klimaschutz- und -</a:t>
            </a:r>
            <a:r>
              <a:rPr lang="de-DE" sz="1800" dirty="0" err="1">
                <a:latin typeface="Arial Narrow" panose="020B0606020202030204" pitchFamily="34" charset="0"/>
                <a:cs typeface="Arial"/>
              </a:rPr>
              <a:t>anpassungsgesetze</a:t>
            </a:r>
            <a:r>
              <a:rPr lang="de-DE" sz="1800" spc="-18" dirty="0">
                <a:latin typeface="Arial Narrow" panose="020B0606020202030204" pitchFamily="34" charset="0"/>
                <a:cs typeface="Arial"/>
              </a:rPr>
              <a:t>); </a:t>
            </a:r>
            <a:r>
              <a:rPr lang="de-DE" sz="1800" dirty="0">
                <a:latin typeface="Arial Narrow" panose="020B0606020202030204" pitchFamily="34" charset="0"/>
                <a:cs typeface="Arial"/>
              </a:rPr>
              <a:t>Informierende Funktion (z.B.: NIKO Niedersachsen), Bereitstellung</a:t>
            </a:r>
            <a:r>
              <a:rPr lang="de-DE" sz="1800" spc="-18" dirty="0">
                <a:latin typeface="Arial Narrow" panose="020B0606020202030204" pitchFamily="34" charset="0"/>
                <a:cs typeface="Arial"/>
              </a:rPr>
              <a:t> </a:t>
            </a:r>
            <a:r>
              <a:rPr lang="de-DE" sz="1800" dirty="0">
                <a:latin typeface="Arial Narrow" panose="020B0606020202030204" pitchFamily="34" charset="0"/>
                <a:cs typeface="Arial"/>
              </a:rPr>
              <a:t>landesweiter Karten</a:t>
            </a:r>
            <a:r>
              <a:rPr lang="de-DE" spc="-20" dirty="0">
                <a:latin typeface="Arial Narrow" panose="020B0606020202030204" pitchFamily="34" charset="0"/>
                <a:cs typeface="Arial"/>
              </a:rPr>
              <a:t> (z.B. </a:t>
            </a:r>
            <a:r>
              <a:rPr lang="de-DE" sz="1800" dirty="0">
                <a:latin typeface="Arial Narrow" panose="020B0606020202030204" pitchFamily="34" charset="0"/>
                <a:cs typeface="Arial"/>
              </a:rPr>
              <a:t>Klimaatlas </a:t>
            </a:r>
            <a:r>
              <a:rPr lang="de-DE" sz="1800" spc="-14" dirty="0">
                <a:latin typeface="Arial Narrow" panose="020B0606020202030204" pitchFamily="34" charset="0"/>
                <a:cs typeface="Arial"/>
              </a:rPr>
              <a:t>NRW); </a:t>
            </a:r>
            <a:r>
              <a:rPr lang="de-DE" sz="1800" dirty="0">
                <a:latin typeface="Arial Narrow" panose="020B0606020202030204" pitchFamily="34" charset="0"/>
                <a:cs typeface="Arial"/>
              </a:rPr>
              <a:t>landesweite </a:t>
            </a:r>
            <a:r>
              <a:rPr lang="de-DE" sz="1800" spc="-18" dirty="0">
                <a:latin typeface="Arial Narrow" panose="020B0606020202030204" pitchFamily="34" charset="0"/>
                <a:cs typeface="Arial"/>
              </a:rPr>
              <a:t>Förderprogramme</a:t>
            </a:r>
          </a:p>
        </p:txBody>
      </p:sp>
      <p:sp>
        <p:nvSpPr>
          <p:cNvPr id="54" name="Ellipse 53">
            <a:extLst>
              <a:ext uri="{FF2B5EF4-FFF2-40B4-BE49-F238E27FC236}">
                <a16:creationId xmlns:a16="http://schemas.microsoft.com/office/drawing/2014/main" id="{1CC09349-624B-44D1-975A-662BC599A9CD}"/>
              </a:ext>
            </a:extLst>
          </p:cNvPr>
          <p:cNvSpPr/>
          <p:nvPr/>
        </p:nvSpPr>
        <p:spPr>
          <a:xfrm>
            <a:off x="303608" y="2020670"/>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2</a:t>
            </a:r>
          </a:p>
        </p:txBody>
      </p:sp>
      <p:sp>
        <p:nvSpPr>
          <p:cNvPr id="57" name="Textfeld 56">
            <a:extLst>
              <a:ext uri="{FF2B5EF4-FFF2-40B4-BE49-F238E27FC236}">
                <a16:creationId xmlns:a16="http://schemas.microsoft.com/office/drawing/2014/main" id="{48FEACBB-0703-4754-B065-F1AF49440ED3}"/>
              </a:ext>
            </a:extLst>
          </p:cNvPr>
          <p:cNvSpPr txBox="1"/>
          <p:nvPr/>
        </p:nvSpPr>
        <p:spPr>
          <a:xfrm>
            <a:off x="726985" y="1179858"/>
            <a:ext cx="11360547" cy="646331"/>
          </a:xfrm>
          <a:prstGeom prst="rect">
            <a:avLst/>
          </a:prstGeom>
          <a:noFill/>
        </p:spPr>
        <p:txBody>
          <a:bodyPr wrap="square">
            <a:spAutoFit/>
          </a:bodyPr>
          <a:lstStyle/>
          <a:p>
            <a:r>
              <a:rPr lang="de-DE" b="1" dirty="0">
                <a:latin typeface="Arial Narrow" panose="020B0606020202030204" pitchFamily="34" charset="0"/>
              </a:rPr>
              <a:t>Bund: </a:t>
            </a:r>
            <a:r>
              <a:rPr lang="de-DE" dirty="0">
                <a:latin typeface="Arial Narrow" panose="020B0606020202030204" pitchFamily="34" charset="0"/>
              </a:rPr>
              <a:t>Gesetze mit Klimaanpassungsfunktion (z.. BNatSchG; </a:t>
            </a:r>
            <a:r>
              <a:rPr lang="de-DE" dirty="0" err="1">
                <a:latin typeface="Arial Narrow" panose="020B0606020202030204" pitchFamily="34" charset="0"/>
              </a:rPr>
              <a:t>KAnG</a:t>
            </a:r>
            <a:r>
              <a:rPr lang="de-DE" dirty="0">
                <a:latin typeface="Arial Narrow" panose="020B0606020202030204" pitchFamily="34" charset="0"/>
              </a:rPr>
              <a:t>); Richtungsweisende Funktion (z.B. Deutsche Anpassungs-strategie an den Klimawandel, Aktionsprogramm Natürlicher Klimaschutz, Nationale Wasserstrategie); Bundesweite Förderprogramme</a:t>
            </a:r>
          </a:p>
        </p:txBody>
      </p:sp>
      <p:sp>
        <p:nvSpPr>
          <p:cNvPr id="58" name="Ellipse 57">
            <a:extLst>
              <a:ext uri="{FF2B5EF4-FFF2-40B4-BE49-F238E27FC236}">
                <a16:creationId xmlns:a16="http://schemas.microsoft.com/office/drawing/2014/main" id="{50E08B8D-CD8A-4F0F-9C36-ACEC5EE8FBB9}"/>
              </a:ext>
            </a:extLst>
          </p:cNvPr>
          <p:cNvSpPr/>
          <p:nvPr/>
        </p:nvSpPr>
        <p:spPr>
          <a:xfrm>
            <a:off x="303608" y="1215157"/>
            <a:ext cx="360000" cy="360000"/>
          </a:xfrm>
          <a:prstGeom prst="ellipse">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rPr>
              <a:t>1</a:t>
            </a:r>
          </a:p>
        </p:txBody>
      </p:sp>
    </p:spTree>
    <p:extLst>
      <p:ext uri="{BB962C8B-B14F-4D97-AF65-F5344CB8AC3E}">
        <p14:creationId xmlns:p14="http://schemas.microsoft.com/office/powerpoint/2010/main" val="4228066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1AAAA-6775-7FE2-286E-E62BE6B6B31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0715A4EF-CA6A-8DD8-EF6E-0FFE41A9D4BE}"/>
              </a:ext>
            </a:extLst>
          </p:cNvPr>
          <p:cNvSpPr>
            <a:spLocks noGrp="1"/>
          </p:cNvSpPr>
          <p:nvPr>
            <p:ph type="title"/>
          </p:nvPr>
        </p:nvSpPr>
        <p:spPr/>
        <p:txBody>
          <a:bodyPr/>
          <a:lstStyle/>
          <a:p>
            <a:pPr marL="0" marR="0">
              <a:lnSpc>
                <a:spcPts val="3579"/>
              </a:lnSpc>
              <a:spcBef>
                <a:spcPts val="0"/>
              </a:spcBef>
              <a:spcAft>
                <a:spcPts val="0"/>
              </a:spcAft>
            </a:pPr>
            <a:r>
              <a:rPr lang="de-DE" b="1" dirty="0">
                <a:solidFill>
                  <a:srgbClr val="000000"/>
                </a:solidFill>
                <a:latin typeface="Arial"/>
                <a:cs typeface="Arial"/>
              </a:rPr>
              <a:t>EBENEN DER KLIMAANPASSUNG</a:t>
            </a:r>
            <a:endParaRPr lang="de-DE"/>
          </a:p>
        </p:txBody>
      </p:sp>
      <p:sp>
        <p:nvSpPr>
          <p:cNvPr id="8" name="Rechteck 7">
            <a:extLst>
              <a:ext uri="{FF2B5EF4-FFF2-40B4-BE49-F238E27FC236}">
                <a16:creationId xmlns:a16="http://schemas.microsoft.com/office/drawing/2014/main" id="{D3C58446-DC49-EB5B-FF07-0488A754B8EF}"/>
              </a:ext>
            </a:extLst>
          </p:cNvPr>
          <p:cNvSpPr/>
          <p:nvPr/>
        </p:nvSpPr>
        <p:spPr>
          <a:xfrm>
            <a:off x="789022" y="1552782"/>
            <a:ext cx="10755723" cy="112995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Das </a:t>
            </a:r>
            <a:r>
              <a:rPr lang="de-DE" b="1" dirty="0" err="1">
                <a:solidFill>
                  <a:schemeClr val="tx1"/>
                </a:solidFill>
                <a:latin typeface="Arial Narrow" panose="020B0604020202020204" pitchFamily="34" charset="0"/>
                <a:cs typeface="Arial Narrow" panose="020B0604020202020204" pitchFamily="34" charset="0"/>
              </a:rPr>
              <a:t>KAnG</a:t>
            </a:r>
            <a:r>
              <a:rPr lang="de-DE" b="1" dirty="0">
                <a:solidFill>
                  <a:schemeClr val="tx1"/>
                </a:solidFill>
                <a:latin typeface="Arial Narrow" panose="020B0604020202020204" pitchFamily="34" charset="0"/>
                <a:cs typeface="Arial Narrow" panose="020B0604020202020204" pitchFamily="34" charset="0"/>
              </a:rPr>
              <a:t>: </a:t>
            </a:r>
            <a:br>
              <a:rPr lang="de-DE" dirty="0">
                <a:solidFill>
                  <a:schemeClr val="tx1"/>
                </a:solidFill>
                <a:latin typeface="Arial Narrow" panose="020B0604020202020204" pitchFamily="34" charset="0"/>
                <a:cs typeface="Arial Narrow" panose="020B0604020202020204" pitchFamily="34" charset="0"/>
              </a:rPr>
            </a:br>
            <a:r>
              <a:rPr lang="de-DE" dirty="0">
                <a:solidFill>
                  <a:schemeClr val="tx1"/>
                </a:solidFill>
                <a:latin typeface="Arial Narrow" panose="020B0604020202020204" pitchFamily="34" charset="0"/>
                <a:cs typeface="Arial Narrow" panose="020B0604020202020204" pitchFamily="34" charset="0"/>
              </a:rPr>
              <a:t>Eine Erklärung zum Gesetz und der Gesetzestext finden sich über die Website des BMUV: </a:t>
            </a:r>
            <a:r>
              <a:rPr lang="de-DE" dirty="0">
                <a:solidFill>
                  <a:schemeClr val="tx1"/>
                </a:solidFill>
                <a:latin typeface="Arial Narrow" panose="020B0604020202020204" pitchFamily="34" charset="0"/>
                <a:cs typeface="Arial Narrow" panose="020B0604020202020204" pitchFamily="34" charset="0"/>
                <a:hlinkClick r:id="rId2"/>
              </a:rPr>
              <a:t>https://www.bmuv.de/themen/klimaanpassung/das-klimaanpassungsgesetz-kang</a:t>
            </a:r>
            <a:r>
              <a:rPr lang="de-DE" dirty="0">
                <a:solidFill>
                  <a:schemeClr val="tx1"/>
                </a:solidFill>
                <a:latin typeface="Arial Narrow" panose="020B0604020202020204" pitchFamily="34" charset="0"/>
                <a:cs typeface="Arial Narrow" panose="020B0604020202020204" pitchFamily="34" charset="0"/>
              </a:rPr>
              <a:t> </a:t>
            </a:r>
          </a:p>
        </p:txBody>
      </p:sp>
      <p:sp>
        <p:nvSpPr>
          <p:cNvPr id="10" name="Foliennummernplatzhalter 4">
            <a:extLst>
              <a:ext uri="{FF2B5EF4-FFF2-40B4-BE49-F238E27FC236}">
                <a16:creationId xmlns:a16="http://schemas.microsoft.com/office/drawing/2014/main" id="{2BB48114-D59A-450C-1B68-BCE1EB18402A}"/>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16</a:t>
            </a:fld>
            <a:endParaRPr lang="de-DE" sz="1600">
              <a:latin typeface="Arial" panose="020B0604020202020204" pitchFamily="34" charset="0"/>
              <a:cs typeface="Arial" panose="020B0604020202020204" pitchFamily="34" charset="0"/>
            </a:endParaRPr>
          </a:p>
        </p:txBody>
      </p:sp>
      <p:sp>
        <p:nvSpPr>
          <p:cNvPr id="11" name="Fußzeilenplatzhalter 4">
            <a:extLst>
              <a:ext uri="{FF2B5EF4-FFF2-40B4-BE49-F238E27FC236}">
                <a16:creationId xmlns:a16="http://schemas.microsoft.com/office/drawing/2014/main" id="{AC93C5B2-CA19-B203-0D4D-6A5C42D71321}"/>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12" name="Rechteck 11">
            <a:extLst>
              <a:ext uri="{FF2B5EF4-FFF2-40B4-BE49-F238E27FC236}">
                <a16:creationId xmlns:a16="http://schemas.microsoft.com/office/drawing/2014/main" id="{83DC5399-D938-4031-A80A-D2E9CABB2974}"/>
              </a:ext>
            </a:extLst>
          </p:cNvPr>
          <p:cNvSpPr/>
          <p:nvPr/>
        </p:nvSpPr>
        <p:spPr>
          <a:xfrm>
            <a:off x="1188294" y="3112774"/>
            <a:ext cx="10755723" cy="1424247"/>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Anpassungsstrategie Niedersachsen: </a:t>
            </a:r>
            <a:br>
              <a:rPr lang="de-DE" dirty="0">
                <a:solidFill>
                  <a:schemeClr val="tx1"/>
                </a:solidFill>
                <a:latin typeface="Arial Narrow" panose="020B0604020202020204" pitchFamily="34" charset="0"/>
                <a:cs typeface="Arial Narrow" panose="020B0604020202020204" pitchFamily="34" charset="0"/>
              </a:rPr>
            </a:br>
            <a:r>
              <a:rPr lang="de-DE" dirty="0">
                <a:solidFill>
                  <a:schemeClr val="tx1"/>
                </a:solidFill>
                <a:latin typeface="Arial Narrow" panose="020B0604020202020204" pitchFamily="34" charset="0"/>
                <a:cs typeface="Arial Narrow" panose="020B0604020202020204" pitchFamily="34" charset="0"/>
              </a:rPr>
              <a:t>Eine Erklärung und weitere Links zum niedersächsischen </a:t>
            </a:r>
            <a:r>
              <a:rPr lang="de-DE" dirty="0" err="1">
                <a:solidFill>
                  <a:schemeClr val="tx1"/>
                </a:solidFill>
                <a:latin typeface="Arial Narrow" panose="020B0604020202020204" pitchFamily="34" charset="0"/>
                <a:cs typeface="Arial Narrow" panose="020B0604020202020204" pitchFamily="34" charset="0"/>
              </a:rPr>
              <a:t>KAnG</a:t>
            </a:r>
            <a:r>
              <a:rPr lang="de-DE" dirty="0">
                <a:solidFill>
                  <a:schemeClr val="tx1"/>
                </a:solidFill>
                <a:latin typeface="Arial Narrow" panose="020B0604020202020204" pitchFamily="34" charset="0"/>
                <a:cs typeface="Arial Narrow" panose="020B0604020202020204" pitchFamily="34" charset="0"/>
              </a:rPr>
              <a:t> und der Anpassungsstrategie in Niedersachsen gibt es auf der Website des niedersächsischen Landesgesundheitsamtes: </a:t>
            </a:r>
            <a:r>
              <a:rPr lang="de-DE" dirty="0">
                <a:solidFill>
                  <a:schemeClr val="tx1"/>
                </a:solidFill>
                <a:latin typeface="Arial Narrow" panose="020B0604020202020204" pitchFamily="34" charset="0"/>
                <a:cs typeface="Arial Narrow" panose="020B0604020202020204" pitchFamily="34" charset="0"/>
                <a:hlinkClick r:id="rId3"/>
              </a:rPr>
              <a:t>https://www.nlga.niedersachsen.de/klima/anpassungsstrategie-in-niedersachsen-227298.html</a:t>
            </a:r>
            <a:r>
              <a:rPr lang="de-DE" dirty="0">
                <a:solidFill>
                  <a:schemeClr val="tx1"/>
                </a:solidFill>
                <a:latin typeface="Arial Narrow" panose="020B0604020202020204" pitchFamily="34" charset="0"/>
                <a:cs typeface="Arial Narrow" panose="020B0604020202020204" pitchFamily="34" charset="0"/>
              </a:rPr>
              <a:t> </a:t>
            </a:r>
          </a:p>
        </p:txBody>
      </p:sp>
      <p:pic>
        <p:nvPicPr>
          <p:cNvPr id="13" name="Grafik 12" descr="Internet mit einfarbiger Füllung">
            <a:extLst>
              <a:ext uri="{FF2B5EF4-FFF2-40B4-BE49-F238E27FC236}">
                <a16:creationId xmlns:a16="http://schemas.microsoft.com/office/drawing/2014/main" id="{275FB3B3-4A78-4AE3-AB51-7CFFF7B38B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1017544">
            <a:off x="77099" y="976112"/>
            <a:ext cx="999333" cy="999333"/>
          </a:xfrm>
          <a:prstGeom prst="rect">
            <a:avLst/>
          </a:prstGeom>
        </p:spPr>
      </p:pic>
      <p:pic>
        <p:nvPicPr>
          <p:cNvPr id="16" name="Grafik 15" descr="Gruppenbrainstorming mit einfarbiger Füllung">
            <a:extLst>
              <a:ext uri="{FF2B5EF4-FFF2-40B4-BE49-F238E27FC236}">
                <a16:creationId xmlns:a16="http://schemas.microsoft.com/office/drawing/2014/main" id="{0482B9F7-07CB-48E7-93ED-A0D4AEF07A2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1214968">
            <a:off x="-17800" y="4835772"/>
            <a:ext cx="1341337" cy="1341337"/>
          </a:xfrm>
          <a:prstGeom prst="rect">
            <a:avLst/>
          </a:prstGeom>
        </p:spPr>
      </p:pic>
      <p:sp>
        <p:nvSpPr>
          <p:cNvPr id="2" name="Textfeld 1">
            <a:extLst>
              <a:ext uri="{FF2B5EF4-FFF2-40B4-BE49-F238E27FC236}">
                <a16:creationId xmlns:a16="http://schemas.microsoft.com/office/drawing/2014/main" id="{CA735228-10A2-DB0A-0155-7C8838B92E9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4" name="Grafik 3">
            <a:extLst>
              <a:ext uri="{FF2B5EF4-FFF2-40B4-BE49-F238E27FC236}">
                <a16:creationId xmlns:a16="http://schemas.microsoft.com/office/drawing/2014/main" id="{F4B369EB-CD1D-FB84-F634-40BCA4905E3D}"/>
              </a:ext>
            </a:extLst>
          </p:cNvPr>
          <p:cNvPicPr>
            <a:picLocks noChangeAspect="1"/>
          </p:cNvPicPr>
          <p:nvPr/>
        </p:nvPicPr>
        <p:blipFill>
          <a:blip r:embed="rId9"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5" name="Grafik 4" descr="Internet mit einfarbiger Füllung">
            <a:extLst>
              <a:ext uri="{FF2B5EF4-FFF2-40B4-BE49-F238E27FC236}">
                <a16:creationId xmlns:a16="http://schemas.microsoft.com/office/drawing/2014/main" id="{0B5A4B1B-5AF6-A3CA-9DDE-42A3220A751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23812">
            <a:off x="8830977" y="2620077"/>
            <a:ext cx="1033212" cy="1033212"/>
          </a:xfrm>
          <a:prstGeom prst="rect">
            <a:avLst/>
          </a:prstGeom>
        </p:spPr>
      </p:pic>
      <p:sp>
        <p:nvSpPr>
          <p:cNvPr id="6" name="Sprechblase: rechteckig 7">
            <a:extLst>
              <a:ext uri="{FF2B5EF4-FFF2-40B4-BE49-F238E27FC236}">
                <a16:creationId xmlns:a16="http://schemas.microsoft.com/office/drawing/2014/main" id="{39927F24-41A0-B881-B799-4BE3D17EDB12}"/>
              </a:ext>
            </a:extLst>
          </p:cNvPr>
          <p:cNvSpPr/>
          <p:nvPr/>
        </p:nvSpPr>
        <p:spPr>
          <a:xfrm>
            <a:off x="1612440" y="4968507"/>
            <a:ext cx="9944560" cy="1125351"/>
          </a:xfrm>
          <a:prstGeom prst="wedgeRectCallout">
            <a:avLst>
              <a:gd name="adj1" fmla="val -54357"/>
              <a:gd name="adj2" fmla="val -640"/>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7000"/>
              </a:lnSpc>
              <a:spcAft>
                <a:spcPts val="800"/>
              </a:spcAft>
            </a:pPr>
            <a:r>
              <a:rPr lang="de-DE" sz="1800" i="1" kern="1200" dirty="0">
                <a:solidFill>
                  <a:schemeClr val="tx1"/>
                </a:solidFill>
                <a:latin typeface="Arial Narrow" panose="020B0604020202020204" pitchFamily="34" charset="0"/>
                <a:cs typeface="Arial Narrow" panose="020B0604020202020204" pitchFamily="34" charset="0"/>
              </a:rPr>
              <a:t>In Niedersachsen wurde das </a:t>
            </a:r>
            <a:r>
              <a:rPr lang="de-DE" sz="1800" i="1" kern="1200" dirty="0" err="1">
                <a:solidFill>
                  <a:schemeClr val="tx1"/>
                </a:solidFill>
                <a:latin typeface="Arial Narrow" panose="020B0604020202020204" pitchFamily="34" charset="0"/>
                <a:cs typeface="Arial Narrow" panose="020B0604020202020204" pitchFamily="34" charset="0"/>
              </a:rPr>
              <a:t>NKlimaG</a:t>
            </a:r>
            <a:r>
              <a:rPr lang="de-DE" sz="1800" i="1" kern="1200" dirty="0">
                <a:solidFill>
                  <a:schemeClr val="tx1"/>
                </a:solidFill>
                <a:latin typeface="Arial Narrow" panose="020B0604020202020204" pitchFamily="34" charset="0"/>
                <a:cs typeface="Arial Narrow" panose="020B0604020202020204" pitchFamily="34" charset="0"/>
              </a:rPr>
              <a:t> mit mehreren Novellen beschlossen. Es beinhaltet unter anderem verschärfte Klimaziele, Klima-Check, Klimavorrang und einen Klima-Rat. Schauen Sie sich die Klimagesetzgebung in Ihrem Bundesland an: Woraus setzt sie sich zusammen?</a:t>
            </a:r>
          </a:p>
        </p:txBody>
      </p:sp>
    </p:spTree>
    <p:extLst>
      <p:ext uri="{BB962C8B-B14F-4D97-AF65-F5344CB8AC3E}">
        <p14:creationId xmlns:p14="http://schemas.microsoft.com/office/powerpoint/2010/main" val="2532214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587098" y="273064"/>
            <a:ext cx="11017802" cy="1325563"/>
          </a:xfrm>
        </p:spPr>
        <p:txBody>
          <a:bodyPr/>
          <a:lstStyle/>
          <a:p>
            <a:br>
              <a:rPr lang="de-DE"/>
            </a:br>
            <a:r>
              <a:rPr lang="de-DE"/>
              <a:t>Status QUO Kommunale Klimaanpassung</a:t>
            </a:r>
          </a:p>
        </p:txBody>
      </p:sp>
      <p:sp>
        <p:nvSpPr>
          <p:cNvPr id="7" name="Foliennummernplatzhalter 4"/>
          <p:cNvSpPr>
            <a:spLocks noGrp="1"/>
          </p:cNvSpPr>
          <p:nvPr>
            <p:ph type="sldNum" sz="quarter" idx="12"/>
          </p:nvPr>
        </p:nvSpPr>
        <p:spPr>
          <a:xfrm>
            <a:off x="614294" y="6237797"/>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17</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E3ECB393-BBCD-F4C2-B37F-4A52F6A91A4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pic>
        <p:nvPicPr>
          <p:cNvPr id="6" name="Grafik 5">
            <a:extLst>
              <a:ext uri="{FF2B5EF4-FFF2-40B4-BE49-F238E27FC236}">
                <a16:creationId xmlns:a16="http://schemas.microsoft.com/office/drawing/2014/main" id="{3F828811-FADD-40DD-8142-9A52BFAD07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4521" y="2726434"/>
            <a:ext cx="2282957" cy="1405131"/>
          </a:xfrm>
          <a:prstGeom prst="rect">
            <a:avLst/>
          </a:prstGeom>
        </p:spPr>
      </p:pic>
      <p:sp>
        <p:nvSpPr>
          <p:cNvPr id="8" name="Textfeld 7">
            <a:extLst>
              <a:ext uri="{FF2B5EF4-FFF2-40B4-BE49-F238E27FC236}">
                <a16:creationId xmlns:a16="http://schemas.microsoft.com/office/drawing/2014/main" id="{B0381E61-453E-45AA-9BAF-E23320052013}"/>
              </a:ext>
            </a:extLst>
          </p:cNvPr>
          <p:cNvSpPr txBox="1"/>
          <p:nvPr/>
        </p:nvSpPr>
        <p:spPr>
          <a:xfrm>
            <a:off x="587099" y="1337187"/>
            <a:ext cx="5980944" cy="4329390"/>
          </a:xfrm>
          <a:prstGeom prst="rect">
            <a:avLst/>
          </a:prstGeom>
          <a:noFill/>
        </p:spPr>
        <p:txBody>
          <a:bodyPr wrap="square">
            <a:spAutoFit/>
          </a:bodyPr>
          <a:lstStyle/>
          <a:p>
            <a:pPr>
              <a:spcBef>
                <a:spcPts val="1000"/>
              </a:spcBef>
            </a:pPr>
            <a:r>
              <a:rPr lang="de-DE" sz="2200" dirty="0">
                <a:latin typeface="Arial Narrow" panose="020B0606020202030204" pitchFamily="34" charset="0"/>
              </a:rPr>
              <a:t>UBA-Studie zur Kommunalen Klimaanpassung (2024) gibt Aufschluss über den aktuellen Stand der Klimaanpassung deutscher Kommunen:</a:t>
            </a:r>
          </a:p>
          <a:p>
            <a:pPr marL="342900" indent="-342900">
              <a:spcBef>
                <a:spcPts val="1000"/>
              </a:spcBef>
              <a:buFont typeface="Symbol" pitchFamily="2" charset="2"/>
              <a:buChar char="-"/>
            </a:pPr>
            <a:r>
              <a:rPr lang="de-DE" sz="2200" dirty="0">
                <a:latin typeface="Arial Narrow" panose="020B0606020202030204" pitchFamily="34" charset="0"/>
              </a:rPr>
              <a:t>40 % der (befragten) Kommunen haben Maßnahmen zur Klimaanpassung umgesetzt</a:t>
            </a:r>
          </a:p>
          <a:p>
            <a:pPr marL="342900" indent="-342900">
              <a:spcBef>
                <a:spcPts val="1000"/>
              </a:spcBef>
              <a:buFont typeface="Symbol" pitchFamily="2" charset="2"/>
              <a:buChar char="-"/>
            </a:pPr>
            <a:r>
              <a:rPr lang="de-DE" sz="2200" dirty="0">
                <a:latin typeface="Arial Narrow" panose="020B0606020202030204" pitchFamily="34" charset="0"/>
              </a:rPr>
              <a:t>40 % planen entsprechende Schritte </a:t>
            </a:r>
          </a:p>
          <a:p>
            <a:pPr marL="342900" indent="-342900">
              <a:spcBef>
                <a:spcPts val="1000"/>
              </a:spcBef>
              <a:buFont typeface="Symbol" pitchFamily="2" charset="2"/>
              <a:buChar char="-"/>
            </a:pPr>
            <a:r>
              <a:rPr lang="de-DE" sz="2200" dirty="0">
                <a:latin typeface="Arial Narrow" panose="020B0606020202030204" pitchFamily="34" charset="0"/>
              </a:rPr>
              <a:t>Kreisfreie Städte gehen mit Konzepten voran, vor allem kleine und mittlere Gemeinden haben häufig personelle und finanzielle Engpässe</a:t>
            </a:r>
          </a:p>
          <a:p>
            <a:pPr marL="342900" indent="-342900">
              <a:spcBef>
                <a:spcPts val="1000"/>
              </a:spcBef>
              <a:buFont typeface="Symbol" pitchFamily="2" charset="2"/>
              <a:buChar char="-"/>
            </a:pPr>
            <a:r>
              <a:rPr lang="de-DE" sz="2200" dirty="0">
                <a:latin typeface="Arial Narrow" panose="020B0606020202030204" pitchFamily="34" charset="0"/>
              </a:rPr>
              <a:t>12 % der Kommunen haben ein Klimaanpassungskonzept</a:t>
            </a:r>
          </a:p>
        </p:txBody>
      </p:sp>
      <p:sp>
        <p:nvSpPr>
          <p:cNvPr id="10" name="Textfeld 9">
            <a:extLst>
              <a:ext uri="{FF2B5EF4-FFF2-40B4-BE49-F238E27FC236}">
                <a16:creationId xmlns:a16="http://schemas.microsoft.com/office/drawing/2014/main" id="{3C410113-5397-7334-4962-F75C27424458}"/>
              </a:ext>
            </a:extLst>
          </p:cNvPr>
          <p:cNvSpPr txBox="1"/>
          <p:nvPr/>
        </p:nvSpPr>
        <p:spPr>
          <a:xfrm>
            <a:off x="383402" y="5693778"/>
            <a:ext cx="7532913" cy="523220"/>
          </a:xfrm>
          <a:prstGeom prst="rect">
            <a:avLst/>
          </a:prstGeom>
          <a:noFill/>
        </p:spPr>
        <p:txBody>
          <a:bodyPr wrap="square">
            <a:spAutoFit/>
          </a:bodyPr>
          <a:lstStyle/>
          <a:p>
            <a:pPr>
              <a:buSzPct val="70000"/>
            </a:pPr>
            <a:r>
              <a:rPr lang="de-DE" sz="1400" i="1" dirty="0">
                <a:cs typeface="Arial" panose="020B0604020202020204" pitchFamily="34" charset="0"/>
              </a:rPr>
              <a:t>UBA (2024). Kommunalbefragung Klimaanpassung 2023: </a:t>
            </a:r>
            <a:r>
              <a:rPr lang="de-DE" sz="1400" dirty="0">
                <a:hlinkClick r:id="rId4"/>
              </a:rPr>
              <a:t>https://www.umweltbundesamt.de/publikationen/kommunalbefragung-klimaanpassung-2023</a:t>
            </a:r>
            <a:endParaRPr lang="de-DE" i="1" dirty="0">
              <a:cs typeface="Arial" panose="020B0604020202020204" pitchFamily="34" charset="0"/>
            </a:endParaRPr>
          </a:p>
        </p:txBody>
      </p:sp>
      <p:sp>
        <p:nvSpPr>
          <p:cNvPr id="2" name="Textfeld 1">
            <a:extLst>
              <a:ext uri="{FF2B5EF4-FFF2-40B4-BE49-F238E27FC236}">
                <a16:creationId xmlns:a16="http://schemas.microsoft.com/office/drawing/2014/main" id="{7DC5282F-A255-25E6-F811-808DDAA68838}"/>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08ACD1AA-4F8C-01FF-0077-2B308666ADA6}"/>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2" name="Textfeld 11">
            <a:extLst>
              <a:ext uri="{FF2B5EF4-FFF2-40B4-BE49-F238E27FC236}">
                <a16:creationId xmlns:a16="http://schemas.microsoft.com/office/drawing/2014/main" id="{880EB9A9-7B2F-45EB-A24F-FC31D08B4698}"/>
              </a:ext>
            </a:extLst>
          </p:cNvPr>
          <p:cNvSpPr txBox="1"/>
          <p:nvPr/>
        </p:nvSpPr>
        <p:spPr>
          <a:xfrm>
            <a:off x="6749260" y="1577369"/>
            <a:ext cx="5198833" cy="2262158"/>
          </a:xfrm>
          <a:prstGeom prst="rect">
            <a:avLst/>
          </a:prstGeom>
          <a:noFill/>
          <a:ln>
            <a:solidFill>
              <a:schemeClr val="tx1"/>
            </a:solidFill>
          </a:ln>
        </p:spPr>
        <p:txBody>
          <a:bodyPr wrap="square">
            <a:spAutoFit/>
          </a:bodyPr>
          <a:lstStyle/>
          <a:p>
            <a:pPr>
              <a:spcAft>
                <a:spcPts val="600"/>
              </a:spcAft>
            </a:pPr>
            <a:r>
              <a:rPr lang="de-DE" dirty="0">
                <a:latin typeface="Arial Narrow" panose="020B0606020202030204" pitchFamily="34" charset="0"/>
                <a:hlinkClick r:id="rId4"/>
              </a:rPr>
              <a:t>UBA-Studie zur Kommunalen Klimaanpassung </a:t>
            </a:r>
            <a:r>
              <a:rPr lang="de-DE" dirty="0">
                <a:latin typeface="Arial Narrow" panose="020B0606020202030204" pitchFamily="34" charset="0"/>
              </a:rPr>
              <a:t>(2024) betrachtet auch folgende Aspekte:</a:t>
            </a:r>
          </a:p>
          <a:p>
            <a:pPr marL="342900" indent="-342900">
              <a:spcAft>
                <a:spcPts val="600"/>
              </a:spcAft>
              <a:buFont typeface="Symbol" pitchFamily="2" charset="2"/>
              <a:buChar char="-"/>
            </a:pPr>
            <a:r>
              <a:rPr lang="de-DE" dirty="0">
                <a:latin typeface="Arial Narrow" panose="020B0606020202030204" pitchFamily="34" charset="0"/>
              </a:rPr>
              <a:t>Wie sieht der Arbeitsalltag als Klimaanpassungs-</a:t>
            </a:r>
            <a:br>
              <a:rPr lang="de-DE" dirty="0">
                <a:latin typeface="Arial Narrow" panose="020B0606020202030204" pitchFamily="34" charset="0"/>
              </a:rPr>
            </a:br>
            <a:r>
              <a:rPr lang="de-DE" dirty="0" err="1">
                <a:latin typeface="Arial Narrow" panose="020B0606020202030204" pitchFamily="34" charset="0"/>
              </a:rPr>
              <a:t>manager</a:t>
            </a:r>
            <a:r>
              <a:rPr lang="de-DE" dirty="0">
                <a:latin typeface="Arial Narrow" panose="020B0606020202030204" pitchFamily="34" charset="0"/>
              </a:rPr>
              <a:t>*in </a:t>
            </a:r>
            <a:r>
              <a:rPr lang="de-DE" dirty="0" err="1">
                <a:latin typeface="Arial Narrow" panose="020B0606020202030204" pitchFamily="34" charset="0"/>
              </a:rPr>
              <a:t>in</a:t>
            </a:r>
            <a:r>
              <a:rPr lang="de-DE" dirty="0">
                <a:latin typeface="Arial Narrow" panose="020B0606020202030204" pitchFamily="34" charset="0"/>
              </a:rPr>
              <a:t> einem Landkreis aus?</a:t>
            </a:r>
          </a:p>
          <a:p>
            <a:pPr marL="342900" indent="-342900">
              <a:spcAft>
                <a:spcPts val="600"/>
              </a:spcAft>
              <a:buFont typeface="Symbol" pitchFamily="2" charset="2"/>
              <a:buChar char="-"/>
            </a:pPr>
            <a:r>
              <a:rPr lang="de-DE" dirty="0">
                <a:latin typeface="Arial Narrow" panose="020B0606020202030204" pitchFamily="34" charset="0"/>
              </a:rPr>
              <a:t>Was sind wichtige Aufgaben und Herausforderungen?</a:t>
            </a:r>
          </a:p>
          <a:p>
            <a:pPr marL="342900" indent="-342900">
              <a:spcAft>
                <a:spcPts val="600"/>
              </a:spcAft>
              <a:buFont typeface="Symbol" pitchFamily="2" charset="2"/>
              <a:buChar char="-"/>
            </a:pPr>
            <a:r>
              <a:rPr lang="de-DE" dirty="0">
                <a:latin typeface="Arial Narrow" panose="020B0606020202030204" pitchFamily="34" charset="0"/>
              </a:rPr>
              <a:t>Wer arbeitet alles im Landkreis bzw. in der Verwaltung an Anpassungsthemen?</a:t>
            </a:r>
          </a:p>
        </p:txBody>
      </p:sp>
      <p:pic>
        <p:nvPicPr>
          <p:cNvPr id="13" name="Grafik 12" descr="Internet mit einfarbiger Füllung">
            <a:extLst>
              <a:ext uri="{FF2B5EF4-FFF2-40B4-BE49-F238E27FC236}">
                <a16:creationId xmlns:a16="http://schemas.microsoft.com/office/drawing/2014/main" id="{80D81B7B-2352-4CF9-BD4A-5B65CA05E0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039757" y="730977"/>
            <a:ext cx="1108708" cy="1108708"/>
          </a:xfrm>
          <a:prstGeom prst="rect">
            <a:avLst/>
          </a:prstGeom>
        </p:spPr>
      </p:pic>
      <p:sp>
        <p:nvSpPr>
          <p:cNvPr id="14" name="Rechteck 13">
            <a:extLst>
              <a:ext uri="{FF2B5EF4-FFF2-40B4-BE49-F238E27FC236}">
                <a16:creationId xmlns:a16="http://schemas.microsoft.com/office/drawing/2014/main" id="{5E1E494B-A2BB-482E-BFF1-2A70BB02C42B}"/>
              </a:ext>
            </a:extLst>
          </p:cNvPr>
          <p:cNvSpPr/>
          <p:nvPr/>
        </p:nvSpPr>
        <p:spPr>
          <a:xfrm>
            <a:off x="6184490" y="4092780"/>
            <a:ext cx="5489391" cy="1766457"/>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Zum Weiterlesen: </a:t>
            </a:r>
            <a:r>
              <a:rPr lang="de-DE" dirty="0">
                <a:solidFill>
                  <a:schemeClr val="tx1"/>
                </a:solidFill>
                <a:latin typeface="Arial Narrow" panose="020B0604020202020204" pitchFamily="34" charset="0"/>
                <a:cs typeface="Arial Narrow" panose="020B0604020202020204" pitchFamily="34" charset="0"/>
              </a:rPr>
              <a:t>Heilmann, A.; </a:t>
            </a:r>
            <a:r>
              <a:rPr lang="de-DE" dirty="0" err="1">
                <a:solidFill>
                  <a:schemeClr val="tx1"/>
                </a:solidFill>
                <a:latin typeface="Arial Narrow" panose="020B0604020202020204" pitchFamily="34" charset="0"/>
                <a:cs typeface="Arial Narrow" panose="020B0604020202020204" pitchFamily="34" charset="0"/>
              </a:rPr>
              <a:t>Pundt</a:t>
            </a:r>
            <a:r>
              <a:rPr lang="de-DE" dirty="0">
                <a:solidFill>
                  <a:schemeClr val="tx1"/>
                </a:solidFill>
                <a:latin typeface="Arial Narrow" panose="020B0604020202020204" pitchFamily="34" charset="0"/>
                <a:cs typeface="Arial Narrow" panose="020B0604020202020204" pitchFamily="34" charset="0"/>
              </a:rPr>
              <a:t>, H. (2015): Kommunale Anpassung an die Folgen des Klimawandels als Komponente einer Nachhaltigen Entwicklung. In: Leal </a:t>
            </a:r>
            <a:r>
              <a:rPr lang="de-DE" dirty="0" err="1">
                <a:solidFill>
                  <a:schemeClr val="tx1"/>
                </a:solidFill>
                <a:latin typeface="Arial Narrow" panose="020B0604020202020204" pitchFamily="34" charset="0"/>
                <a:cs typeface="Arial Narrow" panose="020B0604020202020204" pitchFamily="34" charset="0"/>
              </a:rPr>
              <a:t>Filho</a:t>
            </a:r>
            <a:r>
              <a:rPr lang="de-DE" dirty="0">
                <a:solidFill>
                  <a:schemeClr val="tx1"/>
                </a:solidFill>
                <a:latin typeface="Arial Narrow" panose="020B0604020202020204" pitchFamily="34" charset="0"/>
                <a:cs typeface="Arial Narrow" panose="020B0604020202020204" pitchFamily="34" charset="0"/>
              </a:rPr>
              <a:t>, W. (Hrsg.), Forschung für Nachhaltigkeit an deutschen Hochschulen - Theorie und Praxis der Nachhaltigkeit, Springer Fachmedien Wiesbaden 2016, ISBN: 978-3-658-10545-7, S. 223-244</a:t>
            </a:r>
          </a:p>
        </p:txBody>
      </p:sp>
      <p:pic>
        <p:nvPicPr>
          <p:cNvPr id="15" name="Grafik 14" descr="Internet mit einfarbiger Füllung">
            <a:extLst>
              <a:ext uri="{FF2B5EF4-FFF2-40B4-BE49-F238E27FC236}">
                <a16:creationId xmlns:a16="http://schemas.microsoft.com/office/drawing/2014/main" id="{5223DEFF-456F-4B35-9B05-A2C0A1825A0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259982">
            <a:off x="11190964" y="4541473"/>
            <a:ext cx="986013" cy="986013"/>
          </a:xfrm>
          <a:prstGeom prst="rect">
            <a:avLst/>
          </a:prstGeom>
        </p:spPr>
      </p:pic>
    </p:spTree>
    <p:extLst>
      <p:ext uri="{BB962C8B-B14F-4D97-AF65-F5344CB8AC3E}">
        <p14:creationId xmlns:p14="http://schemas.microsoft.com/office/powerpoint/2010/main" val="2103365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EBA2DC-9AD9-50E7-19FB-061197D01496}"/>
            </a:ext>
          </a:extLst>
        </p:cNvPr>
        <p:cNvGrpSpPr/>
        <p:nvPr/>
      </p:nvGrpSpPr>
      <p:grpSpPr>
        <a:xfrm>
          <a:off x="0" y="0"/>
          <a:ext cx="0" cy="0"/>
          <a:chOff x="0" y="0"/>
          <a:chExt cx="0" cy="0"/>
        </a:xfrm>
      </p:grpSpPr>
      <p:sp>
        <p:nvSpPr>
          <p:cNvPr id="7" name="Foliennummernplatzhalter 4">
            <a:extLst>
              <a:ext uri="{FF2B5EF4-FFF2-40B4-BE49-F238E27FC236}">
                <a16:creationId xmlns:a16="http://schemas.microsoft.com/office/drawing/2014/main" id="{30EE0CC3-5ED6-ED9F-FAF4-C6986ED9CAFF}"/>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18</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E2044982-BE65-6CDB-3613-1B0558FD2480}"/>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2" name="Titel 2">
            <a:extLst>
              <a:ext uri="{FF2B5EF4-FFF2-40B4-BE49-F238E27FC236}">
                <a16:creationId xmlns:a16="http://schemas.microsoft.com/office/drawing/2014/main" id="{9B1B1924-6061-39D9-AF0B-79311DDB9F8E}"/>
              </a:ext>
            </a:extLst>
          </p:cNvPr>
          <p:cNvSpPr txBox="1">
            <a:spLocks/>
          </p:cNvSpPr>
          <p:nvPr/>
        </p:nvSpPr>
        <p:spPr>
          <a:xfrm>
            <a:off x="635000" y="638189"/>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a:t>Kommunale Klimaanpassung </a:t>
            </a:r>
          </a:p>
          <a:p>
            <a:pPr>
              <a:lnSpc>
                <a:spcPct val="100000"/>
              </a:lnSpc>
            </a:pPr>
            <a:r>
              <a:rPr lang="de-DE" b="0"/>
              <a:t>Beispiel Landkreis Lüneburg</a:t>
            </a:r>
            <a:endParaRPr lang="de-DE" b="0" dirty="0"/>
          </a:p>
        </p:txBody>
      </p:sp>
      <p:sp>
        <p:nvSpPr>
          <p:cNvPr id="4" name="Textfeld 3">
            <a:extLst>
              <a:ext uri="{FF2B5EF4-FFF2-40B4-BE49-F238E27FC236}">
                <a16:creationId xmlns:a16="http://schemas.microsoft.com/office/drawing/2014/main" id="{F3CF7263-9C48-5658-8B8D-AF5DECA3BB04}"/>
              </a:ext>
            </a:extLst>
          </p:cNvPr>
          <p:cNvSpPr txBox="1"/>
          <p:nvPr/>
        </p:nvSpPr>
        <p:spPr>
          <a:xfrm>
            <a:off x="547187" y="1674673"/>
            <a:ext cx="11097626" cy="3344505"/>
          </a:xfrm>
          <a:prstGeom prst="rect">
            <a:avLst/>
          </a:prstGeom>
          <a:noFill/>
        </p:spPr>
        <p:txBody>
          <a:bodyPr wrap="square">
            <a:spAutoFit/>
          </a:bodyPr>
          <a:lstStyle/>
          <a:p>
            <a:pPr>
              <a:spcBef>
                <a:spcPts val="1000"/>
              </a:spcBef>
              <a:defRPr/>
            </a:pPr>
            <a:r>
              <a:rPr lang="de-DE" sz="2200">
                <a:latin typeface="Arial Narrow" panose="020B0606020202030204" pitchFamily="34" charset="0"/>
              </a:rPr>
              <a:t>Der Kreistag beschloss im Jahr 2019, dass der Landkreis Lüneburg bis 2030 klimaneutral werden soll:</a:t>
            </a:r>
            <a:endParaRPr lang="de-DE" sz="2200" dirty="0">
              <a:latin typeface="Arial Narrow" panose="020B0606020202030204" pitchFamily="34" charset="0"/>
            </a:endParaRPr>
          </a:p>
          <a:p>
            <a:pPr marL="342900" indent="-342900">
              <a:spcBef>
                <a:spcPts val="1000"/>
              </a:spcBef>
              <a:buFont typeface="Symbol" pitchFamily="2" charset="2"/>
              <a:buChar char="-"/>
              <a:defRPr/>
            </a:pPr>
            <a:r>
              <a:rPr lang="de-DE" sz="2200">
                <a:latin typeface="Arial Narrow" panose="020B0606020202030204" pitchFamily="34" charset="0"/>
              </a:rPr>
              <a:t>Seitdem ist das politische Ziel „Klimaneutralität 2030“ grundlegend für die Klimaschutzstrategie der Landkreisverwaltung.</a:t>
            </a:r>
            <a:endParaRPr lang="de-DE" sz="2200" dirty="0">
              <a:latin typeface="Arial Narrow" panose="020B0606020202030204" pitchFamily="34" charset="0"/>
            </a:endParaRPr>
          </a:p>
          <a:p>
            <a:pPr marL="342900" indent="-342900">
              <a:spcBef>
                <a:spcPts val="1000"/>
              </a:spcBef>
              <a:buFont typeface="Symbol" pitchFamily="2" charset="2"/>
              <a:buChar char="-"/>
              <a:defRPr/>
            </a:pPr>
            <a:r>
              <a:rPr lang="de-DE" sz="2200">
                <a:latin typeface="Arial Narrow" panose="020B0606020202030204" pitchFamily="34" charset="0"/>
              </a:rPr>
              <a:t>Einen konkreten Beitrag zur Umsetzung des Zieles leisten das Klimaschutzkonzept, seit 2020 der European Energy Award (</a:t>
            </a:r>
            <a:r>
              <a:rPr lang="de-DE" sz="2200" err="1">
                <a:latin typeface="Arial Narrow" panose="020B0606020202030204" pitchFamily="34" charset="0"/>
              </a:rPr>
              <a:t>eea</a:t>
            </a:r>
            <a:r>
              <a:rPr lang="de-DE" sz="2200">
                <a:latin typeface="Arial Narrow" panose="020B0606020202030204" pitchFamily="34" charset="0"/>
              </a:rPr>
              <a:t>) und die (kommunale) Wärmeplanung.</a:t>
            </a:r>
            <a:endParaRPr lang="de-DE" sz="2200" dirty="0">
              <a:latin typeface="Arial Narrow" panose="020B0606020202030204" pitchFamily="34" charset="0"/>
            </a:endParaRPr>
          </a:p>
          <a:p>
            <a:pPr marL="342900" indent="-342900">
              <a:spcBef>
                <a:spcPts val="1000"/>
              </a:spcBef>
              <a:buFont typeface="Symbol" pitchFamily="2" charset="2"/>
              <a:buChar char="-"/>
            </a:pPr>
            <a:r>
              <a:rPr lang="de-DE" sz="2200">
                <a:latin typeface="Arial Narrow" panose="020B0606020202030204" pitchFamily="34" charset="0"/>
              </a:rPr>
              <a:t>Ab 2019 ein eigener Fachdienst I Stabsstelle zusammen mit Kreisentwicklung und Wirtschaft</a:t>
            </a:r>
            <a:endParaRPr lang="de-DE" sz="2200" dirty="0">
              <a:latin typeface="Arial Narrow" panose="020B0606020202030204" pitchFamily="34" charset="0"/>
            </a:endParaRPr>
          </a:p>
          <a:p>
            <a:pPr marL="342900" indent="-342900">
              <a:spcBef>
                <a:spcPts val="1000"/>
              </a:spcBef>
              <a:buFont typeface="Symbol" pitchFamily="2" charset="2"/>
              <a:buChar char="-"/>
            </a:pPr>
            <a:r>
              <a:rPr lang="de-DE" sz="2200">
                <a:latin typeface="Arial Narrow" panose="020B0606020202030204" pitchFamily="34" charset="0"/>
              </a:rPr>
              <a:t>Freiwillige Leistung </a:t>
            </a:r>
            <a:r>
              <a:rPr lang="de-DE" sz="2200">
                <a:latin typeface="Arial Narrow" panose="020B0606020202030204" pitchFamily="34" charset="0"/>
                <a:sym typeface="Wingdings" panose="05000000000000000000" pitchFamily="2" charset="2"/>
              </a:rPr>
              <a:t> seit 2024 ist Klimaschutz im Land Niedersachsen in Teilen Pflichtaufgabe!</a:t>
            </a:r>
            <a:endParaRPr lang="de-DE" sz="2200" dirty="0">
              <a:latin typeface="Arial Narrow" panose="020B0606020202030204" pitchFamily="34" charset="0"/>
            </a:endParaRPr>
          </a:p>
          <a:p>
            <a:pPr>
              <a:spcAft>
                <a:spcPts val="600"/>
              </a:spcAft>
              <a:defRPr/>
            </a:pPr>
            <a:endParaRPr lang="de-DE" sz="2400"/>
          </a:p>
        </p:txBody>
      </p:sp>
      <p:sp>
        <p:nvSpPr>
          <p:cNvPr id="3" name="Rechteck 2">
            <a:extLst>
              <a:ext uri="{FF2B5EF4-FFF2-40B4-BE49-F238E27FC236}">
                <a16:creationId xmlns:a16="http://schemas.microsoft.com/office/drawing/2014/main" id="{B8417E23-3B13-08CC-8996-17C60EEAD539}"/>
              </a:ext>
            </a:extLst>
          </p:cNvPr>
          <p:cNvSpPr/>
          <p:nvPr/>
        </p:nvSpPr>
        <p:spPr>
          <a:xfrm>
            <a:off x="4046479" y="4951829"/>
            <a:ext cx="6777013" cy="103648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Klimaschutz im Landkreis Lüneburg:</a:t>
            </a:r>
          </a:p>
          <a:p>
            <a:r>
              <a:rPr lang="de-DE" dirty="0">
                <a:latin typeface="Arial Narrow" panose="020B0604020202020204" pitchFamily="34" charset="0"/>
                <a:cs typeface="Arial Narrow" panose="020B0604020202020204" pitchFamily="34" charset="0"/>
                <a:hlinkClick r:id="rId2"/>
              </a:rPr>
              <a:t>https://www.landkreis-lueneburg.de/fuer-unsere-buergerinnen-und-buerger/umwelt-und-klimaschutz/klimaschutz-im-landkreis.html</a:t>
            </a:r>
            <a:r>
              <a:rPr lang="de-DE" dirty="0">
                <a:latin typeface="Arial Narrow" panose="020B0604020202020204" pitchFamily="34" charset="0"/>
                <a:cs typeface="Arial Narrow" panose="020B0604020202020204" pitchFamily="34" charset="0"/>
              </a:rPr>
              <a:t> </a:t>
            </a:r>
          </a:p>
        </p:txBody>
      </p:sp>
      <p:pic>
        <p:nvPicPr>
          <p:cNvPr id="9" name="Grafik 8" descr="Internet mit einfarbiger Füllung">
            <a:extLst>
              <a:ext uri="{FF2B5EF4-FFF2-40B4-BE49-F238E27FC236}">
                <a16:creationId xmlns:a16="http://schemas.microsoft.com/office/drawing/2014/main" id="{E824EF1F-ACEB-982F-886B-310B9BE821B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0710" y="4520545"/>
            <a:ext cx="1325563" cy="1325563"/>
          </a:xfrm>
          <a:prstGeom prst="rect">
            <a:avLst/>
          </a:prstGeom>
        </p:spPr>
      </p:pic>
      <p:sp>
        <p:nvSpPr>
          <p:cNvPr id="5" name="Textfeld 4">
            <a:extLst>
              <a:ext uri="{FF2B5EF4-FFF2-40B4-BE49-F238E27FC236}">
                <a16:creationId xmlns:a16="http://schemas.microsoft.com/office/drawing/2014/main" id="{32CB90AB-5F6C-1C48-74E2-9C51BDA5B77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33AF9833-9588-84FA-ECF5-2B82FEC9A077}"/>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909444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0F7D0-37A8-4F0F-54FA-8ECD01E04045}"/>
            </a:ext>
          </a:extLst>
        </p:cNvPr>
        <p:cNvGrpSpPr/>
        <p:nvPr/>
      </p:nvGrpSpPr>
      <p:grpSpPr>
        <a:xfrm>
          <a:off x="0" y="0"/>
          <a:ext cx="0" cy="0"/>
          <a:chOff x="0" y="0"/>
          <a:chExt cx="0" cy="0"/>
        </a:xfrm>
      </p:grpSpPr>
      <p:sp>
        <p:nvSpPr>
          <p:cNvPr id="7" name="Foliennummernplatzhalter 4">
            <a:extLst>
              <a:ext uri="{FF2B5EF4-FFF2-40B4-BE49-F238E27FC236}">
                <a16:creationId xmlns:a16="http://schemas.microsoft.com/office/drawing/2014/main" id="{B28E4B20-7A5B-825D-DFF5-6174A5CFC9F2}"/>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19</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48A237BC-3936-572D-5C38-4862AAAECC05}"/>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4" name="Textfeld 3">
            <a:extLst>
              <a:ext uri="{FF2B5EF4-FFF2-40B4-BE49-F238E27FC236}">
                <a16:creationId xmlns:a16="http://schemas.microsoft.com/office/drawing/2014/main" id="{973EA330-F9D7-BE4D-A2D1-FE8E98BD66A2}"/>
              </a:ext>
            </a:extLst>
          </p:cNvPr>
          <p:cNvSpPr txBox="1"/>
          <p:nvPr/>
        </p:nvSpPr>
        <p:spPr>
          <a:xfrm>
            <a:off x="635000" y="1651438"/>
            <a:ext cx="11732626" cy="4878259"/>
          </a:xfrm>
          <a:prstGeom prst="rect">
            <a:avLst/>
          </a:prstGeom>
          <a:noFill/>
        </p:spPr>
        <p:txBody>
          <a:bodyPr wrap="square">
            <a:spAutoFit/>
          </a:bodyPr>
          <a:lstStyle/>
          <a:p>
            <a:pPr marL="285750" marR="0" lvl="0" indent="-285750" algn="l" defTabSz="914400" rtl="0" eaLnBrk="0" fontAlgn="base" latinLnBrk="0" hangingPunct="0">
              <a:spcBef>
                <a:spcPts val="1000"/>
              </a:spcBef>
              <a:spcAft>
                <a:spcPct val="0"/>
              </a:spcAft>
              <a:buClrTx/>
              <a:buSzTx/>
              <a:buFont typeface="Symbol" panose="05050102010706020507" pitchFamily="18" charset="2"/>
              <a:buChar char="-"/>
              <a:tabLst/>
            </a:pPr>
            <a:r>
              <a:rPr kumimoji="0" lang="de-DE" altLang="de-DE" sz="2200" b="0" i="0" u="none" strike="noStrike" cap="none" normalizeH="0" baseline="0" dirty="0">
                <a:ln>
                  <a:noFill/>
                </a:ln>
                <a:solidFill>
                  <a:schemeClr val="tx1"/>
                </a:solidFill>
                <a:effectLst/>
                <a:latin typeface="Arial Narrow" panose="020B0606020202030204" pitchFamily="34" charset="0"/>
              </a:rPr>
              <a:t>Der Landkreis übernimmt verschiedene Aufgaben im Bereich Klimaschutz und Klimaanpassung, darunter:</a:t>
            </a:r>
          </a:p>
          <a:p>
            <a:pPr marL="742950" lvl="1" indent="-285750" eaLnBrk="0" fontAlgn="base" hangingPunct="0">
              <a:spcBef>
                <a:spcPts val="1000"/>
              </a:spcBef>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Entwicklung von Konzepten</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Teilnahme am European Energy Award</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Beratung zu Fördermitteln und Umsetzung eigener Förderprogramme</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Durchführung von Klimaschutzprojekten</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Erstellung von Stellungnahmen zu Bebauungsplänen</a:t>
            </a:r>
          </a:p>
          <a:p>
            <a:pPr marL="285750" marR="0" lvl="0" indent="-285750" algn="l" defTabSz="914400" rtl="0" eaLnBrk="0" fontAlgn="base" latinLnBrk="0" hangingPunct="0">
              <a:spcBef>
                <a:spcPts val="1000"/>
              </a:spcBef>
              <a:spcAft>
                <a:spcPct val="0"/>
              </a:spcAft>
              <a:buClrTx/>
              <a:buSzTx/>
              <a:buFont typeface="Symbol" panose="05050102010706020507" pitchFamily="18" charset="2"/>
              <a:buChar char="-"/>
              <a:tabLst/>
            </a:pPr>
            <a:r>
              <a:rPr kumimoji="0" lang="de-DE" altLang="de-DE" sz="2200" b="0" i="0" u="none" strike="noStrike" cap="none" normalizeH="0" baseline="0" dirty="0">
                <a:ln>
                  <a:noFill/>
                </a:ln>
                <a:solidFill>
                  <a:schemeClr val="tx1"/>
                </a:solidFill>
                <a:effectLst/>
                <a:latin typeface="Arial Narrow" panose="020B0606020202030204" pitchFamily="34" charset="0"/>
              </a:rPr>
              <a:t>Die Zusammenarbeit zwischen dem Landkreis und den Gemeinden umfasst:</a:t>
            </a:r>
          </a:p>
          <a:p>
            <a:pPr marL="742950" lvl="1" indent="-285750" eaLnBrk="0" fontAlgn="base" hangingPunct="0">
              <a:spcBef>
                <a:spcPts val="1000"/>
              </a:spcBef>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Regelmäßige Abstimmungstermine</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Enge Kooperation bei gemeinsamen Projekten</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Unterstützung der kommunalen Wärmeplanung durch das</a:t>
            </a:r>
            <a:br>
              <a:rPr kumimoji="0" lang="de-DE" altLang="de-DE" sz="2200" b="0" i="0" u="none" strike="noStrike" cap="none" normalizeH="0" baseline="0" dirty="0">
                <a:ln>
                  <a:noFill/>
                </a:ln>
                <a:solidFill>
                  <a:schemeClr val="tx1"/>
                </a:solidFill>
                <a:effectLst/>
                <a:latin typeface="Arial Narrow" panose="020B0606020202030204" pitchFamily="34" charset="0"/>
              </a:rPr>
            </a:br>
            <a:r>
              <a:rPr kumimoji="0" lang="de-DE" altLang="de-DE" sz="2200" b="0" i="0" u="none" strike="noStrike" cap="none" normalizeH="0" baseline="0" dirty="0">
                <a:ln>
                  <a:noFill/>
                </a:ln>
                <a:solidFill>
                  <a:schemeClr val="tx1"/>
                </a:solidFill>
                <a:effectLst/>
                <a:latin typeface="Arial Narrow" panose="020B0606020202030204" pitchFamily="34" charset="0"/>
              </a:rPr>
              <a:t>Wärmekataster</a:t>
            </a:r>
          </a:p>
          <a:p>
            <a:pPr marL="742950" lvl="1" indent="-285750" eaLnBrk="0" fontAlgn="base" hangingPunct="0">
              <a:spcAft>
                <a:spcPct val="0"/>
              </a:spcAft>
              <a:buFont typeface="Symbol" panose="05050102010706020507" pitchFamily="18" charset="2"/>
              <a:buChar char="-"/>
            </a:pPr>
            <a:r>
              <a:rPr kumimoji="0" lang="de-DE" altLang="de-DE" sz="2200" b="0" i="0" u="none" strike="noStrike" cap="none" normalizeH="0" baseline="0" dirty="0">
                <a:ln>
                  <a:noFill/>
                </a:ln>
                <a:solidFill>
                  <a:schemeClr val="tx1"/>
                </a:solidFill>
                <a:effectLst/>
                <a:latin typeface="Arial Narrow" panose="020B0606020202030204" pitchFamily="34" charset="0"/>
              </a:rPr>
              <a:t>Mitarbeit in Arbeitsgremien, z.B. „Runder Tisch Klimaneutralität“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de-DE" altLang="de-DE" sz="2200" b="0" i="0" u="none" strike="noStrike" cap="none" normalizeH="0" baseline="0" dirty="0">
              <a:ln>
                <a:noFill/>
              </a:ln>
              <a:solidFill>
                <a:schemeClr val="tx1"/>
              </a:solidFill>
              <a:effectLst/>
              <a:latin typeface="Arial Narrow" panose="020B0606020202030204" pitchFamily="34" charset="0"/>
            </a:endParaRPr>
          </a:p>
        </p:txBody>
      </p:sp>
      <p:sp>
        <p:nvSpPr>
          <p:cNvPr id="3" name="Rechteck 2">
            <a:extLst>
              <a:ext uri="{FF2B5EF4-FFF2-40B4-BE49-F238E27FC236}">
                <a16:creationId xmlns:a16="http://schemas.microsoft.com/office/drawing/2014/main" id="{D4B84748-668D-3814-736A-3278D2540EB3}"/>
              </a:ext>
            </a:extLst>
          </p:cNvPr>
          <p:cNvSpPr/>
          <p:nvPr/>
        </p:nvSpPr>
        <p:spPr>
          <a:xfrm>
            <a:off x="7676646" y="4394758"/>
            <a:ext cx="4176485" cy="1325564"/>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Hinweis für Lehrende: </a:t>
            </a:r>
            <a:r>
              <a:rPr lang="de-DE" dirty="0">
                <a:solidFill>
                  <a:schemeClr val="tx1"/>
                </a:solidFill>
                <a:latin typeface="Arial Narrow" panose="020B0606020202030204" pitchFamily="34" charset="0"/>
              </a:rPr>
              <a:t>Wir empfehlen einen gemeinsamen Besuch einer kommunalen  Ausschusssitzung mit anschließender Reflektion.</a:t>
            </a:r>
          </a:p>
        </p:txBody>
      </p:sp>
      <p:pic>
        <p:nvPicPr>
          <p:cNvPr id="10" name="Grafik 9" descr="Glühbirne und Zahnrad mit einfarbiger Füllung">
            <a:extLst>
              <a:ext uri="{FF2B5EF4-FFF2-40B4-BE49-F238E27FC236}">
                <a16:creationId xmlns:a16="http://schemas.microsoft.com/office/drawing/2014/main" id="{85659866-4C61-42AA-91E0-F0581CF965A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917937">
            <a:off x="11051324" y="3687862"/>
            <a:ext cx="950499" cy="950499"/>
          </a:xfrm>
          <a:prstGeom prst="rect">
            <a:avLst/>
          </a:prstGeom>
        </p:spPr>
      </p:pic>
      <p:sp>
        <p:nvSpPr>
          <p:cNvPr id="5" name="Textfeld 4">
            <a:extLst>
              <a:ext uri="{FF2B5EF4-FFF2-40B4-BE49-F238E27FC236}">
                <a16:creationId xmlns:a16="http://schemas.microsoft.com/office/drawing/2014/main" id="{8FA2CFC4-683C-638E-2BB7-7A32E47D095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A3FAC1D4-9B1E-728A-25D9-F1E61CBF4CF3}"/>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itel 2">
            <a:extLst>
              <a:ext uri="{FF2B5EF4-FFF2-40B4-BE49-F238E27FC236}">
                <a16:creationId xmlns:a16="http://schemas.microsoft.com/office/drawing/2014/main" id="{C2D86A23-000B-F775-3F00-789F2AB20125}"/>
              </a:ext>
            </a:extLst>
          </p:cNvPr>
          <p:cNvSpPr txBox="1">
            <a:spLocks/>
          </p:cNvSpPr>
          <p:nvPr/>
        </p:nvSpPr>
        <p:spPr>
          <a:xfrm>
            <a:off x="635000" y="627028"/>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dirty="0"/>
              <a:t>Kommunale Klimaanpassung </a:t>
            </a:r>
          </a:p>
          <a:p>
            <a:pPr>
              <a:lnSpc>
                <a:spcPct val="100000"/>
              </a:lnSpc>
            </a:pPr>
            <a:r>
              <a:rPr lang="de-DE" b="0" dirty="0"/>
              <a:t>Beispiel Landkreis Lüneburg</a:t>
            </a:r>
          </a:p>
        </p:txBody>
      </p:sp>
    </p:spTree>
    <p:extLst>
      <p:ext uri="{BB962C8B-B14F-4D97-AF65-F5344CB8AC3E}">
        <p14:creationId xmlns:p14="http://schemas.microsoft.com/office/powerpoint/2010/main" val="3305542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5981"/>
            <a:ext cx="12217400" cy="6863981"/>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a:solidFill>
                  <a:schemeClr val="bg1"/>
                </a:solidFill>
                <a:latin typeface="Arial" panose="020B0604020202020204" pitchFamily="34" charset="0"/>
                <a:cs typeface="Arial" panose="020B0604020202020204" pitchFamily="34" charset="0"/>
              </a:rPr>
              <a:t>Hinweise zur Nutzung &amp; Lizensierung</a:t>
            </a:r>
            <a:endParaRPr lang="de-DE" sz="3000" cap="all">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550025" y="1276563"/>
            <a:ext cx="11366672" cy="5293757"/>
          </a:xfrm>
          <a:prstGeom prst="rect">
            <a:avLst/>
          </a:prstGeom>
          <a:noFill/>
        </p:spPr>
        <p:txBody>
          <a:bodyPr wrap="square" rtlCol="0">
            <a:spAutoFit/>
          </a:bodyPr>
          <a:lstStyle/>
          <a:p>
            <a:pPr>
              <a:spcAft>
                <a:spcPts val="600"/>
              </a:spcAft>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a:spcAft>
                <a:spcPts val="600"/>
              </a:spcAft>
              <a:defRPr/>
            </a:pP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r>
              <a:rPr lang="de-DE" sz="2200" dirty="0">
                <a:solidFill>
                  <a:schemeClr val="bg1"/>
                </a:solidFill>
                <a:latin typeface="Arial Narrow" panose="020B0606020202030204" pitchFamily="34" charset="0"/>
                <a:cs typeface="Arial" panose="020B0604020202020204" pitchFamily="34" charset="0"/>
              </a:rPr>
              <a:t>Redenius, P.; Möller, S.: Steinhardt, A.; Hörisch, J.; John, B.; Wangelin; M. (2025): Themenblock 3: Kommunaler </a:t>
            </a:r>
            <a:r>
              <a:rPr lang="de-DE" sz="2200" dirty="0" err="1">
                <a:solidFill>
                  <a:schemeClr val="bg1"/>
                </a:solidFill>
                <a:latin typeface="Arial Narrow" panose="020B0606020202030204" pitchFamily="34" charset="0"/>
                <a:cs typeface="Arial" panose="020B0604020202020204" pitchFamily="34" charset="0"/>
              </a:rPr>
              <a:t>KlimaSchutz</a:t>
            </a:r>
            <a:r>
              <a:rPr lang="de-DE" sz="2200" dirty="0">
                <a:solidFill>
                  <a:schemeClr val="bg1"/>
                </a:solidFill>
                <a:latin typeface="Arial Narrow" panose="020B0606020202030204" pitchFamily="34" charset="0"/>
                <a:cs typeface="Arial" panose="020B0604020202020204" pitchFamily="34" charset="0"/>
              </a:rPr>
              <a:t> und -anpassung.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a:spcAft>
                <a:spcPts val="600"/>
              </a:spcAft>
              <a:defRPr/>
            </a:pPr>
            <a:endParaRPr lang="de-DE" sz="2200" i="1" dirty="0">
              <a:solidFill>
                <a:schemeClr val="bg1"/>
              </a:solidFill>
              <a:latin typeface="Arial Narrow" panose="020B0606020202030204" pitchFamily="34" charset="0"/>
            </a:endParaRPr>
          </a:p>
          <a:p>
            <a:pPr>
              <a:spcAft>
                <a:spcPts val="600"/>
              </a:spcAft>
              <a:defRPr/>
            </a:pPr>
            <a:r>
              <a:rPr lang="de-DE" sz="2200" i="1" dirty="0">
                <a:solidFill>
                  <a:schemeClr val="bg1"/>
                </a:solidFill>
                <a:latin typeface="Arial Narrow" panose="020B0606020202030204" pitchFamily="34" charset="0"/>
              </a:rPr>
              <a:t>Folien 9-13, 20. Darstellung auf Basis der Abbildung von Dr. Beatrice John, adelphi </a:t>
            </a:r>
            <a:r>
              <a:rPr lang="de-DE" sz="2200" i="1" dirty="0" err="1">
                <a:solidFill>
                  <a:schemeClr val="bg1"/>
                </a:solidFill>
                <a:latin typeface="Arial Narrow" panose="020B0606020202030204" pitchFamily="34" charset="0"/>
              </a:rPr>
              <a:t>consult</a:t>
            </a:r>
            <a:r>
              <a:rPr lang="de-DE" sz="2200" i="1" dirty="0">
                <a:solidFill>
                  <a:schemeClr val="bg1"/>
                </a:solidFill>
                <a:latin typeface="Arial Narrow" panose="020B0606020202030204" pitchFamily="34" charset="0"/>
              </a:rPr>
              <a:t> GmbH. Head </a:t>
            </a:r>
            <a:r>
              <a:rPr lang="de-DE" sz="2200" i="1" dirty="0" err="1">
                <a:solidFill>
                  <a:schemeClr val="bg1"/>
                </a:solidFill>
                <a:latin typeface="Arial Narrow" panose="020B0606020202030204" pitchFamily="34" charset="0"/>
              </a:rPr>
              <a:t>of</a:t>
            </a:r>
            <a:r>
              <a:rPr lang="de-DE" sz="2200" i="1" dirty="0">
                <a:solidFill>
                  <a:schemeClr val="bg1"/>
                </a:solidFill>
                <a:latin typeface="Arial Narrow" panose="020B0606020202030204" pitchFamily="34" charset="0"/>
              </a:rPr>
              <a:t> Climate Adaptation „Zentrum </a:t>
            </a:r>
            <a:r>
              <a:rPr lang="de-DE" sz="2200" i="1" dirty="0" err="1">
                <a:solidFill>
                  <a:schemeClr val="bg1"/>
                </a:solidFill>
                <a:latin typeface="Arial Narrow" panose="020B0606020202030204" pitchFamily="34" charset="0"/>
              </a:rPr>
              <a:t>KlimaAnpassung</a:t>
            </a:r>
            <a:r>
              <a:rPr lang="de-DE" sz="2200" i="1" dirty="0">
                <a:solidFill>
                  <a:schemeClr val="bg1"/>
                </a:solidFill>
                <a:latin typeface="Arial Narrow" panose="020B0606020202030204" pitchFamily="34" charset="0"/>
              </a:rPr>
              <a:t>“. Überarbeitung von Pia Redenius &amp; Anna Steinhardt.</a:t>
            </a:r>
          </a:p>
          <a:p>
            <a:pPr>
              <a:spcAft>
                <a:spcPts val="600"/>
              </a:spcAft>
            </a:pPr>
            <a:r>
              <a:rPr lang="de-DE" sz="2200" i="1" dirty="0">
                <a:solidFill>
                  <a:schemeClr val="bg1"/>
                </a:solidFill>
                <a:latin typeface="Arial Narrow" panose="020B0606020202030204" pitchFamily="34" charset="0"/>
              </a:rPr>
              <a:t>Folie 40. Darstellung auf Basis der Abbildung von Matthias Wangelin; KEEA Klima und Energieeffizienz Agentur GmbH. Überarbeitung von Pia Redenius &amp; Anna Steinhardt.</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spcAft>
                <a:spcPts val="600"/>
              </a:spcAft>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https://www.leuphana.de/institute/csm/noekonomie-hoerisch/studikommklima.html</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spcAft>
                <a:spcPts val="600"/>
              </a:spcAf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418613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291A5-CB08-F2F4-581F-F67B26A451CE}"/>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A560BCA-DD04-BEE0-2E72-3A8958035BD5}"/>
              </a:ext>
            </a:extLst>
          </p:cNvPr>
          <p:cNvSpPr>
            <a:spLocks noGrp="1"/>
          </p:cNvSpPr>
          <p:nvPr>
            <p:ph type="title"/>
          </p:nvPr>
        </p:nvSpPr>
        <p:spPr>
          <a:xfrm>
            <a:off x="635000" y="603465"/>
            <a:ext cx="10922000" cy="1325563"/>
          </a:xfrm>
        </p:spPr>
        <p:txBody>
          <a:bodyPr/>
          <a:lstStyle/>
          <a:p>
            <a:r>
              <a:rPr lang="de-DE"/>
              <a:t>Klimaanpassungsmanagement als Querschnittsthema</a:t>
            </a:r>
          </a:p>
        </p:txBody>
      </p:sp>
      <p:sp>
        <p:nvSpPr>
          <p:cNvPr id="15" name="Textplatzhalter 5">
            <a:extLst>
              <a:ext uri="{FF2B5EF4-FFF2-40B4-BE49-F238E27FC236}">
                <a16:creationId xmlns:a16="http://schemas.microsoft.com/office/drawing/2014/main" id="{5B7853FC-9619-2C11-F72B-507A2BB89204}"/>
              </a:ext>
            </a:extLst>
          </p:cNvPr>
          <p:cNvSpPr>
            <a:spLocks noGrp="1"/>
          </p:cNvSpPr>
          <p:nvPr/>
        </p:nvSpPr>
        <p:spPr>
          <a:xfrm>
            <a:off x="390923" y="5628788"/>
            <a:ext cx="11655480" cy="46640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 lvl="2" indent="-28575">
              <a:lnSpc>
                <a:spcPct val="100000"/>
              </a:lnSpc>
              <a:spcBef>
                <a:spcPts val="600"/>
              </a:spcBef>
              <a:buNone/>
            </a:pPr>
            <a:r>
              <a:rPr lang="de-DE" sz="1400" dirty="0"/>
              <a:t>„Handlungs- und Lösungsoptionen“, eigene Darstellung in Anlehnung an Zentrum für Klimaanpassung (ZKA): „Soziale Einrichtungen im Klimaanpassungsprozess - Anknüpfungspunkte und Hebelwirkung nutzen“. Webinar am 04.09.2024. Verfügbar unter. </a:t>
            </a:r>
            <a:r>
              <a:rPr lang="de-DE" sz="1400" dirty="0">
                <a:hlinkClick r:id="rId2"/>
              </a:rPr>
              <a:t>https://zentrum-klimaanpassung.de/sites/default/files/2024-09/240904_Spotlight_Klimaanpassung%20soz.%20Einrichtungen.pdf</a:t>
            </a:r>
            <a:r>
              <a:rPr lang="de-DE" sz="1400" dirty="0"/>
              <a:t>. S. 20.</a:t>
            </a:r>
            <a:endParaRPr lang="de-DE" sz="1400" dirty="0">
              <a:solidFill>
                <a:schemeClr val="tx1"/>
              </a:solidFill>
            </a:endParaRPr>
          </a:p>
        </p:txBody>
      </p:sp>
      <p:sp>
        <p:nvSpPr>
          <p:cNvPr id="20" name="Foliennummernplatzhalter 4">
            <a:extLst>
              <a:ext uri="{FF2B5EF4-FFF2-40B4-BE49-F238E27FC236}">
                <a16:creationId xmlns:a16="http://schemas.microsoft.com/office/drawing/2014/main" id="{30A4DCE8-2DC0-119D-6E81-3C94A7309B9F}"/>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20</a:t>
            </a:fld>
            <a:endParaRPr lang="de-DE" sz="1600">
              <a:latin typeface="Arial" panose="020B0604020202020204" pitchFamily="34" charset="0"/>
              <a:cs typeface="Arial" panose="020B0604020202020204" pitchFamily="34" charset="0"/>
            </a:endParaRPr>
          </a:p>
        </p:txBody>
      </p:sp>
      <p:sp>
        <p:nvSpPr>
          <p:cNvPr id="21" name="Fußzeilenplatzhalter 4">
            <a:extLst>
              <a:ext uri="{FF2B5EF4-FFF2-40B4-BE49-F238E27FC236}">
                <a16:creationId xmlns:a16="http://schemas.microsoft.com/office/drawing/2014/main" id="{2762966C-1791-C200-12E3-EFAA938724F5}"/>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Klimaschutz und Klimaanpassung</a:t>
            </a:r>
          </a:p>
        </p:txBody>
      </p:sp>
      <p:sp>
        <p:nvSpPr>
          <p:cNvPr id="16" name="Rechteck 15">
            <a:extLst>
              <a:ext uri="{FF2B5EF4-FFF2-40B4-BE49-F238E27FC236}">
                <a16:creationId xmlns:a16="http://schemas.microsoft.com/office/drawing/2014/main" id="{B3A205A5-1F22-47E3-86CB-81DC707B9939}"/>
              </a:ext>
            </a:extLst>
          </p:cNvPr>
          <p:cNvSpPr/>
          <p:nvPr/>
        </p:nvSpPr>
        <p:spPr>
          <a:xfrm>
            <a:off x="390923" y="1456149"/>
            <a:ext cx="11466272" cy="119592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Maßnahmen der Klimaanpassung: </a:t>
            </a:r>
            <a:r>
              <a:rPr lang="de-DE" dirty="0">
                <a:solidFill>
                  <a:schemeClr val="tx1"/>
                </a:solidFill>
                <a:latin typeface="Arial Narrow" panose="020B0606020202030204" pitchFamily="34" charset="0"/>
              </a:rPr>
              <a:t>Maßnahmen können z.B. in Naturbasierte, graue oder weiche Maßnahmen unterschieden werden, weitere Differenzierungen werden hier erklärt: </a:t>
            </a:r>
            <a:r>
              <a:rPr lang="de-DE" sz="1600" dirty="0">
                <a:solidFill>
                  <a:schemeClr val="tx1"/>
                </a:solidFill>
                <a:latin typeface="Arial Narrow" panose="020B0606020202030204" pitchFamily="34" charset="0"/>
                <a:hlinkClick r:id="rId3"/>
              </a:rPr>
              <a:t>https://www.umweltbundesamt.de/themen/klima-energie/klimafolgen-anpassung/anpassung-an-den-klimawandel/werkzeuge-der-anpassung/klimalotse/3-ziele-massnahmen/33-wie-entwickeln-sie-neue-massnahmen</a:t>
            </a:r>
            <a:r>
              <a:rPr lang="de-DE" sz="1600" dirty="0">
                <a:solidFill>
                  <a:schemeClr val="tx1"/>
                </a:solidFill>
                <a:latin typeface="Arial Narrow" panose="020B0606020202030204" pitchFamily="34" charset="0"/>
              </a:rPr>
              <a:t> </a:t>
            </a:r>
          </a:p>
        </p:txBody>
      </p:sp>
      <p:pic>
        <p:nvPicPr>
          <p:cNvPr id="17" name="Grafik 16" descr="Lupe mit einfarbiger Füllung">
            <a:extLst>
              <a:ext uri="{FF2B5EF4-FFF2-40B4-BE49-F238E27FC236}">
                <a16:creationId xmlns:a16="http://schemas.microsoft.com/office/drawing/2014/main" id="{B049A0D3-8FF9-465A-9E62-F6AEFD4DDF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572" y="1157523"/>
            <a:ext cx="689547" cy="700698"/>
          </a:xfrm>
          <a:prstGeom prst="rect">
            <a:avLst/>
          </a:prstGeom>
        </p:spPr>
      </p:pic>
      <p:sp>
        <p:nvSpPr>
          <p:cNvPr id="4" name="Textfeld 3">
            <a:extLst>
              <a:ext uri="{FF2B5EF4-FFF2-40B4-BE49-F238E27FC236}">
                <a16:creationId xmlns:a16="http://schemas.microsoft.com/office/drawing/2014/main" id="{4C66C89B-7DC7-DC90-BAE1-A8948EA46D82}"/>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33F0738F-8F72-69D0-CF8D-DCB546F1D508}"/>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graphicFrame>
        <p:nvGraphicFramePr>
          <p:cNvPr id="6" name="Diagramm 5">
            <a:extLst>
              <a:ext uri="{FF2B5EF4-FFF2-40B4-BE49-F238E27FC236}">
                <a16:creationId xmlns:a16="http://schemas.microsoft.com/office/drawing/2014/main" id="{7F5564D5-5550-4B87-A0C0-E2585F2F5775}"/>
              </a:ext>
            </a:extLst>
          </p:cNvPr>
          <p:cNvGraphicFramePr/>
          <p:nvPr>
            <p:extLst>
              <p:ext uri="{D42A27DB-BD31-4B8C-83A1-F6EECF244321}">
                <p14:modId xmlns:p14="http://schemas.microsoft.com/office/powerpoint/2010/main" val="879065407"/>
              </p:ext>
            </p:extLst>
          </p:nvPr>
        </p:nvGraphicFramePr>
        <p:xfrm>
          <a:off x="390923" y="2852538"/>
          <a:ext cx="7779451" cy="251780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Pfeil: nach rechts gekrümmt 25">
            <a:extLst>
              <a:ext uri="{FF2B5EF4-FFF2-40B4-BE49-F238E27FC236}">
                <a16:creationId xmlns:a16="http://schemas.microsoft.com/office/drawing/2014/main" id="{532F135F-6926-42E4-86AE-23AC6F428089}"/>
              </a:ext>
            </a:extLst>
          </p:cNvPr>
          <p:cNvSpPr/>
          <p:nvPr/>
        </p:nvSpPr>
        <p:spPr>
          <a:xfrm rot="15755130">
            <a:off x="7949362" y="4137760"/>
            <a:ext cx="442025" cy="2392989"/>
          </a:xfrm>
          <a:prstGeom prst="curvedRightArrow">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5" name="Textfeld 24">
            <a:extLst>
              <a:ext uri="{FF2B5EF4-FFF2-40B4-BE49-F238E27FC236}">
                <a16:creationId xmlns:a16="http://schemas.microsoft.com/office/drawing/2014/main" id="{E801658C-4889-4163-9648-4A6BE6D7F160}"/>
              </a:ext>
            </a:extLst>
          </p:cNvPr>
          <p:cNvSpPr txBox="1"/>
          <p:nvPr/>
        </p:nvSpPr>
        <p:spPr>
          <a:xfrm>
            <a:off x="8536794" y="3451256"/>
            <a:ext cx="3509609" cy="1477328"/>
          </a:xfrm>
          <a:prstGeom prst="rect">
            <a:avLst/>
          </a:prstGeom>
          <a:noFill/>
        </p:spPr>
        <p:txBody>
          <a:bodyPr wrap="square">
            <a:spAutoFit/>
          </a:bodyPr>
          <a:lstStyle/>
          <a:p>
            <a:pPr algn="l"/>
            <a:r>
              <a:rPr lang="de-DE" dirty="0">
                <a:latin typeface="Arial Narrow" panose="020B0606020202030204" pitchFamily="34" charset="0"/>
              </a:rPr>
              <a:t>„Weiche Anpassungsmaßnahmen“ haben eine  indirekte Wirkung z.B. Verhaltensänderung. Bsp. Kampagnen, Informationsveranstaltungen, Kooperationen, Broschüren</a:t>
            </a:r>
          </a:p>
        </p:txBody>
      </p:sp>
    </p:spTree>
    <p:extLst>
      <p:ext uri="{BB962C8B-B14F-4D97-AF65-F5344CB8AC3E}">
        <p14:creationId xmlns:p14="http://schemas.microsoft.com/office/powerpoint/2010/main" val="16101631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4" y="627125"/>
            <a:ext cx="11222094" cy="1325563"/>
          </a:xfrm>
        </p:spPr>
        <p:txBody>
          <a:bodyPr/>
          <a:lstStyle/>
          <a:p>
            <a:r>
              <a:rPr lang="de-DE" err="1"/>
              <a:t>KlimaanpassungsKonzept</a:t>
            </a:r>
            <a:r>
              <a:rPr lang="de-DE" dirty="0"/>
              <a:t>:</a:t>
            </a:r>
            <a:r>
              <a:rPr lang="de-DE"/>
              <a:t> </a:t>
            </a:r>
            <a:br>
              <a:rPr lang="de-DE"/>
            </a:br>
            <a:r>
              <a:rPr lang="de-DE" b="0"/>
              <a:t>Funktion &amp; Erstellung</a:t>
            </a:r>
          </a:p>
        </p:txBody>
      </p:sp>
      <p:sp>
        <p:nvSpPr>
          <p:cNvPr id="7" name="Foliennummernplatzhalter 4"/>
          <p:cNvSpPr>
            <a:spLocks noGrp="1"/>
          </p:cNvSpPr>
          <p:nvPr>
            <p:ph type="sldNum" sz="quarter" idx="12"/>
          </p:nvPr>
        </p:nvSpPr>
        <p:spPr>
          <a:xfrm>
            <a:off x="614294" y="6219811"/>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21</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E3ECB393-BBCD-F4C2-B37F-4A52F6A91A4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2" name="Textfeld 1">
            <a:extLst>
              <a:ext uri="{FF2B5EF4-FFF2-40B4-BE49-F238E27FC236}">
                <a16:creationId xmlns:a16="http://schemas.microsoft.com/office/drawing/2014/main" id="{D0E72597-D641-2593-6012-F01235A3AEF4}"/>
              </a:ext>
            </a:extLst>
          </p:cNvPr>
          <p:cNvSpPr txBox="1"/>
          <p:nvPr/>
        </p:nvSpPr>
        <p:spPr>
          <a:xfrm>
            <a:off x="614294" y="1952688"/>
            <a:ext cx="7546131" cy="3441968"/>
          </a:xfrm>
          <a:prstGeom prst="rect">
            <a:avLst/>
          </a:prstGeom>
          <a:noFill/>
        </p:spPr>
        <p:txBody>
          <a:bodyPr wrap="square" rtlCol="0">
            <a:spAutoFit/>
          </a:bodyPr>
          <a:lstStyle/>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Welche Funktionen hat ein Klimaanapassungskonzept?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Wie läuft der Prozess der Konzepterstellung?</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Wie werden Konzepterstellung &amp; Anpassungsmaßnahmen finanziert?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Welche Ziel- &amp; Interessenskonflikte können auftreten? </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Wo steht die eigene Kommune?</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Was meinen Sie: Haben wir noch Zeit für Konzeptarbeit und müssen wir nicht einfach loslegen?</a:t>
            </a:r>
          </a:p>
        </p:txBody>
      </p:sp>
      <p:sp>
        <p:nvSpPr>
          <p:cNvPr id="8" name="Sprechblase: rechteckig 7">
            <a:extLst>
              <a:ext uri="{FF2B5EF4-FFF2-40B4-BE49-F238E27FC236}">
                <a16:creationId xmlns:a16="http://schemas.microsoft.com/office/drawing/2014/main" id="{E6821769-B8CF-81A0-7157-ECAC0E3DABEC}"/>
              </a:ext>
            </a:extLst>
          </p:cNvPr>
          <p:cNvSpPr/>
          <p:nvPr/>
        </p:nvSpPr>
        <p:spPr>
          <a:xfrm>
            <a:off x="8503930" y="1753057"/>
            <a:ext cx="3332458" cy="1216286"/>
          </a:xfrm>
          <a:prstGeom prst="wedgeRectCallout">
            <a:avLst>
              <a:gd name="adj1" fmla="val 29241"/>
              <a:gd name="adj2" fmla="val -6090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rPr>
              <a:t>Recherchieren Sie, um diese Fragen zu beantworten. </a:t>
            </a:r>
          </a:p>
        </p:txBody>
      </p:sp>
      <p:pic>
        <p:nvPicPr>
          <p:cNvPr id="9" name="Grafik 8" descr="Gruppenbrainstorming mit einfarbiger Füllung">
            <a:extLst>
              <a:ext uri="{FF2B5EF4-FFF2-40B4-BE49-F238E27FC236}">
                <a16:creationId xmlns:a16="http://schemas.microsoft.com/office/drawing/2014/main" id="{C964AA73-955B-4EEC-A4C5-921DE403BD6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30513" y="0"/>
            <a:ext cx="1325563" cy="1325563"/>
          </a:xfrm>
          <a:prstGeom prst="rect">
            <a:avLst/>
          </a:prstGeom>
        </p:spPr>
      </p:pic>
      <p:sp>
        <p:nvSpPr>
          <p:cNvPr id="3" name="Textfeld 2">
            <a:extLst>
              <a:ext uri="{FF2B5EF4-FFF2-40B4-BE49-F238E27FC236}">
                <a16:creationId xmlns:a16="http://schemas.microsoft.com/office/drawing/2014/main" id="{F19B99B8-8A66-C6BD-A032-5CEF7637C6D6}"/>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8EFCA5F5-8E51-F6DF-5BE5-2924EECBA3C9}"/>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0" name="Rechteck 9">
            <a:extLst>
              <a:ext uri="{FF2B5EF4-FFF2-40B4-BE49-F238E27FC236}">
                <a16:creationId xmlns:a16="http://schemas.microsoft.com/office/drawing/2014/main" id="{D7FB9D07-5AEE-4615-8423-725A70B08BE9}"/>
              </a:ext>
            </a:extLst>
          </p:cNvPr>
          <p:cNvSpPr/>
          <p:nvPr/>
        </p:nvSpPr>
        <p:spPr>
          <a:xfrm>
            <a:off x="8435036" y="4394529"/>
            <a:ext cx="3401352" cy="1325563"/>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Zentrum </a:t>
            </a:r>
            <a:r>
              <a:rPr lang="de-DE" b="1" dirty="0" err="1">
                <a:solidFill>
                  <a:schemeClr val="tx1"/>
                </a:solidFill>
                <a:latin typeface="Arial Narrow" panose="020B0606020202030204" pitchFamily="34" charset="0"/>
              </a:rPr>
              <a:t>KlimaAnpassung</a:t>
            </a:r>
            <a:r>
              <a:rPr lang="de-DE" b="1" dirty="0">
                <a:solidFill>
                  <a:schemeClr val="tx1"/>
                </a:solidFill>
                <a:latin typeface="Arial Narrow" panose="020B0606020202030204" pitchFamily="34" charset="0"/>
              </a:rPr>
              <a:t>:</a:t>
            </a:r>
          </a:p>
          <a:p>
            <a:pPr algn="ctr"/>
            <a:r>
              <a:rPr lang="de-DE" dirty="0">
                <a:solidFill>
                  <a:schemeClr val="tx1"/>
                </a:solidFill>
                <a:latin typeface="Arial Narrow" panose="020B0606020202030204" pitchFamily="34" charset="0"/>
              </a:rPr>
              <a:t> </a:t>
            </a:r>
            <a:r>
              <a:rPr lang="de-DE" dirty="0" err="1">
                <a:solidFill>
                  <a:schemeClr val="tx1"/>
                </a:solidFill>
                <a:latin typeface="Arial Narrow" panose="020B0606020202030204" pitchFamily="34" charset="0"/>
              </a:rPr>
              <a:t>Good</a:t>
            </a:r>
            <a:r>
              <a:rPr lang="de-DE" dirty="0">
                <a:solidFill>
                  <a:schemeClr val="tx1"/>
                </a:solidFill>
                <a:latin typeface="Arial Narrow" panose="020B0606020202030204" pitchFamily="34" charset="0"/>
              </a:rPr>
              <a:t> Practice Beispiele und Anleitungen zu den Handlungsfeldern werden vom </a:t>
            </a:r>
            <a:r>
              <a:rPr lang="de-DE" dirty="0">
                <a:solidFill>
                  <a:schemeClr val="tx1"/>
                </a:solidFill>
                <a:latin typeface="Arial Narrow" panose="020B0606020202030204" pitchFamily="34" charset="0"/>
                <a:hlinkClick r:id="rId7"/>
              </a:rPr>
              <a:t>ZKA</a:t>
            </a:r>
            <a:r>
              <a:rPr lang="de-DE" dirty="0">
                <a:solidFill>
                  <a:schemeClr val="tx1"/>
                </a:solidFill>
                <a:latin typeface="Arial Narrow" panose="020B0606020202030204" pitchFamily="34" charset="0"/>
              </a:rPr>
              <a:t> angeboten</a:t>
            </a:r>
            <a:endParaRPr lang="de-DE" sz="1600" dirty="0">
              <a:solidFill>
                <a:schemeClr val="tx1"/>
              </a:solidFill>
              <a:latin typeface="Arial Narrow" panose="020B0606020202030204" pitchFamily="34" charset="0"/>
            </a:endParaRPr>
          </a:p>
        </p:txBody>
      </p:sp>
      <p:pic>
        <p:nvPicPr>
          <p:cNvPr id="11" name="Grafik 10" descr="Internet mit einfarbiger Füllung">
            <a:extLst>
              <a:ext uri="{FF2B5EF4-FFF2-40B4-BE49-F238E27FC236}">
                <a16:creationId xmlns:a16="http://schemas.microsoft.com/office/drawing/2014/main" id="{17A312BB-431C-43F0-828E-2C3A21E5647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54953" y="3637868"/>
            <a:ext cx="1066267" cy="1066267"/>
          </a:xfrm>
          <a:prstGeom prst="rect">
            <a:avLst/>
          </a:prstGeom>
        </p:spPr>
      </p:pic>
    </p:spTree>
    <p:extLst>
      <p:ext uri="{BB962C8B-B14F-4D97-AF65-F5344CB8AC3E}">
        <p14:creationId xmlns:p14="http://schemas.microsoft.com/office/powerpoint/2010/main" val="36574696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34466" y="643637"/>
            <a:ext cx="10420710" cy="1325563"/>
          </a:xfrm>
        </p:spPr>
        <p:txBody>
          <a:bodyPr/>
          <a:lstStyle/>
          <a:p>
            <a:r>
              <a:rPr lang="de-DE" err="1"/>
              <a:t>KlimaanpassungsKonzept</a:t>
            </a:r>
            <a:r>
              <a:rPr lang="de-DE" dirty="0"/>
              <a:t>:</a:t>
            </a:r>
            <a:br>
              <a:rPr lang="de-DE"/>
            </a:br>
            <a:r>
              <a:rPr lang="de-DE" b="0"/>
              <a:t>Gruppenarbeit</a:t>
            </a:r>
          </a:p>
        </p:txBody>
      </p:sp>
      <p:sp>
        <p:nvSpPr>
          <p:cNvPr id="7" name="Foliennummernplatzhalter 4"/>
          <p:cNvSpPr>
            <a:spLocks noGrp="1"/>
          </p:cNvSpPr>
          <p:nvPr>
            <p:ph type="sldNum" sz="quarter" idx="12"/>
          </p:nvPr>
        </p:nvSpPr>
        <p:spPr>
          <a:xfrm>
            <a:off x="634466" y="6240410"/>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22</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E3ECB393-BBCD-F4C2-B37F-4A52F6A91A4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2" name="Textfeld 1">
            <a:extLst>
              <a:ext uri="{FF2B5EF4-FFF2-40B4-BE49-F238E27FC236}">
                <a16:creationId xmlns:a16="http://schemas.microsoft.com/office/drawing/2014/main" id="{D0E72597-D641-2593-6012-F01235A3AEF4}"/>
              </a:ext>
            </a:extLst>
          </p:cNvPr>
          <p:cNvSpPr txBox="1"/>
          <p:nvPr/>
        </p:nvSpPr>
        <p:spPr>
          <a:xfrm>
            <a:off x="768317" y="1453237"/>
            <a:ext cx="7683706" cy="3338735"/>
          </a:xfrm>
          <a:prstGeom prst="rect">
            <a:avLst/>
          </a:prstGeom>
          <a:noFill/>
        </p:spPr>
        <p:txBody>
          <a:bodyPr wrap="square" rtlCol="0">
            <a:spAutoFit/>
          </a:bodyPr>
          <a:lstStyle/>
          <a:p>
            <a:pPr marL="342900" indent="-342900">
              <a:lnSpc>
                <a:spcPct val="150000"/>
              </a:lnSpc>
              <a:buClr>
                <a:srgbClr val="A81241"/>
              </a:buClr>
              <a:buFont typeface="Wingdings" pitchFamily="2" charset="2"/>
              <a:buChar char="Ø"/>
            </a:pPr>
            <a:endParaRPr lang="de-DE" sz="2200" i="1" dirty="0">
              <a:latin typeface="Arial" panose="020B0604020202020204" pitchFamily="34" charset="0"/>
              <a:cs typeface="Arial" panose="020B0604020202020204" pitchFamily="34" charset="0"/>
            </a:endParaRP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Wer war bei der Erstellung beteiligt?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Wie ist das Konzept aufgebaut?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Wie konkret werden Klimawandelfolgen &amp; Vulnerabilitäten dargestellt?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Wie konkret sind die Anpassungsmaßnahmen formuliert?</a:t>
            </a:r>
          </a:p>
          <a:p>
            <a:pPr marL="342900" indent="-342900">
              <a:spcBef>
                <a:spcPts val="1000"/>
              </a:spcBef>
              <a:buClr>
                <a:schemeClr val="tx1"/>
              </a:buClr>
              <a:buFont typeface="Wingdings" pitchFamily="2" charset="2"/>
              <a:buChar char="Ø"/>
            </a:pPr>
            <a:r>
              <a:rPr lang="de-DE" sz="2200" dirty="0">
                <a:latin typeface="Arial Narrow" panose="020B0606020202030204" pitchFamily="34" charset="0"/>
              </a:rPr>
              <a:t>Überrascht Sie etwas?</a:t>
            </a:r>
          </a:p>
          <a:p>
            <a:pPr marL="285750" indent="-285750">
              <a:lnSpc>
                <a:spcPct val="150000"/>
              </a:lnSpc>
              <a:buClr>
                <a:srgbClr val="A81241"/>
              </a:buClr>
              <a:buFont typeface="Wingdings" panose="05000000000000000000" pitchFamily="2" charset="2"/>
              <a:buChar char="ü"/>
            </a:pPr>
            <a:endParaRPr lang="de-DE" sz="2000" dirty="0"/>
          </a:p>
        </p:txBody>
      </p:sp>
      <p:sp>
        <p:nvSpPr>
          <p:cNvPr id="6" name="Sprechblase: rechteckig 7">
            <a:extLst>
              <a:ext uri="{FF2B5EF4-FFF2-40B4-BE49-F238E27FC236}">
                <a16:creationId xmlns:a16="http://schemas.microsoft.com/office/drawing/2014/main" id="{DA39DB4B-73E3-E8C4-0193-4D5C2DCC775F}"/>
              </a:ext>
            </a:extLst>
          </p:cNvPr>
          <p:cNvSpPr/>
          <p:nvPr/>
        </p:nvSpPr>
        <p:spPr>
          <a:xfrm>
            <a:off x="8452023" y="1966117"/>
            <a:ext cx="3469271" cy="1996283"/>
          </a:xfrm>
          <a:prstGeom prst="wedgeRectCallout">
            <a:avLst>
              <a:gd name="adj1" fmla="val 31787"/>
              <a:gd name="adj2" fmla="val -7208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rPr>
              <a:t>Schauen Sie sich zunächst allein eines der Anpassungskonzepte an &amp; lesen Sie sich kurz ein! </a:t>
            </a:r>
          </a:p>
          <a:p>
            <a:pPr algn="ctr"/>
            <a:endParaRPr lang="de-DE" i="1" dirty="0">
              <a:solidFill>
                <a:schemeClr val="tx1"/>
              </a:solidFill>
              <a:latin typeface="Arial Narrow" panose="020B0606020202030204" pitchFamily="34" charset="0"/>
            </a:endParaRPr>
          </a:p>
          <a:p>
            <a:pPr algn="ctr"/>
            <a:r>
              <a:rPr lang="de-DE" i="1" dirty="0">
                <a:solidFill>
                  <a:schemeClr val="tx1"/>
                </a:solidFill>
                <a:latin typeface="Arial Narrow" panose="020B0606020202030204" pitchFamily="34" charset="0"/>
              </a:rPr>
              <a:t>Diskutieren Sie dann in der Gruppe die angegebenen Fragen.</a:t>
            </a:r>
          </a:p>
        </p:txBody>
      </p:sp>
      <p:pic>
        <p:nvPicPr>
          <p:cNvPr id="8" name="Grafik 7" descr="Gruppenbrainstorming mit einfarbiger Füllung">
            <a:extLst>
              <a:ext uri="{FF2B5EF4-FFF2-40B4-BE49-F238E27FC236}">
                <a16:creationId xmlns:a16="http://schemas.microsoft.com/office/drawing/2014/main" id="{36CA849F-F927-4EDE-924F-90EFBC3EB7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650877" y="162372"/>
            <a:ext cx="1080000" cy="1080000"/>
          </a:xfrm>
          <a:prstGeom prst="rect">
            <a:avLst/>
          </a:prstGeom>
        </p:spPr>
      </p:pic>
      <p:sp>
        <p:nvSpPr>
          <p:cNvPr id="3" name="Textfeld 2">
            <a:extLst>
              <a:ext uri="{FF2B5EF4-FFF2-40B4-BE49-F238E27FC236}">
                <a16:creationId xmlns:a16="http://schemas.microsoft.com/office/drawing/2014/main" id="{4749E2BD-EDC8-1B74-3F41-E1D015861FC0}"/>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31CC5074-1D0E-F4D2-C036-8AD1216CD7B1}"/>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3951276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0A395-866A-8E89-EB22-6187714197EA}"/>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9F36371C-4A34-01B0-4A1A-8B37E53CE19C}"/>
              </a:ext>
            </a:extLst>
          </p:cNvPr>
          <p:cNvSpPr txBox="1">
            <a:spLocks/>
          </p:cNvSpPr>
          <p:nvPr/>
        </p:nvSpPr>
        <p:spPr>
          <a:xfrm>
            <a:off x="635203" y="1446772"/>
            <a:ext cx="11121132" cy="3905805"/>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pPr>
            <a:r>
              <a:rPr lang="de-DE" sz="2200">
                <a:latin typeface="Arial Narrow" panose="020B0606020202030204" pitchFamily="34" charset="0"/>
              </a:rPr>
              <a:t>Beispiel Stadt Jena: Klimaanpassung an Kitas und Grundschulen</a:t>
            </a:r>
            <a:endParaRPr lang="de-DE" sz="2200" dirty="0">
              <a:latin typeface="Arial Narrow" panose="020B0606020202030204" pitchFamily="34" charset="0"/>
            </a:endParaRPr>
          </a:p>
          <a:p>
            <a:pPr algn="l">
              <a:lnSpc>
                <a:spcPct val="150000"/>
              </a:lnSpc>
              <a:spcBef>
                <a:spcPts val="1000"/>
              </a:spcBef>
            </a:pPr>
            <a:r>
              <a:rPr lang="de-DE" sz="2200" b="1" dirty="0">
                <a:latin typeface="Arial Narrow" panose="020B0604020202020204" pitchFamily="34" charset="0"/>
                <a:cs typeface="Arial Narrow" panose="020B0604020202020204" pitchFamily="34" charset="0"/>
              </a:rPr>
              <a:t>Betroffenheitsermittlung: </a:t>
            </a:r>
          </a:p>
          <a:p>
            <a:pPr marL="342900" indent="-342900" algn="l">
              <a:spcBef>
                <a:spcPts val="1000"/>
              </a:spcBef>
              <a:buSzPct val="90000"/>
              <a:buFont typeface="Symbol" pitchFamily="2" charset="2"/>
              <a:buChar char="-"/>
            </a:pPr>
            <a:r>
              <a:rPr lang="de-DE" sz="2200">
                <a:latin typeface="Arial Narrow" panose="020B0606020202030204" pitchFamily="34" charset="0"/>
              </a:rPr>
              <a:t>Vollständige Erfassung der räumlichen und baulichen Situation, Grünausstattung sowie der Umgebung</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Analyse der thermischen und lufthygienischen Belastungen an und im Objekt</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Befragung der Schul- bzw. Kita-Leitungen bzgl. </a:t>
            </a:r>
            <a:r>
              <a:rPr lang="de-DE" sz="2200" dirty="0">
                <a:latin typeface="Arial Narrow" panose="020B0606020202030204" pitchFamily="34" charset="0"/>
              </a:rPr>
              <a:t>der </a:t>
            </a:r>
            <a:r>
              <a:rPr lang="de-DE" sz="2200">
                <a:latin typeface="Arial Narrow" panose="020B0606020202030204" pitchFamily="34" charset="0"/>
              </a:rPr>
              <a:t>bisherigen Erfahrungen mit Hitzebelastungen und dem Umgang mit Hitze und an heißen Tagen</a:t>
            </a:r>
            <a:endParaRPr lang="de-DE" sz="2200" dirty="0">
              <a:latin typeface="Arial Narrow" panose="020B0606020202030204" pitchFamily="34" charset="0"/>
            </a:endParaRPr>
          </a:p>
          <a:p>
            <a:pPr marL="342900" indent="-342900" algn="l">
              <a:spcBef>
                <a:spcPts val="1600"/>
              </a:spcBef>
              <a:buFont typeface="Wingdings" pitchFamily="2" charset="2"/>
              <a:buChar char="Ø"/>
            </a:pPr>
            <a:r>
              <a:rPr lang="de-DE" sz="2200">
                <a:latin typeface="Arial Narrow" panose="020B0606020202030204" pitchFamily="34" charset="0"/>
              </a:rPr>
              <a:t> Belastbare Grundlage für die Setzung von Prioritäten bei der Planung und Realisierung von Maßnahmen zur Verbesserung der Aufenthaltsqualität</a:t>
            </a:r>
            <a:endParaRPr lang="de-DE" sz="2200" dirty="0">
              <a:latin typeface="Arial Narrow" panose="020B0606020202030204" pitchFamily="34" charset="0"/>
            </a:endParaRPr>
          </a:p>
        </p:txBody>
      </p:sp>
      <p:sp>
        <p:nvSpPr>
          <p:cNvPr id="3" name="object 3">
            <a:extLst>
              <a:ext uri="{FF2B5EF4-FFF2-40B4-BE49-F238E27FC236}">
                <a16:creationId xmlns:a16="http://schemas.microsoft.com/office/drawing/2014/main" id="{744553CE-300A-D3A6-C5AD-B30FD8C58B65}"/>
              </a:ext>
            </a:extLst>
          </p:cNvPr>
          <p:cNvSpPr txBox="1"/>
          <p:nvPr/>
        </p:nvSpPr>
        <p:spPr>
          <a:xfrm>
            <a:off x="635203" y="558228"/>
            <a:ext cx="9862107"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ANPASSUNGSOPTIONEN: </a:t>
            </a:r>
            <a:r>
              <a:rPr lang="de-DE" sz="3000" dirty="0">
                <a:solidFill>
                  <a:srgbClr val="000000"/>
                </a:solidFill>
                <a:latin typeface="Arial"/>
                <a:cs typeface="Arial"/>
              </a:rPr>
              <a:t>PLANEN UND BAUEN</a:t>
            </a:r>
          </a:p>
        </p:txBody>
      </p:sp>
      <p:sp>
        <p:nvSpPr>
          <p:cNvPr id="4" name="Rechteck 3">
            <a:extLst>
              <a:ext uri="{FF2B5EF4-FFF2-40B4-BE49-F238E27FC236}">
                <a16:creationId xmlns:a16="http://schemas.microsoft.com/office/drawing/2014/main" id="{E1E5DA82-10A2-F210-0731-4F7053AC1E4A}"/>
              </a:ext>
            </a:extLst>
          </p:cNvPr>
          <p:cNvSpPr/>
          <p:nvPr/>
        </p:nvSpPr>
        <p:spPr>
          <a:xfrm>
            <a:off x="7803707" y="1339140"/>
            <a:ext cx="4242217" cy="717072"/>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hlinkClick r:id="rId3"/>
              </a:rPr>
              <a:t>Jenaer Klimaanpassungsstrategie (JenKAS)</a:t>
            </a:r>
            <a:endParaRPr lang="de-DE" sz="1200" dirty="0">
              <a:solidFill>
                <a:schemeClr val="tx1"/>
              </a:solidFill>
              <a:latin typeface="Arial Narrow" panose="020B0606020202030204" pitchFamily="34" charset="0"/>
            </a:endParaRPr>
          </a:p>
        </p:txBody>
      </p:sp>
      <p:pic>
        <p:nvPicPr>
          <p:cNvPr id="5" name="Grafik 4" descr="Lupe mit einfarbiger Füllung">
            <a:extLst>
              <a:ext uri="{FF2B5EF4-FFF2-40B4-BE49-F238E27FC236}">
                <a16:creationId xmlns:a16="http://schemas.microsoft.com/office/drawing/2014/main" id="{EF962F57-343E-7D05-2009-5CC9A26E20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347554" y="912261"/>
            <a:ext cx="689547" cy="700698"/>
          </a:xfrm>
          <a:prstGeom prst="rect">
            <a:avLst/>
          </a:prstGeom>
        </p:spPr>
      </p:pic>
      <p:sp>
        <p:nvSpPr>
          <p:cNvPr id="6" name="Textfeld 5">
            <a:extLst>
              <a:ext uri="{FF2B5EF4-FFF2-40B4-BE49-F238E27FC236}">
                <a16:creationId xmlns:a16="http://schemas.microsoft.com/office/drawing/2014/main" id="{AEAC656D-4479-1001-298D-51A0EB3EB311}"/>
              </a:ext>
            </a:extLst>
          </p:cNvPr>
          <p:cNvSpPr txBox="1"/>
          <p:nvPr/>
        </p:nvSpPr>
        <p:spPr>
          <a:xfrm>
            <a:off x="726385" y="5635401"/>
            <a:ext cx="10744858" cy="523220"/>
          </a:xfrm>
          <a:prstGeom prst="rect">
            <a:avLst/>
          </a:prstGeom>
          <a:noFill/>
        </p:spPr>
        <p:txBody>
          <a:bodyPr wrap="square">
            <a:spAutoFit/>
          </a:bodyPr>
          <a:lstStyle/>
          <a:p>
            <a:pPr>
              <a:buSzPct val="70000"/>
            </a:pPr>
            <a:r>
              <a:rPr lang="de-DE" sz="1400" i="1">
                <a:cs typeface="Arial" panose="020B0604020202020204" pitchFamily="34" charset="0"/>
              </a:rPr>
              <a:t>Stadt Jena (2018). Endbericht „Untersuchung der Wärmebelastung an kommunalen Kindertagesstätten und Grundschulen der Stadt Jena“: </a:t>
            </a:r>
            <a:r>
              <a:rPr lang="de-DE" sz="1400">
                <a:latin typeface="Arial Narrow" panose="020B0606020202030204" pitchFamily="34" charset="0"/>
                <a:hlinkClick r:id="rId6"/>
              </a:rPr>
              <a:t>https://jenkas.de/aktuelles/endbericht-untersuchung-der-waermebelastung-kommunalen-kindertagesstaetten-und-grundschulen-der</a:t>
            </a:r>
            <a:r>
              <a:rPr lang="de-DE" sz="1400">
                <a:latin typeface="Arial Narrow" panose="020B0606020202030204" pitchFamily="34" charset="0"/>
              </a:rPr>
              <a:t> </a:t>
            </a:r>
            <a:r>
              <a:rPr lang="de-DE" sz="1400" i="1">
                <a:latin typeface="Arial Narrow" panose="020B0606020202030204" pitchFamily="34" charset="0"/>
                <a:cs typeface="Arial" panose="020B0604020202020204" pitchFamily="34" charset="0"/>
              </a:rPr>
              <a:t> </a:t>
            </a:r>
            <a:endParaRPr lang="de-DE" sz="1400">
              <a:latin typeface="Arial Narrow" panose="020B0606020202030204" pitchFamily="34" charset="0"/>
            </a:endParaRPr>
          </a:p>
        </p:txBody>
      </p:sp>
      <p:sp>
        <p:nvSpPr>
          <p:cNvPr id="7" name="Foliennummernplatzhalter 4">
            <a:extLst>
              <a:ext uri="{FF2B5EF4-FFF2-40B4-BE49-F238E27FC236}">
                <a16:creationId xmlns:a16="http://schemas.microsoft.com/office/drawing/2014/main" id="{99E8B415-BA8D-1DCF-619A-5D2DAC3C551F}"/>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23</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EC4D9D4C-952B-A50D-1648-DFCD0A99BD44}"/>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9" name="Textfeld 8">
            <a:extLst>
              <a:ext uri="{FF2B5EF4-FFF2-40B4-BE49-F238E27FC236}">
                <a16:creationId xmlns:a16="http://schemas.microsoft.com/office/drawing/2014/main" id="{10578B8F-9B48-2F74-B688-0CDA8DF584B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97A4AF2A-CE32-631B-3AC1-F1D5483908AE}"/>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2515379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C54FC-E2A8-0ABE-596D-19E72365A8AC}"/>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67076517-FFD5-972B-35C9-1967D615ED97}"/>
              </a:ext>
            </a:extLst>
          </p:cNvPr>
          <p:cNvSpPr txBox="1">
            <a:spLocks/>
          </p:cNvSpPr>
          <p:nvPr/>
        </p:nvSpPr>
        <p:spPr>
          <a:xfrm>
            <a:off x="447344" y="1571977"/>
            <a:ext cx="7067616" cy="3646714"/>
          </a:xfrm>
          <a:prstGeom prst="rect">
            <a:avLst/>
          </a:prstGeom>
        </p:spPr>
        <p:txBody>
          <a:bodyPr vert="horz" lIns="91440" tIns="45720" rIns="91440" bIns="45720" rtlCol="0" anchor="t">
            <a:norm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600"/>
              </a:spcBef>
            </a:pPr>
            <a:r>
              <a:rPr lang="de-DE" sz="1800" dirty="0">
                <a:latin typeface="Arial Narrow" panose="020B0606020202030204" pitchFamily="34" charset="0"/>
              </a:rPr>
              <a:t>Ein HAP basiert auf der Kombination dreier zentraler Strategien:</a:t>
            </a:r>
          </a:p>
          <a:p>
            <a:pPr marL="342900" indent="-342900" algn="l">
              <a:spcBef>
                <a:spcPts val="600"/>
              </a:spcBef>
              <a:buAutoNum type="arabicPeriod"/>
            </a:pPr>
            <a:r>
              <a:rPr lang="de-DE" sz="1800" b="1" dirty="0">
                <a:latin typeface="Arial Narrow" panose="020B0606020202030204" pitchFamily="34" charset="0"/>
              </a:rPr>
              <a:t>Risikokommunikation</a:t>
            </a:r>
            <a:r>
              <a:rPr lang="de-DE" sz="1800" dirty="0">
                <a:latin typeface="Arial Narrow" panose="020B0606020202030204" pitchFamily="34" charset="0"/>
              </a:rPr>
              <a:t>: Informierung der Bevölkerung und relevanter Hilfesysteme durch Warn-Apps, die Warnkarte des DWD sowie die Integration in städtische und kommunale E-Mail- oder Telefonverteiler.</a:t>
            </a:r>
          </a:p>
          <a:p>
            <a:pPr marL="342900" indent="-342900" algn="l">
              <a:spcBef>
                <a:spcPts val="600"/>
              </a:spcBef>
              <a:buAutoNum type="arabicPeriod"/>
            </a:pPr>
            <a:r>
              <a:rPr lang="de-DE" sz="1800" b="1" dirty="0">
                <a:latin typeface="Arial Narrow" panose="020B0606020202030204" pitchFamily="34" charset="0"/>
              </a:rPr>
              <a:t>Koordination von Maßnahmen für vulnerable Gruppen</a:t>
            </a:r>
            <a:r>
              <a:rPr lang="de-DE" sz="1800" dirty="0">
                <a:latin typeface="Arial Narrow" panose="020B0606020202030204" pitchFamily="34" charset="0"/>
              </a:rPr>
              <a:t>: Organisation gezielter Unterstützungsangebote und Notfallmaßnahmen für besonders betroffene Bevölkerungsgruppen.</a:t>
            </a:r>
          </a:p>
          <a:p>
            <a:pPr marL="342900" indent="-342900" algn="l">
              <a:spcBef>
                <a:spcPts val="600"/>
              </a:spcBef>
              <a:buAutoNum type="arabicPeriod"/>
            </a:pPr>
            <a:r>
              <a:rPr lang="de-DE" sz="1800" b="1" dirty="0">
                <a:latin typeface="Arial Narrow" panose="020B0606020202030204" pitchFamily="34" charset="0"/>
              </a:rPr>
              <a:t>Langfristige Schutzmaßnahmen</a:t>
            </a:r>
            <a:r>
              <a:rPr lang="de-DE" sz="1800" dirty="0">
                <a:latin typeface="Arial Narrow" panose="020B0606020202030204" pitchFamily="34" charset="0"/>
              </a:rPr>
              <a:t>: Entwicklung und Umsetzung nachhaltiger Strategien zur Reduzierung der Auswirkungen extremer Hitzeereignisse.</a:t>
            </a:r>
          </a:p>
          <a:p>
            <a:pPr marL="285750" indent="-285750" algn="l">
              <a:lnSpc>
                <a:spcPts val="2717"/>
              </a:lnSpc>
              <a:buFont typeface="Symbol" panose="05050102010706020507" pitchFamily="18" charset="2"/>
              <a:buChar char="-"/>
            </a:pPr>
            <a:endParaRPr lang="de-DE" sz="1800" dirty="0">
              <a:latin typeface="Arial Narrow" panose="020B0606020202030204" pitchFamily="34" charset="0"/>
            </a:endParaRPr>
          </a:p>
        </p:txBody>
      </p:sp>
      <p:sp>
        <p:nvSpPr>
          <p:cNvPr id="3" name="object 3">
            <a:extLst>
              <a:ext uri="{FF2B5EF4-FFF2-40B4-BE49-F238E27FC236}">
                <a16:creationId xmlns:a16="http://schemas.microsoft.com/office/drawing/2014/main" id="{3D4D857E-6EC3-0AC0-7709-62F42EDBE805}"/>
              </a:ext>
            </a:extLst>
          </p:cNvPr>
          <p:cNvSpPr txBox="1"/>
          <p:nvPr/>
        </p:nvSpPr>
        <p:spPr>
          <a:xfrm>
            <a:off x="635203" y="558228"/>
            <a:ext cx="10922000" cy="923330"/>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ANPASSUNGSOPTIONEN: </a:t>
            </a:r>
          </a:p>
          <a:p>
            <a:pPr marL="0" marR="0">
              <a:lnSpc>
                <a:spcPts val="3579"/>
              </a:lnSpc>
              <a:spcBef>
                <a:spcPts val="0"/>
              </a:spcBef>
              <a:spcAft>
                <a:spcPts val="0"/>
              </a:spcAft>
            </a:pPr>
            <a:r>
              <a:rPr lang="de-DE" sz="3000" dirty="0">
                <a:solidFill>
                  <a:srgbClr val="000000"/>
                </a:solidFill>
                <a:latin typeface="Arial"/>
                <a:cs typeface="Arial"/>
              </a:rPr>
              <a:t>VERSORGUNGSKONZEPTE</a:t>
            </a:r>
          </a:p>
        </p:txBody>
      </p:sp>
      <p:sp>
        <p:nvSpPr>
          <p:cNvPr id="4" name="Rechteck 3">
            <a:extLst>
              <a:ext uri="{FF2B5EF4-FFF2-40B4-BE49-F238E27FC236}">
                <a16:creationId xmlns:a16="http://schemas.microsoft.com/office/drawing/2014/main" id="{F943ED3B-52F7-79E0-653F-DADC13FEBEC5}"/>
              </a:ext>
            </a:extLst>
          </p:cNvPr>
          <p:cNvSpPr/>
          <p:nvPr/>
        </p:nvSpPr>
        <p:spPr>
          <a:xfrm>
            <a:off x="432619" y="4970636"/>
            <a:ext cx="5879691" cy="110478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600" b="1" dirty="0">
                <a:solidFill>
                  <a:schemeClr val="tx1"/>
                </a:solidFill>
                <a:latin typeface="Arial Narrow" panose="020B0606020202030204" pitchFamily="34" charset="0"/>
              </a:rPr>
              <a:t>Anleitung zur Erstellung eines Hitzeaktionsplans:</a:t>
            </a:r>
          </a:p>
          <a:p>
            <a:r>
              <a:rPr lang="de-DE" sz="1600" dirty="0">
                <a:solidFill>
                  <a:schemeClr val="tx1"/>
                </a:solidFill>
                <a:latin typeface="Arial Narrow" panose="020B0606020202030204" pitchFamily="34" charset="0"/>
              </a:rPr>
              <a:t>Das BMVU stellt online eine ausführliche Anleitung zur Verfügung: </a:t>
            </a:r>
            <a:r>
              <a:rPr lang="de-DE" sz="1600" dirty="0">
                <a:solidFill>
                  <a:schemeClr val="tx1"/>
                </a:solidFill>
                <a:latin typeface="Arial Narrow" panose="020B0606020202030204" pitchFamily="34" charset="0"/>
                <a:hlinkClick r:id="rId3"/>
              </a:rPr>
              <a:t>https://www.bmuv.de/themen/gesundheit/gesundheit-im-klimawandel/handlungsempfehlungen-zu-hitzeaktionsplaenen</a:t>
            </a:r>
            <a:r>
              <a:rPr lang="de-DE" sz="1600" dirty="0">
                <a:solidFill>
                  <a:schemeClr val="tx1"/>
                </a:solidFill>
                <a:latin typeface="Arial Narrow" panose="020B0606020202030204" pitchFamily="34" charset="0"/>
              </a:rPr>
              <a:t> </a:t>
            </a:r>
          </a:p>
        </p:txBody>
      </p:sp>
      <p:sp>
        <p:nvSpPr>
          <p:cNvPr id="8" name="Foliennummernplatzhalter 4">
            <a:extLst>
              <a:ext uri="{FF2B5EF4-FFF2-40B4-BE49-F238E27FC236}">
                <a16:creationId xmlns:a16="http://schemas.microsoft.com/office/drawing/2014/main" id="{831EAFDB-2D1B-17BF-1A15-22A4D80B15F7}"/>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24</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3A317B40-3AB0-01FE-6DCA-108B1E0A7DEF}"/>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10" name="Textfeld 9">
            <a:extLst>
              <a:ext uri="{FF2B5EF4-FFF2-40B4-BE49-F238E27FC236}">
                <a16:creationId xmlns:a16="http://schemas.microsoft.com/office/drawing/2014/main" id="{19473A6A-8CAD-86DC-8D38-FE951693165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1" name="Grafik 10">
            <a:extLst>
              <a:ext uri="{FF2B5EF4-FFF2-40B4-BE49-F238E27FC236}">
                <a16:creationId xmlns:a16="http://schemas.microsoft.com/office/drawing/2014/main" id="{75653B62-891C-F582-7C4C-D4F3B00B52ED}"/>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6" name="Grafik 15" descr="Internet mit einfarbiger Füllung">
            <a:extLst>
              <a:ext uri="{FF2B5EF4-FFF2-40B4-BE49-F238E27FC236}">
                <a16:creationId xmlns:a16="http://schemas.microsoft.com/office/drawing/2014/main" id="{4A593F74-0487-4DE7-B179-56CBCBE6840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320195" y="3789883"/>
            <a:ext cx="1518053" cy="1518053"/>
          </a:xfrm>
          <a:prstGeom prst="rect">
            <a:avLst/>
          </a:prstGeom>
        </p:spPr>
      </p:pic>
      <p:pic>
        <p:nvPicPr>
          <p:cNvPr id="17" name="Grafik 16">
            <a:extLst>
              <a:ext uri="{FF2B5EF4-FFF2-40B4-BE49-F238E27FC236}">
                <a16:creationId xmlns:a16="http://schemas.microsoft.com/office/drawing/2014/main" id="{7083C0A9-1BD9-475C-9BF2-B1404DDD1E23}"/>
              </a:ext>
            </a:extLst>
          </p:cNvPr>
          <p:cNvPicPr>
            <a:picLocks noChangeAspect="1"/>
          </p:cNvPicPr>
          <p:nvPr/>
        </p:nvPicPr>
        <p:blipFill>
          <a:blip r:embed="rId8"/>
          <a:stretch>
            <a:fillRect/>
          </a:stretch>
        </p:blipFill>
        <p:spPr>
          <a:xfrm>
            <a:off x="8619765" y="303917"/>
            <a:ext cx="3302397" cy="4643996"/>
          </a:xfrm>
          <a:prstGeom prst="rect">
            <a:avLst/>
          </a:prstGeom>
          <a:ln>
            <a:solidFill>
              <a:schemeClr val="tx1"/>
            </a:solidFill>
          </a:ln>
        </p:spPr>
      </p:pic>
      <p:pic>
        <p:nvPicPr>
          <p:cNvPr id="18" name="Grafik 17">
            <a:extLst>
              <a:ext uri="{FF2B5EF4-FFF2-40B4-BE49-F238E27FC236}">
                <a16:creationId xmlns:a16="http://schemas.microsoft.com/office/drawing/2014/main" id="{A59D688D-FF22-4F12-B930-F6C418CAD0BD}"/>
              </a:ext>
            </a:extLst>
          </p:cNvPr>
          <p:cNvPicPr>
            <a:picLocks noChangeAspect="1"/>
          </p:cNvPicPr>
          <p:nvPr/>
        </p:nvPicPr>
        <p:blipFill>
          <a:blip r:embed="rId9"/>
          <a:stretch>
            <a:fillRect/>
          </a:stretch>
        </p:blipFill>
        <p:spPr>
          <a:xfrm>
            <a:off x="8005203" y="135803"/>
            <a:ext cx="3544438" cy="4980225"/>
          </a:xfrm>
          <a:prstGeom prst="rect">
            <a:avLst/>
          </a:prstGeom>
          <a:ln>
            <a:solidFill>
              <a:schemeClr val="tx1"/>
            </a:solidFill>
          </a:ln>
        </p:spPr>
      </p:pic>
      <p:pic>
        <p:nvPicPr>
          <p:cNvPr id="19" name="Grafik 18">
            <a:extLst>
              <a:ext uri="{FF2B5EF4-FFF2-40B4-BE49-F238E27FC236}">
                <a16:creationId xmlns:a16="http://schemas.microsoft.com/office/drawing/2014/main" id="{46D46DF1-70F7-4BB2-BAB3-9DC6095A389D}"/>
              </a:ext>
            </a:extLst>
          </p:cNvPr>
          <p:cNvPicPr>
            <a:picLocks noChangeAspect="1"/>
          </p:cNvPicPr>
          <p:nvPr/>
        </p:nvPicPr>
        <p:blipFill>
          <a:blip r:embed="rId10"/>
          <a:stretch>
            <a:fillRect/>
          </a:stretch>
        </p:blipFill>
        <p:spPr>
          <a:xfrm>
            <a:off x="7754046" y="430005"/>
            <a:ext cx="3338013" cy="4713077"/>
          </a:xfrm>
          <a:prstGeom prst="rect">
            <a:avLst/>
          </a:prstGeom>
          <a:ln>
            <a:solidFill>
              <a:schemeClr val="tx1"/>
            </a:solidFill>
          </a:ln>
        </p:spPr>
      </p:pic>
      <p:sp>
        <p:nvSpPr>
          <p:cNvPr id="20" name="Textplatzhalter 5">
            <a:extLst>
              <a:ext uri="{FF2B5EF4-FFF2-40B4-BE49-F238E27FC236}">
                <a16:creationId xmlns:a16="http://schemas.microsoft.com/office/drawing/2014/main" id="{66AC7C75-1A12-4B9A-AEB5-1F3B46984CA5}"/>
              </a:ext>
            </a:extLst>
          </p:cNvPr>
          <p:cNvSpPr>
            <a:spLocks noGrp="1"/>
          </p:cNvSpPr>
          <p:nvPr/>
        </p:nvSpPr>
        <p:spPr bwMode="auto">
          <a:xfrm>
            <a:off x="7754046" y="5292945"/>
            <a:ext cx="4221154" cy="610032"/>
          </a:xfrm>
          <a:prstGeom prst="rect">
            <a:avLst/>
          </a:prstGeom>
          <a:solidFill>
            <a:schemeClr val="bg1">
              <a:alpha val="72000"/>
            </a:schemeClr>
          </a:solidFill>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a:t>
            </a:r>
            <a:r>
              <a:rPr lang="de-DE" sz="1400" dirty="0">
                <a:solidFill>
                  <a:schemeClr val="tx1"/>
                </a:solidFill>
                <a:hlinkClick r:id="rId11"/>
              </a:rPr>
              <a:t>Screenshot „Arbeitshilfe für Kommunen zur Beachtung wohnungsloser Menschen in Hitzeaktionsplänen“</a:t>
            </a:r>
            <a:r>
              <a:rPr lang="de-DE" sz="1400" dirty="0">
                <a:solidFill>
                  <a:schemeClr val="tx1"/>
                </a:solidFill>
              </a:rPr>
              <a:t> Babies, D.; Behrla, A.; Krause, M.; Prossel, F.; Teichrib, A. und Wilkens, M. (2025). Leuphana Universität Lüneburg.</a:t>
            </a:r>
          </a:p>
        </p:txBody>
      </p:sp>
      <p:pic>
        <p:nvPicPr>
          <p:cNvPr id="21" name="Grafik 20" descr="Internet mit einfarbiger Füllung">
            <a:extLst>
              <a:ext uri="{FF2B5EF4-FFF2-40B4-BE49-F238E27FC236}">
                <a16:creationId xmlns:a16="http://schemas.microsoft.com/office/drawing/2014/main" id="{E30A3AD8-6AB8-4990-A5A8-C1D84759E79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305940">
            <a:off x="5940739" y="4897667"/>
            <a:ext cx="1047944" cy="1047944"/>
          </a:xfrm>
          <a:prstGeom prst="rect">
            <a:avLst/>
          </a:prstGeom>
        </p:spPr>
      </p:pic>
      <p:sp>
        <p:nvSpPr>
          <p:cNvPr id="22" name="Rechteck 21">
            <a:extLst>
              <a:ext uri="{FF2B5EF4-FFF2-40B4-BE49-F238E27FC236}">
                <a16:creationId xmlns:a16="http://schemas.microsoft.com/office/drawing/2014/main" id="{9FB02342-79F2-4295-BFE7-0F0B46B23C8C}"/>
              </a:ext>
            </a:extLst>
          </p:cNvPr>
          <p:cNvSpPr/>
          <p:nvPr/>
        </p:nvSpPr>
        <p:spPr>
          <a:xfrm>
            <a:off x="845450" y="4397266"/>
            <a:ext cx="6693990" cy="426807"/>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sz="1600" b="1" dirty="0">
                <a:solidFill>
                  <a:schemeClr val="tx1"/>
                </a:solidFill>
                <a:latin typeface="Arial Narrow" panose="020B0606020202030204" pitchFamily="34" charset="0"/>
              </a:rPr>
              <a:t>Hinweise für Lehrende</a:t>
            </a:r>
            <a:r>
              <a:rPr lang="de-DE" sz="1600" dirty="0">
                <a:solidFill>
                  <a:schemeClr val="tx1"/>
                </a:solidFill>
                <a:latin typeface="Arial Narrow" panose="020B0606020202030204" pitchFamily="34" charset="0"/>
              </a:rPr>
              <a:t>: Mehr zu diesem Thema auch unter Thema 4 (Hitze).</a:t>
            </a:r>
          </a:p>
        </p:txBody>
      </p:sp>
      <p:pic>
        <p:nvPicPr>
          <p:cNvPr id="23" name="Grafik 22" descr="Glühbirne und Zahnrad mit einfarbiger Füllung">
            <a:extLst>
              <a:ext uri="{FF2B5EF4-FFF2-40B4-BE49-F238E27FC236}">
                <a16:creationId xmlns:a16="http://schemas.microsoft.com/office/drawing/2014/main" id="{FE6E49B3-2F88-4EA7-82FC-2CE6D4873893}"/>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21009273">
            <a:off x="291831" y="4195702"/>
            <a:ext cx="678024" cy="678024"/>
          </a:xfrm>
          <a:prstGeom prst="rect">
            <a:avLst/>
          </a:prstGeom>
        </p:spPr>
      </p:pic>
    </p:spTree>
    <p:extLst>
      <p:ext uri="{BB962C8B-B14F-4D97-AF65-F5344CB8AC3E}">
        <p14:creationId xmlns:p14="http://schemas.microsoft.com/office/powerpoint/2010/main" val="4160308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E4BD76-5F47-6FBE-C40C-73C04997D2AB}"/>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5BFFF8C9-10E2-E7C4-C83A-179BE6BBC711}"/>
              </a:ext>
            </a:extLst>
          </p:cNvPr>
          <p:cNvSpPr txBox="1">
            <a:spLocks/>
          </p:cNvSpPr>
          <p:nvPr/>
        </p:nvSpPr>
        <p:spPr>
          <a:xfrm>
            <a:off x="625700" y="2142835"/>
            <a:ext cx="10922000" cy="1419615"/>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pPr>
            <a:r>
              <a:rPr lang="de-DE" sz="2200" dirty="0">
                <a:latin typeface="Arial Narrow" panose="020B0606020202030204" pitchFamily="34" charset="0"/>
              </a:rPr>
              <a:t>Als naturbasierte Maßnahmen gelten: „Lösungen, die von der Natur inspiriert und unterstützt werden, die kosteneffizient sind, gleichzeitig ökologische, soziale und wirtschaftliche Vorteile bieten und zum Aufbau von Resilienz beitragen“. </a:t>
            </a:r>
          </a:p>
          <a:p>
            <a:pPr marL="342900" indent="-342900" algn="l">
              <a:spcBef>
                <a:spcPts val="1000"/>
              </a:spcBef>
              <a:buFont typeface="Wingdings" pitchFamily="2" charset="2"/>
              <a:buChar char="Ø"/>
            </a:pPr>
            <a:r>
              <a:rPr lang="de-DE" sz="2200" dirty="0" err="1">
                <a:latin typeface="Arial Narrow" panose="020B0606020202030204" pitchFamily="34" charset="0"/>
              </a:rPr>
              <a:t>Bsp</a:t>
            </a:r>
            <a:r>
              <a:rPr lang="de-DE" sz="2200" dirty="0">
                <a:latin typeface="Arial Narrow" panose="020B0606020202030204" pitchFamily="34" charset="0"/>
              </a:rPr>
              <a:t>: Dach- und Fassadenbegrünung, Entsiegelung, Mobiles Grün, Blühstreifen, Retentionsräume etc.</a:t>
            </a:r>
          </a:p>
        </p:txBody>
      </p:sp>
      <p:sp>
        <p:nvSpPr>
          <p:cNvPr id="3" name="object 3">
            <a:extLst>
              <a:ext uri="{FF2B5EF4-FFF2-40B4-BE49-F238E27FC236}">
                <a16:creationId xmlns:a16="http://schemas.microsoft.com/office/drawing/2014/main" id="{379F1E20-5371-1305-38FB-B6088F027E25}"/>
              </a:ext>
            </a:extLst>
          </p:cNvPr>
          <p:cNvSpPr txBox="1"/>
          <p:nvPr/>
        </p:nvSpPr>
        <p:spPr>
          <a:xfrm>
            <a:off x="635203" y="558228"/>
            <a:ext cx="10922000" cy="923330"/>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NATURBASIERTE</a:t>
            </a:r>
            <a:br>
              <a:rPr lang="de-DE" sz="3000" b="1" dirty="0">
                <a:solidFill>
                  <a:srgbClr val="000000"/>
                </a:solidFill>
                <a:latin typeface="Arial"/>
                <a:cs typeface="Arial"/>
              </a:rPr>
            </a:br>
            <a:r>
              <a:rPr lang="de-DE" sz="3000" b="1" dirty="0" err="1">
                <a:solidFill>
                  <a:srgbClr val="000000"/>
                </a:solidFill>
                <a:latin typeface="Arial"/>
                <a:cs typeface="Arial"/>
              </a:rPr>
              <a:t>ANPASSUNGSMAßNAHMEN</a:t>
            </a:r>
            <a:endParaRPr lang="de-DE" sz="3000" b="1" dirty="0">
              <a:solidFill>
                <a:srgbClr val="000000"/>
              </a:solidFill>
              <a:latin typeface="Arial"/>
              <a:cs typeface="Arial"/>
            </a:endParaRPr>
          </a:p>
        </p:txBody>
      </p:sp>
      <p:sp>
        <p:nvSpPr>
          <p:cNvPr id="7" name="Rechteck 6">
            <a:extLst>
              <a:ext uri="{FF2B5EF4-FFF2-40B4-BE49-F238E27FC236}">
                <a16:creationId xmlns:a16="http://schemas.microsoft.com/office/drawing/2014/main" id="{5E8CC06E-1AFB-7B18-A1F8-7E496A0CCA61}"/>
              </a:ext>
            </a:extLst>
          </p:cNvPr>
          <p:cNvSpPr/>
          <p:nvPr/>
        </p:nvSpPr>
        <p:spPr>
          <a:xfrm>
            <a:off x="6431280" y="144229"/>
            <a:ext cx="5628640" cy="1519998"/>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Nature-</a:t>
            </a:r>
            <a:r>
              <a:rPr lang="de-DE" b="1" dirty="0" err="1">
                <a:solidFill>
                  <a:schemeClr val="tx1"/>
                </a:solidFill>
                <a:latin typeface="Arial Narrow" panose="020B0604020202020204" pitchFamily="34" charset="0"/>
                <a:cs typeface="Arial Narrow" panose="020B0604020202020204" pitchFamily="34" charset="0"/>
              </a:rPr>
              <a:t>Based</a:t>
            </a:r>
            <a:r>
              <a:rPr lang="de-DE" b="1" dirty="0">
                <a:solidFill>
                  <a:schemeClr val="tx1"/>
                </a:solidFill>
                <a:latin typeface="Arial Narrow" panose="020B0604020202020204" pitchFamily="34" charset="0"/>
                <a:cs typeface="Arial Narrow" panose="020B0604020202020204" pitchFamily="34" charset="0"/>
              </a:rPr>
              <a:t> Solutions: </a:t>
            </a:r>
            <a:r>
              <a:rPr lang="de-DE" dirty="0">
                <a:solidFill>
                  <a:schemeClr val="tx1"/>
                </a:solidFill>
                <a:latin typeface="Arial Narrow" panose="020B0604020202020204" pitchFamily="34" charset="0"/>
                <a:cs typeface="Arial Narrow" panose="020B0604020202020204" pitchFamily="34" charset="0"/>
              </a:rPr>
              <a:t>Berichte der Europäischen Kommission zu naturbasierten Maßnahmen </a:t>
            </a:r>
            <a:r>
              <a:rPr lang="de-DE" dirty="0">
                <a:solidFill>
                  <a:schemeClr val="tx1"/>
                </a:solidFill>
                <a:latin typeface="Arial Narrow" panose="020B0604020202020204" pitchFamily="34" charset="0"/>
                <a:cs typeface="Arial Narrow" panose="020B0604020202020204" pitchFamily="34" charset="0"/>
                <a:hlinkClick r:id="rId3"/>
              </a:rPr>
              <a:t>https://research-and-innovation.ec.europa.eu/research-area/environment/nature-based-solutions/research-policy_en</a:t>
            </a:r>
            <a:r>
              <a:rPr lang="de-DE" dirty="0">
                <a:solidFill>
                  <a:schemeClr val="tx1"/>
                </a:solidFill>
                <a:latin typeface="Arial Narrow" panose="020B0604020202020204" pitchFamily="34" charset="0"/>
                <a:cs typeface="Arial Narrow" panose="020B0604020202020204" pitchFamily="34" charset="0"/>
              </a:rPr>
              <a:t> </a:t>
            </a:r>
          </a:p>
        </p:txBody>
      </p:sp>
      <p:pic>
        <p:nvPicPr>
          <p:cNvPr id="8" name="Grafik 7" descr="Internet mit einfarbiger Füllung">
            <a:extLst>
              <a:ext uri="{FF2B5EF4-FFF2-40B4-BE49-F238E27FC236}">
                <a16:creationId xmlns:a16="http://schemas.microsoft.com/office/drawing/2014/main" id="{6DE6FB62-90A0-E47C-61D1-57FB5E14A57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06062">
            <a:off x="10958894" y="1103319"/>
            <a:ext cx="1177613" cy="1177613"/>
          </a:xfrm>
          <a:prstGeom prst="rect">
            <a:avLst/>
          </a:prstGeom>
        </p:spPr>
      </p:pic>
      <p:sp>
        <p:nvSpPr>
          <p:cNvPr id="9" name="Textfeld 8">
            <a:extLst>
              <a:ext uri="{FF2B5EF4-FFF2-40B4-BE49-F238E27FC236}">
                <a16:creationId xmlns:a16="http://schemas.microsoft.com/office/drawing/2014/main" id="{F55EDDCF-E4AE-8081-3EBB-E5A3A1E0035F}"/>
              </a:ext>
            </a:extLst>
          </p:cNvPr>
          <p:cNvSpPr txBox="1"/>
          <p:nvPr/>
        </p:nvSpPr>
        <p:spPr>
          <a:xfrm>
            <a:off x="6086700" y="3677241"/>
            <a:ext cx="6440357" cy="523220"/>
          </a:xfrm>
          <a:prstGeom prst="rect">
            <a:avLst/>
          </a:prstGeom>
          <a:noFill/>
        </p:spPr>
        <p:txBody>
          <a:bodyPr wrap="square">
            <a:spAutoFit/>
          </a:bodyPr>
          <a:lstStyle/>
          <a:p>
            <a:pPr>
              <a:buSzPct val="70000"/>
            </a:pPr>
            <a:r>
              <a:rPr lang="de-DE" sz="1400" i="1" dirty="0">
                <a:cs typeface="Arial" panose="020B0604020202020204" pitchFamily="34" charset="0"/>
              </a:rPr>
              <a:t>UBA (2021). Naturbasierte Lösungen für klimaresiliente europäische Städte: </a:t>
            </a:r>
            <a:r>
              <a:rPr lang="de-DE" sz="1400" dirty="0">
                <a:latin typeface="Arial Narrow" panose="020B0606020202030204" pitchFamily="34" charset="0"/>
                <a:hlinkClick r:id="rId6"/>
              </a:rPr>
              <a:t>https://www.umweltbundesamt.de/naturbasierte-loesungen-fuer-klimaresiliente#undefined</a:t>
            </a:r>
            <a:r>
              <a:rPr lang="de-DE" sz="1400" dirty="0">
                <a:latin typeface="Arial Narrow" panose="020B0606020202030204" pitchFamily="34" charset="0"/>
              </a:rPr>
              <a:t> </a:t>
            </a:r>
          </a:p>
        </p:txBody>
      </p:sp>
      <p:sp>
        <p:nvSpPr>
          <p:cNvPr id="12" name="Foliennummernplatzhalter 4">
            <a:extLst>
              <a:ext uri="{FF2B5EF4-FFF2-40B4-BE49-F238E27FC236}">
                <a16:creationId xmlns:a16="http://schemas.microsoft.com/office/drawing/2014/main" id="{AD545DA1-0608-8569-B9CA-3FAE8D571AEF}"/>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25</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ED2FC59A-7C99-43C6-FD71-10ED7B1FC1DE}"/>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4" name="Textfeld 3">
            <a:extLst>
              <a:ext uri="{FF2B5EF4-FFF2-40B4-BE49-F238E27FC236}">
                <a16:creationId xmlns:a16="http://schemas.microsoft.com/office/drawing/2014/main" id="{08919EC6-7CD9-8445-4C18-1EA0F9BD882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3AB8C455-D98E-6EA3-5563-DDED269184F2}"/>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4" name="Textplatzhalter 3">
            <a:extLst>
              <a:ext uri="{FF2B5EF4-FFF2-40B4-BE49-F238E27FC236}">
                <a16:creationId xmlns:a16="http://schemas.microsoft.com/office/drawing/2014/main" id="{A3EE63B2-109D-4509-AF74-A27CFC165CDA}"/>
              </a:ext>
            </a:extLst>
          </p:cNvPr>
          <p:cNvSpPr txBox="1">
            <a:spLocks/>
          </p:cNvSpPr>
          <p:nvPr/>
        </p:nvSpPr>
        <p:spPr>
          <a:xfrm>
            <a:off x="625700" y="4324081"/>
            <a:ext cx="10922000" cy="3646714"/>
          </a:xfrm>
          <a:prstGeom prst="rect">
            <a:avLst/>
          </a:prstGeom>
        </p:spPr>
        <p:txBody>
          <a:bodyPr vert="horz" lIns="91440" tIns="45720" rIns="91440" bIns="45720" rtlCol="0" anchor="t">
            <a:norm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pPr>
            <a:r>
              <a:rPr lang="de-DE" sz="2200" b="1" dirty="0">
                <a:latin typeface="Arial Narrow" panose="020B0606020202030204" pitchFamily="34" charset="0"/>
              </a:rPr>
              <a:t>Beispiel: </a:t>
            </a:r>
            <a:r>
              <a:rPr lang="de-DE" sz="2200" dirty="0">
                <a:latin typeface="Arial Narrow" panose="020B0606020202030204" pitchFamily="34" charset="0"/>
              </a:rPr>
              <a:t>Naturnahe Außenanlage (</a:t>
            </a:r>
            <a:r>
              <a:rPr lang="de-DE" sz="2200" dirty="0">
                <a:latin typeface="Arial Narrow" panose="020B0606020202030204" pitchFamily="34" charset="0"/>
                <a:cs typeface="Arial" panose="020B0604020202020204" pitchFamily="34" charset="0"/>
              </a:rPr>
              <a:t>7.000 qm</a:t>
            </a:r>
            <a:r>
              <a:rPr lang="de-DE" sz="2200" dirty="0">
                <a:latin typeface="Arial Narrow" panose="020B0606020202030204" pitchFamily="34" charset="0"/>
              </a:rPr>
              <a:t>) einer Kita </a:t>
            </a:r>
            <a:r>
              <a:rPr lang="de-DE" sz="2200" dirty="0">
                <a:latin typeface="Arial Narrow" panose="020B0606020202030204" pitchFamily="34" charset="0"/>
                <a:sym typeface="Wingdings" panose="05000000000000000000" pitchFamily="2" charset="2"/>
              </a:rPr>
              <a:t> </a:t>
            </a:r>
            <a:r>
              <a:rPr lang="de-DE" sz="2200" dirty="0">
                <a:latin typeface="Arial Narrow" panose="020B0606020202030204" pitchFamily="34" charset="0"/>
              </a:rPr>
              <a:t>Eine Kita in Dresden hat ihre Außenanlage naturnah gestaltet: </a:t>
            </a:r>
            <a:r>
              <a:rPr lang="de-DE" sz="2200" dirty="0">
                <a:latin typeface="Arial Narrow" panose="020B0606020202030204" pitchFamily="34" charset="0"/>
                <a:cs typeface="Arial" panose="020B0604020202020204" pitchFamily="34" charset="0"/>
              </a:rPr>
              <a:t>Großer Baumbestand wurde um Sträucher, Stauden und neue Bäume ergänzt; Auftraggeber: Eigenbetrieb Kindertagesstätten für Landeshauptstadt Dresden</a:t>
            </a:r>
          </a:p>
          <a:p>
            <a:pPr algn="l">
              <a:lnSpc>
                <a:spcPts val="2717"/>
              </a:lnSpc>
            </a:pPr>
            <a:endParaRPr lang="de-DE" sz="2200" dirty="0">
              <a:latin typeface="Arial Narrow" panose="020B0606020202030204" pitchFamily="34" charset="0"/>
            </a:endParaRPr>
          </a:p>
          <a:p>
            <a:pPr algn="l">
              <a:lnSpc>
                <a:spcPts val="2717"/>
              </a:lnSpc>
            </a:pPr>
            <a:endParaRPr lang="de-DE" dirty="0"/>
          </a:p>
        </p:txBody>
      </p:sp>
      <p:sp>
        <p:nvSpPr>
          <p:cNvPr id="15" name="Rechteck 14">
            <a:extLst>
              <a:ext uri="{FF2B5EF4-FFF2-40B4-BE49-F238E27FC236}">
                <a16:creationId xmlns:a16="http://schemas.microsoft.com/office/drawing/2014/main" id="{B0266F95-3CD0-4B45-81B6-02037185ADBB}"/>
              </a:ext>
            </a:extLst>
          </p:cNvPr>
          <p:cNvSpPr/>
          <p:nvPr/>
        </p:nvSpPr>
        <p:spPr>
          <a:xfrm>
            <a:off x="6217920" y="5469112"/>
            <a:ext cx="5365236" cy="45290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hlinkClick r:id="rId9"/>
              </a:rPr>
              <a:t>Projektübersicht „Pieschner Kinderinsel“ </a:t>
            </a:r>
            <a:endParaRPr lang="de-DE" b="1" dirty="0">
              <a:solidFill>
                <a:schemeClr val="tx1"/>
              </a:solidFill>
              <a:latin typeface="Arial Narrow" panose="020B0604020202020204" pitchFamily="34" charset="0"/>
              <a:cs typeface="Arial Narrow" panose="020B0604020202020204" pitchFamily="34" charset="0"/>
            </a:endParaRPr>
          </a:p>
        </p:txBody>
      </p:sp>
      <p:pic>
        <p:nvPicPr>
          <p:cNvPr id="16" name="Grafik 15" descr="Lupe mit einfarbiger Füllung">
            <a:extLst>
              <a:ext uri="{FF2B5EF4-FFF2-40B4-BE49-F238E27FC236}">
                <a16:creationId xmlns:a16="http://schemas.microsoft.com/office/drawing/2014/main" id="{E296C0EC-0F87-435B-AE41-9B5A678A478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566564" y="5168499"/>
            <a:ext cx="689547" cy="700698"/>
          </a:xfrm>
          <a:prstGeom prst="rect">
            <a:avLst/>
          </a:prstGeom>
        </p:spPr>
      </p:pic>
    </p:spTree>
    <p:extLst>
      <p:ext uri="{BB962C8B-B14F-4D97-AF65-F5344CB8AC3E}">
        <p14:creationId xmlns:p14="http://schemas.microsoft.com/office/powerpoint/2010/main" val="3543542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E41A6-EDF3-E0AE-7DD1-541EE10A2098}"/>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F066886D-A70D-CAC2-0A59-B3B57D3AC8AC}"/>
              </a:ext>
            </a:extLst>
          </p:cNvPr>
          <p:cNvSpPr txBox="1">
            <a:spLocks/>
          </p:cNvSpPr>
          <p:nvPr/>
        </p:nvSpPr>
        <p:spPr>
          <a:xfrm>
            <a:off x="625701" y="1401619"/>
            <a:ext cx="10922000" cy="3646714"/>
          </a:xfrm>
          <a:prstGeom prst="rect">
            <a:avLst/>
          </a:prstGeom>
        </p:spPr>
        <p:txBody>
          <a:bodyPr vert="horz" lIns="91440" tIns="45720" rIns="91440" bIns="45720" rtlCol="0" anchor="t">
            <a:norm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pPr>
            <a:r>
              <a:rPr lang="de-DE" sz="2200" dirty="0">
                <a:latin typeface="Arial Narrow" panose="020B0606020202030204" pitchFamily="34" charset="0"/>
              </a:rPr>
              <a:t>Sogenannte graue Anpassungsmaßnahmen sind insbesondere „bauliche Maßnahmen an den Baukonstruktionen und/oder den gebäudetechnischen Anlagen (ohne Außenanlagen) von Gebäuden“. </a:t>
            </a:r>
          </a:p>
          <a:p>
            <a:pPr marL="342900" indent="-342900" algn="l">
              <a:spcBef>
                <a:spcPts val="1000"/>
              </a:spcBef>
              <a:buFont typeface="Wingdings" pitchFamily="2" charset="2"/>
              <a:buChar char="Ø"/>
            </a:pPr>
            <a:r>
              <a:rPr lang="de-DE" sz="2200" dirty="0" err="1">
                <a:latin typeface="Arial Narrow" panose="020B0606020202030204" pitchFamily="34" charset="0"/>
              </a:rPr>
              <a:t>Bsp</a:t>
            </a:r>
            <a:r>
              <a:rPr lang="de-DE" sz="2200" dirty="0">
                <a:latin typeface="Arial Narrow" panose="020B0606020202030204" pitchFamily="34" charset="0"/>
              </a:rPr>
              <a:t>:  Investitionen in Anpassungsinfrastruktur und -technologie, Wasserspiele, Nebelduschen, Trinkbrunnen, Sonnensegel, (Warn)Apps, Informationssysteme etc. </a:t>
            </a:r>
          </a:p>
          <a:p>
            <a:pPr algn="l">
              <a:lnSpc>
                <a:spcPts val="2717"/>
              </a:lnSpc>
            </a:pPr>
            <a:endParaRPr lang="de-DE" dirty="0"/>
          </a:p>
        </p:txBody>
      </p:sp>
      <p:sp>
        <p:nvSpPr>
          <p:cNvPr id="3" name="object 3">
            <a:extLst>
              <a:ext uri="{FF2B5EF4-FFF2-40B4-BE49-F238E27FC236}">
                <a16:creationId xmlns:a16="http://schemas.microsoft.com/office/drawing/2014/main" id="{0365A016-1BB3-5A96-8141-D9ABEF885747}"/>
              </a:ext>
            </a:extLst>
          </p:cNvPr>
          <p:cNvSpPr txBox="1"/>
          <p:nvPr/>
        </p:nvSpPr>
        <p:spPr>
          <a:xfrm>
            <a:off x="635203" y="558228"/>
            <a:ext cx="10922000"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„GRAUE“ </a:t>
            </a:r>
            <a:r>
              <a:rPr lang="de-DE" sz="3000" b="1" dirty="0" err="1">
                <a:solidFill>
                  <a:srgbClr val="000000"/>
                </a:solidFill>
                <a:latin typeface="Arial"/>
                <a:cs typeface="Arial"/>
              </a:rPr>
              <a:t>ANPASSUNGSMAßNAHMEN</a:t>
            </a:r>
            <a:endParaRPr lang="de-DE" sz="3000" b="1" dirty="0">
              <a:solidFill>
                <a:srgbClr val="000000"/>
              </a:solidFill>
              <a:latin typeface="Arial"/>
              <a:cs typeface="Arial"/>
            </a:endParaRPr>
          </a:p>
        </p:txBody>
      </p:sp>
      <p:sp>
        <p:nvSpPr>
          <p:cNvPr id="6" name="Textfeld 5">
            <a:extLst>
              <a:ext uri="{FF2B5EF4-FFF2-40B4-BE49-F238E27FC236}">
                <a16:creationId xmlns:a16="http://schemas.microsoft.com/office/drawing/2014/main" id="{E25EEE17-A1D5-5BED-15F4-AE9776C7FF1D}"/>
              </a:ext>
            </a:extLst>
          </p:cNvPr>
          <p:cNvSpPr txBox="1"/>
          <p:nvPr/>
        </p:nvSpPr>
        <p:spPr>
          <a:xfrm>
            <a:off x="5595935" y="2933393"/>
            <a:ext cx="7864423" cy="738664"/>
          </a:xfrm>
          <a:prstGeom prst="rect">
            <a:avLst/>
          </a:prstGeom>
          <a:noFill/>
        </p:spPr>
        <p:txBody>
          <a:bodyPr wrap="square">
            <a:spAutoFit/>
          </a:bodyPr>
          <a:lstStyle/>
          <a:p>
            <a:pPr>
              <a:buSzPct val="70000"/>
            </a:pPr>
            <a:r>
              <a:rPr lang="de-DE" sz="1400" i="1" dirty="0">
                <a:cs typeface="Arial" panose="020B0604020202020204" pitchFamily="34" charset="0"/>
              </a:rPr>
              <a:t>Technische Universität München (2021). Grüne und Graue Maßnahmen für die Siedlungsentwicklung. Klimaschutz und Klimaanpassung in wachsenden Städten: </a:t>
            </a:r>
            <a:r>
              <a:rPr lang="de-DE" sz="1400" dirty="0">
                <a:latin typeface="Arial Narrow" panose="020B0606020202030204" pitchFamily="34" charset="0"/>
                <a:hlinkClick r:id="rId3"/>
              </a:rPr>
              <a:t>https://www.lss.ls.tum.de/fileadmin/w00bds/lapl/Bilder/Projekte/GrueneStadt/Broschure_2.pdf</a:t>
            </a:r>
            <a:r>
              <a:rPr lang="de-DE" sz="1400" dirty="0">
                <a:latin typeface="Arial Narrow" panose="020B0606020202030204" pitchFamily="34" charset="0"/>
              </a:rPr>
              <a:t> </a:t>
            </a:r>
          </a:p>
        </p:txBody>
      </p:sp>
      <p:sp>
        <p:nvSpPr>
          <p:cNvPr id="8" name="Foliennummernplatzhalter 4">
            <a:extLst>
              <a:ext uri="{FF2B5EF4-FFF2-40B4-BE49-F238E27FC236}">
                <a16:creationId xmlns:a16="http://schemas.microsoft.com/office/drawing/2014/main" id="{7871DBA5-2192-04C0-37E4-BEDDC14555C7}"/>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26</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D45AD559-6353-C655-1F36-500D3A8D4707}"/>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10" name="Textfeld 9">
            <a:extLst>
              <a:ext uri="{FF2B5EF4-FFF2-40B4-BE49-F238E27FC236}">
                <a16:creationId xmlns:a16="http://schemas.microsoft.com/office/drawing/2014/main" id="{EC11F1EC-7BD8-E225-4736-E6A6FE11AFB7}"/>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1" name="Grafik 10">
            <a:extLst>
              <a:ext uri="{FF2B5EF4-FFF2-40B4-BE49-F238E27FC236}">
                <a16:creationId xmlns:a16="http://schemas.microsoft.com/office/drawing/2014/main" id="{F8E428FA-8E97-4B96-4878-F182926F3544}"/>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2" name="Rechteck 11">
            <a:extLst>
              <a:ext uri="{FF2B5EF4-FFF2-40B4-BE49-F238E27FC236}">
                <a16:creationId xmlns:a16="http://schemas.microsoft.com/office/drawing/2014/main" id="{754271C2-8C5F-4F8F-F811-0A9ADBDA7377}"/>
              </a:ext>
            </a:extLst>
          </p:cNvPr>
          <p:cNvSpPr/>
          <p:nvPr/>
        </p:nvSpPr>
        <p:spPr>
          <a:xfrm>
            <a:off x="644299" y="3924607"/>
            <a:ext cx="10731624" cy="2185593"/>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rPr>
              <a:t>Weiterführende Literatur: </a:t>
            </a:r>
          </a:p>
          <a:p>
            <a:pPr>
              <a:spcAft>
                <a:spcPts val="600"/>
              </a:spcAft>
            </a:pPr>
            <a:r>
              <a:rPr lang="de-DE" b="1" dirty="0">
                <a:solidFill>
                  <a:schemeClr val="tx1"/>
                </a:solidFill>
                <a:effectLst/>
                <a:latin typeface="Arial Narrow" panose="020B0606020202030204" pitchFamily="34" charset="0"/>
                <a:cs typeface="Arial" panose="020B0604020202020204" pitchFamily="34" charset="0"/>
              </a:rPr>
              <a:t>Huber, B &amp; Dunst, L. </a:t>
            </a:r>
            <a:r>
              <a:rPr lang="de-DE" dirty="0">
                <a:solidFill>
                  <a:schemeClr val="tx1"/>
                </a:solidFill>
                <a:effectLst/>
                <a:latin typeface="Arial Narrow" panose="020B0606020202030204" pitchFamily="34" charset="0"/>
                <a:cs typeface="Arial" panose="020B0604020202020204" pitchFamily="34" charset="0"/>
              </a:rPr>
              <a:t>(2021). </a:t>
            </a:r>
            <a:r>
              <a:rPr lang="de-DE" dirty="0">
                <a:solidFill>
                  <a:schemeClr val="tx1"/>
                </a:solidFill>
                <a:effectLst/>
                <a:latin typeface="Arial Narrow" panose="020B0606020202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Klimaanpassung in der Bauleitplanung. Zum Integrationsstand klimaanpassungsrelevanter Maßnahmen in Flächennutzungs- und Bebauungsplänen mittelgroßer Städte Deutschlands</a:t>
            </a:r>
            <a:r>
              <a:rPr lang="de-DE" dirty="0">
                <a:solidFill>
                  <a:schemeClr val="tx1"/>
                </a:solidFill>
                <a:effectLst/>
                <a:latin typeface="Arial Narrow" panose="020B0606020202030204" pitchFamily="34" charset="0"/>
                <a:cs typeface="Arial" panose="020B0604020202020204" pitchFamily="34" charset="0"/>
              </a:rPr>
              <a:t>. Raumforschung und Raumordnung / </a:t>
            </a:r>
            <a:r>
              <a:rPr lang="de-DE" dirty="0" err="1">
                <a:solidFill>
                  <a:schemeClr val="tx1"/>
                </a:solidFill>
                <a:effectLst/>
                <a:latin typeface="Arial Narrow" panose="020B0606020202030204" pitchFamily="34" charset="0"/>
                <a:cs typeface="Arial" panose="020B0604020202020204" pitchFamily="34" charset="0"/>
              </a:rPr>
              <a:t>Spatial</a:t>
            </a:r>
            <a:r>
              <a:rPr lang="de-DE" dirty="0">
                <a:solidFill>
                  <a:schemeClr val="tx1"/>
                </a:solidFill>
                <a:effectLst/>
                <a:latin typeface="Arial Narrow" panose="020B0606020202030204" pitchFamily="34" charset="0"/>
                <a:cs typeface="Arial" panose="020B0604020202020204" pitchFamily="34" charset="0"/>
              </a:rPr>
              <a:t> Research and </a:t>
            </a:r>
            <a:r>
              <a:rPr lang="de-DE" dirty="0" err="1">
                <a:solidFill>
                  <a:schemeClr val="tx1"/>
                </a:solidFill>
                <a:effectLst/>
                <a:latin typeface="Arial Narrow" panose="020B0606020202030204" pitchFamily="34" charset="0"/>
                <a:cs typeface="Arial" panose="020B0604020202020204" pitchFamily="34" charset="0"/>
              </a:rPr>
              <a:t>Planning</a:t>
            </a:r>
            <a:r>
              <a:rPr lang="de-DE" dirty="0">
                <a:solidFill>
                  <a:schemeClr val="tx1"/>
                </a:solidFill>
                <a:effectLst/>
                <a:latin typeface="Arial Narrow" panose="020B0606020202030204" pitchFamily="34" charset="0"/>
                <a:cs typeface="Arial" panose="020B0604020202020204" pitchFamily="34" charset="0"/>
              </a:rPr>
              <a:t>, 79(5), 501-517.</a:t>
            </a:r>
          </a:p>
          <a:p>
            <a:pPr>
              <a:spcAft>
                <a:spcPts val="600"/>
              </a:spcAft>
            </a:pPr>
            <a:r>
              <a:rPr lang="de-DE" b="1" dirty="0">
                <a:solidFill>
                  <a:schemeClr val="tx1"/>
                </a:solidFill>
                <a:latin typeface="Arial Narrow" panose="020B0606020202030204" pitchFamily="34" charset="0"/>
                <a:cs typeface="Arial" panose="020B0604020202020204" pitchFamily="34" charset="0"/>
              </a:rPr>
              <a:t>Schramm, E. et al. </a:t>
            </a:r>
            <a:r>
              <a:rPr lang="de-DE" dirty="0">
                <a:solidFill>
                  <a:schemeClr val="tx1"/>
                </a:solidFill>
                <a:latin typeface="Arial Narrow" panose="020B0606020202030204" pitchFamily="34" charset="0"/>
                <a:cs typeface="Arial" panose="020B0604020202020204" pitchFamily="34" charset="0"/>
              </a:rPr>
              <a:t>(2023). </a:t>
            </a:r>
            <a:r>
              <a:rPr lang="de-DE" dirty="0">
                <a:solidFill>
                  <a:schemeClr val="tx1"/>
                </a:solidFill>
                <a:latin typeface="Arial Narrow" panose="020B0606020202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Aufbau und Erhalt blau-grün-grauer Infrastruktur für die kommunale Klimaanpassung. Fallbeispiele, Konstellationen und Kooperationsmanagement</a:t>
            </a:r>
            <a:r>
              <a:rPr lang="de-DE" dirty="0">
                <a:solidFill>
                  <a:schemeClr val="tx1"/>
                </a:solidFill>
                <a:latin typeface="Arial Narrow" panose="020B0606020202030204" pitchFamily="34" charset="0"/>
                <a:cs typeface="Arial" panose="020B0604020202020204" pitchFamily="34" charset="0"/>
              </a:rPr>
              <a:t>. Forschungsverbund </a:t>
            </a:r>
            <a:r>
              <a:rPr lang="de-DE" dirty="0" err="1">
                <a:solidFill>
                  <a:schemeClr val="tx1"/>
                </a:solidFill>
                <a:latin typeface="Arial Narrow" panose="020B0606020202030204" pitchFamily="34" charset="0"/>
                <a:cs typeface="Arial" panose="020B0604020202020204" pitchFamily="34" charset="0"/>
              </a:rPr>
              <a:t>netWORKS</a:t>
            </a:r>
            <a:r>
              <a:rPr lang="de-DE" dirty="0">
                <a:solidFill>
                  <a:schemeClr val="tx1"/>
                </a:solidFill>
                <a:latin typeface="Arial Narrow" panose="020B0606020202030204" pitchFamily="34" charset="0"/>
                <a:cs typeface="Arial" panose="020B0604020202020204" pitchFamily="34" charset="0"/>
              </a:rPr>
              <a:t>, Deutsches Institut für Urbanistik gGmbH, Berlin.</a:t>
            </a:r>
            <a:endParaRPr lang="de-DE" dirty="0">
              <a:solidFill>
                <a:schemeClr val="tx1"/>
              </a:solidFill>
              <a:effectLst/>
              <a:latin typeface="Arial Narrow" panose="020B0606020202030204" pitchFamily="34" charset="0"/>
              <a:cs typeface="Arial" panose="020B0604020202020204" pitchFamily="34" charset="0"/>
            </a:endParaRPr>
          </a:p>
        </p:txBody>
      </p:sp>
      <p:pic>
        <p:nvPicPr>
          <p:cNvPr id="13" name="Grafik 12" descr="Internet mit einfarbiger Füllung">
            <a:extLst>
              <a:ext uri="{FF2B5EF4-FFF2-40B4-BE49-F238E27FC236}">
                <a16:creationId xmlns:a16="http://schemas.microsoft.com/office/drawing/2014/main" id="{7C56EAAA-7020-FBD0-DE24-E0AA6077E5E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50700">
            <a:off x="10299236" y="4543145"/>
            <a:ext cx="1108990" cy="1108990"/>
          </a:xfrm>
          <a:prstGeom prst="rect">
            <a:avLst/>
          </a:prstGeom>
        </p:spPr>
      </p:pic>
    </p:spTree>
    <p:extLst>
      <p:ext uri="{BB962C8B-B14F-4D97-AF65-F5344CB8AC3E}">
        <p14:creationId xmlns:p14="http://schemas.microsoft.com/office/powerpoint/2010/main" val="1540420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08FD0-C0BA-1B3F-5494-244FF704B97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61AF17C-62CE-6058-911D-56A3042B4E7C}"/>
              </a:ext>
            </a:extLst>
          </p:cNvPr>
          <p:cNvSpPr>
            <a:spLocks noGrp="1"/>
          </p:cNvSpPr>
          <p:nvPr>
            <p:ph type="title"/>
          </p:nvPr>
        </p:nvSpPr>
        <p:spPr/>
        <p:txBody>
          <a:bodyPr/>
          <a:lstStyle/>
          <a:p>
            <a:r>
              <a:rPr lang="de-DE"/>
              <a:t>Kriterien guter Praxis in der Klimaanpassung</a:t>
            </a:r>
          </a:p>
        </p:txBody>
      </p:sp>
      <p:sp>
        <p:nvSpPr>
          <p:cNvPr id="8" name="Textfeld 7">
            <a:extLst>
              <a:ext uri="{FF2B5EF4-FFF2-40B4-BE49-F238E27FC236}">
                <a16:creationId xmlns:a16="http://schemas.microsoft.com/office/drawing/2014/main" id="{FCBCBCDC-6482-C6F1-1259-70796EC99E7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AC6F9631-4E67-4CA8-F7F0-9D30B66B784F}"/>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1" name="Grafik 10" descr="Gruppenbrainstorming mit einfarbiger Füllung">
            <a:extLst>
              <a:ext uri="{FF2B5EF4-FFF2-40B4-BE49-F238E27FC236}">
                <a16:creationId xmlns:a16="http://schemas.microsoft.com/office/drawing/2014/main" id="{35392D81-452D-36BA-F87A-076005C04DB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65200">
            <a:off x="10611366" y="686587"/>
            <a:ext cx="1440000" cy="1440000"/>
          </a:xfrm>
          <a:prstGeom prst="rect">
            <a:avLst/>
          </a:prstGeom>
        </p:spPr>
      </p:pic>
      <p:sp>
        <p:nvSpPr>
          <p:cNvPr id="12" name="Sprechblase: rechteckig 7">
            <a:extLst>
              <a:ext uri="{FF2B5EF4-FFF2-40B4-BE49-F238E27FC236}">
                <a16:creationId xmlns:a16="http://schemas.microsoft.com/office/drawing/2014/main" id="{BE74B11E-5BDE-E4AB-EBA4-9F1599B0C659}"/>
              </a:ext>
            </a:extLst>
          </p:cNvPr>
          <p:cNvSpPr/>
          <p:nvPr/>
        </p:nvSpPr>
        <p:spPr>
          <a:xfrm>
            <a:off x="635000" y="1749206"/>
            <a:ext cx="9788700" cy="1351304"/>
          </a:xfrm>
          <a:prstGeom prst="wedgeRectCallout">
            <a:avLst>
              <a:gd name="adj1" fmla="val 52589"/>
              <a:gd name="adj2" fmla="val -78745"/>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rPr>
              <a:t>Nach welchen Kriterien würden Sie als </a:t>
            </a:r>
            <a:r>
              <a:rPr lang="de-DE" i="1" dirty="0">
                <a:solidFill>
                  <a:schemeClr val="tx1"/>
                </a:solidFill>
              </a:rPr>
              <a:t>Klimamanager*in entscheiden, wie “gut“ eine Klimaanpassungsmaßnahme ist? Tauschen Sie sich mit Ihren Sitznachbar*innen darüber aus, welche Gütekriterien Sie für geeignet halten. </a:t>
            </a:r>
            <a:endParaRPr lang="de-DE" sz="1800" i="1" dirty="0">
              <a:solidFill>
                <a:schemeClr val="tx1"/>
              </a:solidFill>
            </a:endParaRPr>
          </a:p>
        </p:txBody>
      </p:sp>
      <p:sp>
        <p:nvSpPr>
          <p:cNvPr id="15" name="Foliennummernplatzhalter 4">
            <a:extLst>
              <a:ext uri="{FF2B5EF4-FFF2-40B4-BE49-F238E27FC236}">
                <a16:creationId xmlns:a16="http://schemas.microsoft.com/office/drawing/2014/main" id="{AB4E14EC-8EF0-289A-E5DA-F88683A905EA}"/>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27</a:t>
            </a:fld>
            <a:endParaRPr lang="de-DE" sz="1600">
              <a:latin typeface="Arial" panose="020B0604020202020204" pitchFamily="34" charset="0"/>
              <a:cs typeface="Arial" panose="020B0604020202020204" pitchFamily="34" charset="0"/>
            </a:endParaRPr>
          </a:p>
        </p:txBody>
      </p:sp>
      <p:sp>
        <p:nvSpPr>
          <p:cNvPr id="16" name="Fußzeilenplatzhalter 4">
            <a:extLst>
              <a:ext uri="{FF2B5EF4-FFF2-40B4-BE49-F238E27FC236}">
                <a16:creationId xmlns:a16="http://schemas.microsoft.com/office/drawing/2014/main" id="{75FBB6F2-23A3-7586-4815-0200C219360E}"/>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10" name="Rechteck 9">
            <a:extLst>
              <a:ext uri="{FF2B5EF4-FFF2-40B4-BE49-F238E27FC236}">
                <a16:creationId xmlns:a16="http://schemas.microsoft.com/office/drawing/2014/main" id="{12AC3131-602E-4012-98C7-4D6EDA1A13D6}"/>
              </a:ext>
            </a:extLst>
          </p:cNvPr>
          <p:cNvSpPr/>
          <p:nvPr/>
        </p:nvSpPr>
        <p:spPr>
          <a:xfrm>
            <a:off x="2423329" y="4018560"/>
            <a:ext cx="9324975" cy="1584571"/>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4020202020204" pitchFamily="34" charset="0"/>
                <a:cs typeface="Arial Narrow" panose="020B0604020202020204" pitchFamily="34" charset="0"/>
              </a:rPr>
              <a:t>Gute Praxis der Anpassung an den Klimawandel in Deutschland: </a:t>
            </a:r>
            <a:br>
              <a:rPr lang="de-DE" dirty="0">
                <a:solidFill>
                  <a:schemeClr val="tx1"/>
                </a:solidFill>
                <a:latin typeface="Arial Narrow" panose="020B0604020202020204" pitchFamily="34" charset="0"/>
                <a:cs typeface="Arial Narrow" panose="020B0604020202020204" pitchFamily="34" charset="0"/>
              </a:rPr>
            </a:br>
            <a:r>
              <a:rPr lang="de-DE" dirty="0">
                <a:solidFill>
                  <a:schemeClr val="tx1"/>
                </a:solidFill>
                <a:latin typeface="Arial Narrow" panose="020B0604020202020204" pitchFamily="34" charset="0"/>
                <a:cs typeface="Arial Narrow" panose="020B0604020202020204" pitchFamily="34" charset="0"/>
              </a:rPr>
              <a:t>Einen ausführlichen Bericht zu den Kriterien guter Praxis, inklusive übersichtlicher Tabellen hat das UBA (2015) veröffentlicht: </a:t>
            </a:r>
            <a:r>
              <a:rPr lang="de-DE" sz="1600" dirty="0">
                <a:solidFill>
                  <a:schemeClr val="tx1"/>
                </a:solidFill>
                <a:latin typeface="Arial Narrow" panose="020B0604020202020204" pitchFamily="34" charset="0"/>
                <a:cs typeface="Arial Narrow" panose="020B0604020202020204" pitchFamily="34" charset="0"/>
                <a:hlinkClick r:id="rId6"/>
              </a:rPr>
              <a:t>https://www.umweltbundesamt.de/sites/default/files/medien/378/publikationen/climate_change_22_2015_gute_praxis_der_anpassung_an_den_klimawandel.pdf</a:t>
            </a:r>
            <a:r>
              <a:rPr lang="de-DE" sz="1600" dirty="0">
                <a:solidFill>
                  <a:schemeClr val="tx1"/>
                </a:solidFill>
                <a:latin typeface="Arial Narrow" panose="020B0604020202020204" pitchFamily="34" charset="0"/>
                <a:cs typeface="Arial Narrow" panose="020B0604020202020204" pitchFamily="34" charset="0"/>
              </a:rPr>
              <a:t> </a:t>
            </a:r>
          </a:p>
        </p:txBody>
      </p:sp>
      <p:pic>
        <p:nvPicPr>
          <p:cNvPr id="13" name="Grafik 12" descr="Internet mit einfarbiger Füllung">
            <a:extLst>
              <a:ext uri="{FF2B5EF4-FFF2-40B4-BE49-F238E27FC236}">
                <a16:creationId xmlns:a16="http://schemas.microsoft.com/office/drawing/2014/main" id="{FBCD77ED-6531-42E3-8BBC-6D816CA145B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022" y="4225342"/>
            <a:ext cx="1377219" cy="1377219"/>
          </a:xfrm>
          <a:prstGeom prst="rect">
            <a:avLst/>
          </a:prstGeom>
        </p:spPr>
      </p:pic>
    </p:spTree>
    <p:extLst>
      <p:ext uri="{BB962C8B-B14F-4D97-AF65-F5344CB8AC3E}">
        <p14:creationId xmlns:p14="http://schemas.microsoft.com/office/powerpoint/2010/main" val="24148267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E29E3-8AF7-4554-23EB-900F6AB0B7CB}"/>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ABD370E-3403-CD7F-852E-7314BDFAE12D}"/>
              </a:ext>
            </a:extLst>
          </p:cNvPr>
          <p:cNvSpPr>
            <a:spLocks noGrp="1"/>
          </p:cNvSpPr>
          <p:nvPr>
            <p:ph type="title"/>
          </p:nvPr>
        </p:nvSpPr>
        <p:spPr/>
        <p:txBody>
          <a:bodyPr/>
          <a:lstStyle/>
          <a:p>
            <a:r>
              <a:rPr lang="de-DE"/>
              <a:t>Kriterien guter </a:t>
            </a:r>
            <a:r>
              <a:rPr lang="de-DE" err="1"/>
              <a:t>praxis</a:t>
            </a:r>
            <a:r>
              <a:rPr lang="de-DE"/>
              <a:t> in der </a:t>
            </a:r>
            <a:r>
              <a:rPr lang="de-DE" err="1"/>
              <a:t>klimaanpassung</a:t>
            </a:r>
            <a:endParaRPr lang="de-DE"/>
          </a:p>
        </p:txBody>
      </p:sp>
      <p:sp>
        <p:nvSpPr>
          <p:cNvPr id="4" name="Textplatzhalter 3">
            <a:extLst>
              <a:ext uri="{FF2B5EF4-FFF2-40B4-BE49-F238E27FC236}">
                <a16:creationId xmlns:a16="http://schemas.microsoft.com/office/drawing/2014/main" id="{48100E0F-1FC4-82FD-D9E3-AD2B7310E8BA}"/>
              </a:ext>
            </a:extLst>
          </p:cNvPr>
          <p:cNvSpPr>
            <a:spLocks noGrp="1"/>
          </p:cNvSpPr>
          <p:nvPr>
            <p:ph type="body" sz="quarter" idx="11"/>
          </p:nvPr>
        </p:nvSpPr>
        <p:spPr>
          <a:xfrm>
            <a:off x="5627020" y="1429554"/>
            <a:ext cx="5901988" cy="3575693"/>
          </a:xfrm>
        </p:spPr>
        <p:txBody>
          <a:bodyPr>
            <a:noAutofit/>
          </a:bodyPr>
          <a:lstStyle/>
          <a:p>
            <a:pPr>
              <a:lnSpc>
                <a:spcPct val="100000"/>
              </a:lnSpc>
              <a:buSzPct val="70000"/>
            </a:pPr>
            <a:r>
              <a:rPr lang="de-DE" sz="2200">
                <a:cs typeface="Arial" panose="020B0604020202020204" pitchFamily="34" charset="0"/>
              </a:rPr>
              <a:t>Nach welchen Kriterien kann die Güte einer Praxismaßnahme zur Klimaanpassung bewertet werden? </a:t>
            </a:r>
            <a:endParaRPr lang="de-DE" sz="2200" dirty="0">
              <a:cs typeface="Arial" panose="020B0604020202020204" pitchFamily="34" charset="0"/>
            </a:endParaRPr>
          </a:p>
          <a:p>
            <a:pPr>
              <a:lnSpc>
                <a:spcPct val="100000"/>
              </a:lnSpc>
              <a:buSzPct val="70000"/>
            </a:pPr>
            <a:r>
              <a:rPr lang="de-DE" sz="2200">
                <a:cs typeface="Arial" panose="020B0604020202020204" pitchFamily="34" charset="0"/>
              </a:rPr>
              <a:t>Kriterien guter Praxis sind: </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Wirksamkeit</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Robustheit</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Nachhaltigkeit</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Finanzielle Tragbarkeit</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Positive Nebeneffekte</a:t>
            </a:r>
            <a:endParaRPr lang="de-DE" sz="2200" dirty="0">
              <a:cs typeface="Arial" panose="020B0604020202020204" pitchFamily="34" charset="0"/>
            </a:endParaRPr>
          </a:p>
          <a:p>
            <a:pPr marL="342900" indent="-342900">
              <a:lnSpc>
                <a:spcPct val="100000"/>
              </a:lnSpc>
              <a:buSzPct val="70000"/>
              <a:buFont typeface="Symbol" pitchFamily="2" charset="2"/>
              <a:buChar char="-"/>
            </a:pPr>
            <a:r>
              <a:rPr lang="de-DE" sz="2200">
                <a:cs typeface="Arial" panose="020B0604020202020204" pitchFamily="34" charset="0"/>
              </a:rPr>
              <a:t>Flexibilität</a:t>
            </a:r>
            <a:endParaRPr lang="de-DE" sz="2200" dirty="0">
              <a:cs typeface="Arial" panose="020B0604020202020204" pitchFamily="34" charset="0"/>
            </a:endParaRPr>
          </a:p>
        </p:txBody>
      </p:sp>
      <p:sp>
        <p:nvSpPr>
          <p:cNvPr id="10" name="Textfeld 9">
            <a:extLst>
              <a:ext uri="{FF2B5EF4-FFF2-40B4-BE49-F238E27FC236}">
                <a16:creationId xmlns:a16="http://schemas.microsoft.com/office/drawing/2014/main" id="{4F650977-14B7-C08A-EFC2-F6D84639BA42}"/>
              </a:ext>
            </a:extLst>
          </p:cNvPr>
          <p:cNvSpPr txBox="1"/>
          <p:nvPr/>
        </p:nvSpPr>
        <p:spPr>
          <a:xfrm>
            <a:off x="5494993" y="5407030"/>
            <a:ext cx="6166042" cy="738664"/>
          </a:xfrm>
          <a:prstGeom prst="rect">
            <a:avLst/>
          </a:prstGeom>
          <a:noFill/>
        </p:spPr>
        <p:txBody>
          <a:bodyPr wrap="square">
            <a:spAutoFit/>
          </a:bodyPr>
          <a:lstStyle/>
          <a:p>
            <a:pPr>
              <a:buSzPct val="70000"/>
            </a:pPr>
            <a:r>
              <a:rPr lang="de-DE" sz="1400" i="1">
                <a:cs typeface="Arial" panose="020B0604020202020204" pitchFamily="34" charset="0"/>
              </a:rPr>
              <a:t>UBA (2014). Handbuch zur guten Praxis der Anpassung an den Klimawandel: </a:t>
            </a:r>
            <a:r>
              <a:rPr lang="de-DE" sz="1400" i="1">
                <a:cs typeface="Arial" panose="020B0604020202020204" pitchFamily="34" charset="0"/>
                <a:hlinkClick r:id="rId2"/>
              </a:rPr>
              <a:t>https://www.umweltbundesamt.de/publikationen/handbuch-zur-guten-praxis-der-anpassung-an-den</a:t>
            </a:r>
            <a:r>
              <a:rPr lang="de-DE" sz="1400" i="1">
                <a:cs typeface="Arial" panose="020B0604020202020204" pitchFamily="34" charset="0"/>
              </a:rPr>
              <a:t> </a:t>
            </a:r>
            <a:endParaRPr lang="de-DE" i="1" dirty="0">
              <a:cs typeface="Arial" panose="020B0604020202020204" pitchFamily="34" charset="0"/>
            </a:endParaRPr>
          </a:p>
        </p:txBody>
      </p:sp>
      <p:sp>
        <p:nvSpPr>
          <p:cNvPr id="8" name="Textfeld 7">
            <a:extLst>
              <a:ext uri="{FF2B5EF4-FFF2-40B4-BE49-F238E27FC236}">
                <a16:creationId xmlns:a16="http://schemas.microsoft.com/office/drawing/2014/main" id="{C887AABD-D4D5-1C37-571D-AE04F0EC348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99D4E2BB-AB4F-C57C-FF80-EAEFB839C809}"/>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1" name="Grafik 10">
            <a:extLst>
              <a:ext uri="{FF2B5EF4-FFF2-40B4-BE49-F238E27FC236}">
                <a16:creationId xmlns:a16="http://schemas.microsoft.com/office/drawing/2014/main" id="{B7171CBB-32BD-B3AE-00AA-DCACB86026F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758" r="11111"/>
          <a:stretch/>
        </p:blipFill>
        <p:spPr>
          <a:xfrm rot="5400000">
            <a:off x="242259" y="1412406"/>
            <a:ext cx="4851912" cy="4274499"/>
          </a:xfrm>
          <a:prstGeom prst="rect">
            <a:avLst/>
          </a:prstGeom>
        </p:spPr>
      </p:pic>
      <p:sp>
        <p:nvSpPr>
          <p:cNvPr id="12" name="Textplatzhalter 5">
            <a:extLst>
              <a:ext uri="{FF2B5EF4-FFF2-40B4-BE49-F238E27FC236}">
                <a16:creationId xmlns:a16="http://schemas.microsoft.com/office/drawing/2014/main" id="{9321B14E-37F9-92F2-2736-A11C587DC8E2}"/>
              </a:ext>
            </a:extLst>
          </p:cNvPr>
          <p:cNvSpPr>
            <a:spLocks noGrp="1"/>
          </p:cNvSpPr>
          <p:nvPr/>
        </p:nvSpPr>
        <p:spPr>
          <a:xfrm>
            <a:off x="530965" y="6043424"/>
            <a:ext cx="4756146" cy="48192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“Kriterien guter Praxis - Beispiele“, eigene Darstellung (2024).</a:t>
            </a:r>
            <a:endParaRPr lang="de-DE" sz="1200" dirty="0"/>
          </a:p>
        </p:txBody>
      </p:sp>
      <p:sp>
        <p:nvSpPr>
          <p:cNvPr id="13" name="Foliennummernplatzhalter 4">
            <a:extLst>
              <a:ext uri="{FF2B5EF4-FFF2-40B4-BE49-F238E27FC236}">
                <a16:creationId xmlns:a16="http://schemas.microsoft.com/office/drawing/2014/main" id="{0758AA3A-28D3-973F-0A77-874443646B47}"/>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28</a:t>
            </a:fld>
            <a:endParaRPr lang="de-DE" sz="1600">
              <a:latin typeface="Arial" panose="020B0604020202020204" pitchFamily="34" charset="0"/>
              <a:cs typeface="Arial" panose="020B0604020202020204" pitchFamily="34" charset="0"/>
            </a:endParaRPr>
          </a:p>
        </p:txBody>
      </p:sp>
      <p:sp>
        <p:nvSpPr>
          <p:cNvPr id="14" name="Fußzeilenplatzhalter 4">
            <a:extLst>
              <a:ext uri="{FF2B5EF4-FFF2-40B4-BE49-F238E27FC236}">
                <a16:creationId xmlns:a16="http://schemas.microsoft.com/office/drawing/2014/main" id="{529E3B90-DEB6-D52C-126E-A5C75B298397}"/>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Tree>
    <p:extLst>
      <p:ext uri="{BB962C8B-B14F-4D97-AF65-F5344CB8AC3E}">
        <p14:creationId xmlns:p14="http://schemas.microsoft.com/office/powerpoint/2010/main" val="3349745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40888-6D46-09D4-7229-EAD6DB8AC36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F0E61B4-D5DF-BE81-2C16-39AD28DA0971}"/>
              </a:ext>
            </a:extLst>
          </p:cNvPr>
          <p:cNvSpPr>
            <a:spLocks noGrp="1"/>
          </p:cNvSpPr>
          <p:nvPr>
            <p:ph type="title"/>
          </p:nvPr>
        </p:nvSpPr>
        <p:spPr>
          <a:xfrm>
            <a:off x="614295" y="638189"/>
            <a:ext cx="10767295" cy="1325563"/>
          </a:xfrm>
        </p:spPr>
        <p:txBody>
          <a:bodyPr/>
          <a:lstStyle/>
          <a:p>
            <a:r>
              <a:rPr lang="de-DE"/>
              <a:t>Informationstools - Arbeitsphase </a:t>
            </a:r>
            <a:br>
              <a:rPr lang="de-DE"/>
            </a:br>
            <a:endParaRPr lang="de-DE"/>
          </a:p>
        </p:txBody>
      </p:sp>
      <p:sp>
        <p:nvSpPr>
          <p:cNvPr id="7" name="Foliennummernplatzhalter 4">
            <a:extLst>
              <a:ext uri="{FF2B5EF4-FFF2-40B4-BE49-F238E27FC236}">
                <a16:creationId xmlns:a16="http://schemas.microsoft.com/office/drawing/2014/main" id="{0108E4F8-D58C-9AAA-A4FF-6F2780124D98}"/>
              </a:ext>
            </a:extLst>
          </p:cNvPr>
          <p:cNvSpPr>
            <a:spLocks noGrp="1"/>
          </p:cNvSpPr>
          <p:nvPr>
            <p:ph type="sldNum" sz="quarter" idx="12"/>
          </p:nvPr>
        </p:nvSpPr>
        <p:spPr>
          <a:xfrm>
            <a:off x="614294" y="6195689"/>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29</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04C71952-07D2-DAF5-A7DE-EC6D9D2675DF}"/>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5" name="Textfeld 4">
            <a:extLst>
              <a:ext uri="{FF2B5EF4-FFF2-40B4-BE49-F238E27FC236}">
                <a16:creationId xmlns:a16="http://schemas.microsoft.com/office/drawing/2014/main" id="{593564C6-A0BE-4A9C-77AC-0B503430488A}"/>
              </a:ext>
            </a:extLst>
          </p:cNvPr>
          <p:cNvSpPr txBox="1"/>
          <p:nvPr/>
        </p:nvSpPr>
        <p:spPr>
          <a:xfrm>
            <a:off x="516377" y="1639602"/>
            <a:ext cx="11159245" cy="2718693"/>
          </a:xfrm>
          <a:prstGeom prst="rect">
            <a:avLst/>
          </a:prstGeom>
          <a:noFill/>
        </p:spPr>
        <p:txBody>
          <a:bodyPr wrap="square" rtlCol="0">
            <a:spAutoFit/>
          </a:bodyPr>
          <a:lstStyle/>
          <a:p>
            <a:pPr marL="457200" indent="-457200">
              <a:spcBef>
                <a:spcPts val="1000"/>
              </a:spcBef>
              <a:buSzPct val="100000"/>
              <a:buFont typeface="Symbol" panose="05050102010706020507" pitchFamily="18" charset="2"/>
              <a:buAutoNum type="arabicPeriod"/>
            </a:pPr>
            <a:r>
              <a:rPr lang="de-DE" sz="2200" dirty="0">
                <a:latin typeface="Arial Narrow" panose="020B0606020202030204" pitchFamily="34" charset="0"/>
                <a:cs typeface="Arial" panose="020B0604020202020204" pitchFamily="34" charset="0"/>
              </a:rPr>
              <a:t>Das Zentrum </a:t>
            </a:r>
            <a:r>
              <a:rPr lang="de-DE" sz="2200" dirty="0" err="1">
                <a:latin typeface="Arial Narrow" panose="020B0606020202030204" pitchFamily="34" charset="0"/>
                <a:cs typeface="Arial" panose="020B0604020202020204" pitchFamily="34" charset="0"/>
              </a:rPr>
              <a:t>KlimaAnpassung</a:t>
            </a:r>
            <a:r>
              <a:rPr lang="de-DE" sz="2200" dirty="0">
                <a:latin typeface="Arial Narrow" panose="020B0606020202030204" pitchFamily="34" charset="0"/>
                <a:cs typeface="Arial" panose="020B0604020202020204" pitchFamily="34" charset="0"/>
              </a:rPr>
              <a:t> (ZKA) bietet Informationen und Weiterbildungsmöglichkeiten für Kommunen und soziale Einrichtungen in verschiedenen Aktionsfeldern, wie Gesundheit und Planen, Bauen &amp; Stadtgrün an.</a:t>
            </a:r>
          </a:p>
          <a:p>
            <a:pPr marL="457200" indent="-457200">
              <a:spcBef>
                <a:spcPts val="1000"/>
              </a:spcBef>
              <a:buSzPct val="100000"/>
              <a:buFont typeface="Symbol" panose="05050102010706020507" pitchFamily="18" charset="2"/>
              <a:buAutoNum type="arabicPeriod"/>
            </a:pPr>
            <a:r>
              <a:rPr lang="de-DE" sz="2200" dirty="0">
                <a:latin typeface="Arial Narrow" panose="020B0606020202030204" pitchFamily="34" charset="0"/>
                <a:cs typeface="Arial" panose="020B0604020202020204" pitchFamily="34" charset="0"/>
              </a:rPr>
              <a:t>Konkret können nach Handlungsmöglichkeiten bei starker Betroffenheit und zur Vorsorge gesucht werden, z.B. in den Themenfeldern Hitze und Sturm.</a:t>
            </a:r>
          </a:p>
          <a:p>
            <a:pPr marL="457200" indent="-457200">
              <a:spcBef>
                <a:spcPts val="1000"/>
              </a:spcBef>
              <a:buSzPct val="100000"/>
              <a:buFont typeface="Symbol" panose="05050102010706020507" pitchFamily="18" charset="2"/>
              <a:buAutoNum type="arabicPeriod"/>
            </a:pPr>
            <a:r>
              <a:rPr lang="de-DE" sz="2200" dirty="0">
                <a:latin typeface="Arial Narrow" panose="020B0606020202030204" pitchFamily="34" charset="0"/>
                <a:cs typeface="Arial" panose="020B0604020202020204" pitchFamily="34" charset="0"/>
              </a:rPr>
              <a:t>Außerdem bietet das ZKA eine Hotline an, über die Kommunen Beratung zur Umsetzung erhalten können. </a:t>
            </a:r>
          </a:p>
        </p:txBody>
      </p:sp>
      <p:pic>
        <p:nvPicPr>
          <p:cNvPr id="9" name="Grafik 8" descr="Gruppenbrainstorming mit einfarbiger Füllung">
            <a:extLst>
              <a:ext uri="{FF2B5EF4-FFF2-40B4-BE49-F238E27FC236}">
                <a16:creationId xmlns:a16="http://schemas.microsoft.com/office/drawing/2014/main" id="{915E423E-7CBE-43F7-A199-19212E71514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154834">
            <a:off x="354535" y="4681241"/>
            <a:ext cx="1440000" cy="1440000"/>
          </a:xfrm>
          <a:prstGeom prst="rect">
            <a:avLst/>
          </a:prstGeom>
        </p:spPr>
      </p:pic>
      <p:sp>
        <p:nvSpPr>
          <p:cNvPr id="3" name="Sprechblase: rechteckig 7">
            <a:extLst>
              <a:ext uri="{FF2B5EF4-FFF2-40B4-BE49-F238E27FC236}">
                <a16:creationId xmlns:a16="http://schemas.microsoft.com/office/drawing/2014/main" id="{845734A9-CD1C-9836-687C-4B0C50EE71D6}"/>
              </a:ext>
            </a:extLst>
          </p:cNvPr>
          <p:cNvSpPr/>
          <p:nvPr/>
        </p:nvSpPr>
        <p:spPr>
          <a:xfrm>
            <a:off x="1984199" y="4782987"/>
            <a:ext cx="9788700" cy="1351304"/>
          </a:xfrm>
          <a:prstGeom prst="wedgeRectCallout">
            <a:avLst>
              <a:gd name="adj1" fmla="val -52826"/>
              <a:gd name="adj2" fmla="val -6075"/>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4020202020204" pitchFamily="34" charset="0"/>
                <a:cs typeface="Arial Narrow" panose="020B0604020202020204" pitchFamily="34" charset="0"/>
              </a:rPr>
              <a:t>Rufen Sie die Website </a:t>
            </a:r>
            <a:r>
              <a:rPr lang="de-DE" i="1" dirty="0">
                <a:solidFill>
                  <a:schemeClr val="tx1"/>
                </a:solidFill>
                <a:latin typeface="Arial Narrow" panose="020B0604020202020204" pitchFamily="34" charset="0"/>
                <a:cs typeface="Arial Narrow" panose="020B0604020202020204" pitchFamily="34" charset="0"/>
                <a:hlinkClick r:id="rId5">
                  <a:extLst>
                    <a:ext uri="{A12FA001-AC4F-418D-AE19-62706E023703}">
                      <ahyp:hlinkClr xmlns:ahyp="http://schemas.microsoft.com/office/drawing/2018/hyperlinkcolor" val="tx"/>
                    </a:ext>
                  </a:extLst>
                </a:hlinkClick>
              </a:rPr>
              <a:t>https://zentrum-klimaanpassung.de/</a:t>
            </a:r>
            <a:r>
              <a:rPr lang="de-DE" i="1" dirty="0">
                <a:solidFill>
                  <a:schemeClr val="tx1"/>
                </a:solidFill>
                <a:latin typeface="Arial Narrow" panose="020B0604020202020204" pitchFamily="34" charset="0"/>
                <a:cs typeface="Arial Narrow" panose="020B0604020202020204" pitchFamily="34" charset="0"/>
              </a:rPr>
              <a:t> auf und wählen Sie über den </a:t>
            </a:r>
            <a:r>
              <a:rPr lang="de-DE" i="1" dirty="0" err="1">
                <a:solidFill>
                  <a:schemeClr val="tx1"/>
                </a:solidFill>
                <a:latin typeface="Arial Narrow" panose="020B0604020202020204" pitchFamily="34" charset="0"/>
                <a:cs typeface="Arial Narrow" panose="020B0604020202020204" pitchFamily="34" charset="0"/>
              </a:rPr>
              <a:t>ContentLotse</a:t>
            </a:r>
            <a:r>
              <a:rPr lang="de-DE" i="1" dirty="0">
                <a:solidFill>
                  <a:schemeClr val="tx1"/>
                </a:solidFill>
                <a:latin typeface="Arial Narrow" panose="020B0604020202020204" pitchFamily="34" charset="0"/>
                <a:cs typeface="Arial Narrow" panose="020B0604020202020204" pitchFamily="34" charset="0"/>
              </a:rPr>
              <a:t> ein Aktionsfeld oder ein Betroffenheitsfeld aus. </a:t>
            </a:r>
          </a:p>
          <a:p>
            <a:pPr algn="ctr"/>
            <a:r>
              <a:rPr lang="de-DE" i="1" dirty="0">
                <a:solidFill>
                  <a:schemeClr val="tx1"/>
                </a:solidFill>
                <a:latin typeface="Arial Narrow" panose="020B0604020202020204" pitchFamily="34" charset="0"/>
                <a:cs typeface="Arial Narrow" panose="020B0604020202020204" pitchFamily="34" charset="0"/>
              </a:rPr>
              <a:t>Tauschen Sie sich mit Ihren Sitznachbar*innen darüber aus, wie die Ergebnisvorschläge von einer Kommune verwendet werden könnten. </a:t>
            </a:r>
          </a:p>
        </p:txBody>
      </p:sp>
      <p:sp>
        <p:nvSpPr>
          <p:cNvPr id="6" name="Textfeld 5">
            <a:extLst>
              <a:ext uri="{FF2B5EF4-FFF2-40B4-BE49-F238E27FC236}">
                <a16:creationId xmlns:a16="http://schemas.microsoft.com/office/drawing/2014/main" id="{92E8B6F0-0A14-7A35-653F-FF46594DFD6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333256B0-4965-06A5-9241-817484731600}"/>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1414368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165CD-5041-9749-C7F8-B46A618F5D9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FBC0D3DC-A649-D523-85FA-1AE98AD82EA1}"/>
              </a:ext>
            </a:extLst>
          </p:cNvPr>
          <p:cNvSpPr>
            <a:spLocks noGrp="1"/>
          </p:cNvSpPr>
          <p:nvPr>
            <p:ph type="title"/>
          </p:nvPr>
        </p:nvSpPr>
        <p:spPr/>
        <p:txBody>
          <a:bodyPr/>
          <a:lstStyle/>
          <a:p>
            <a:r>
              <a:rPr lang="de-DE"/>
              <a:t>Themenübersicht </a:t>
            </a:r>
          </a:p>
        </p:txBody>
      </p:sp>
      <p:sp>
        <p:nvSpPr>
          <p:cNvPr id="4" name="Textplatzhalter 3">
            <a:extLst>
              <a:ext uri="{FF2B5EF4-FFF2-40B4-BE49-F238E27FC236}">
                <a16:creationId xmlns:a16="http://schemas.microsoft.com/office/drawing/2014/main" id="{8A1BBD15-384E-89BF-4597-E42526E373E8}"/>
              </a:ext>
            </a:extLst>
          </p:cNvPr>
          <p:cNvSpPr>
            <a:spLocks noGrp="1"/>
          </p:cNvSpPr>
          <p:nvPr>
            <p:ph type="body" sz="quarter" idx="11"/>
          </p:nvPr>
        </p:nvSpPr>
        <p:spPr>
          <a:xfrm>
            <a:off x="635000" y="1327091"/>
            <a:ext cx="10800137" cy="4554403"/>
          </a:xfrm>
        </p:spPr>
        <p:txBody>
          <a:bodyPr>
            <a:noAutofit/>
          </a:bodyPr>
          <a:lstStyle/>
          <a:p>
            <a:pPr marL="342900" indent="-342900">
              <a:lnSpc>
                <a:spcPct val="100000"/>
              </a:lnSpc>
              <a:buFont typeface="Symbol" pitchFamily="2" charset="2"/>
              <a:buChar char="-"/>
            </a:pPr>
            <a:r>
              <a:rPr lang="de-DE" sz="2000">
                <a:cs typeface="Arial" panose="020B0604020202020204" pitchFamily="34" charset="0"/>
              </a:rPr>
              <a:t>Teil A: Kommunales Klima(</a:t>
            </a:r>
            <a:r>
              <a:rPr lang="de-DE" sz="2000" err="1">
                <a:cs typeface="Arial" panose="020B0604020202020204" pitchFamily="34" charset="0"/>
              </a:rPr>
              <a:t>schutz</a:t>
            </a:r>
            <a:r>
              <a:rPr lang="de-DE" sz="2000">
                <a:cs typeface="Arial" panose="020B0604020202020204" pitchFamily="34" charset="0"/>
              </a:rPr>
              <a:t>)</a:t>
            </a:r>
            <a:r>
              <a:rPr lang="de-DE" sz="2000" err="1">
                <a:cs typeface="Arial" panose="020B0604020202020204" pitchFamily="34" charset="0"/>
              </a:rPr>
              <a:t>mangement</a:t>
            </a:r>
            <a:endParaRPr lang="de-DE" sz="2000" dirty="0">
              <a:cs typeface="Arial" panose="020B0604020202020204" pitchFamily="34" charset="0"/>
            </a:endParaRPr>
          </a:p>
          <a:p>
            <a:pPr marL="1155700" lvl="1" indent="-342900">
              <a:lnSpc>
                <a:spcPct val="100000"/>
              </a:lnSpc>
              <a:spcBef>
                <a:spcPts val="1000"/>
              </a:spcBef>
              <a:buFont typeface="Symbol" pitchFamily="2" charset="2"/>
              <a:buChar char="-"/>
            </a:pPr>
            <a:r>
              <a:rPr lang="de-DE" sz="2000">
                <a:cs typeface="Arial" panose="020B0604020202020204" pitchFamily="34" charset="0"/>
              </a:rPr>
              <a:t>Von der Freiwilligkeit zur Pflichtaufgabe, Kommunales Klimamanagement als Querschnittsthema, Klimapolitik im Mehrebenensystem</a:t>
            </a:r>
            <a:endParaRPr lang="de-DE" sz="2000" dirty="0">
              <a:cs typeface="Arial" panose="020B0604020202020204" pitchFamily="34" charset="0"/>
            </a:endParaRPr>
          </a:p>
          <a:p>
            <a:pPr marL="1155700" lvl="1" indent="-342900">
              <a:lnSpc>
                <a:spcPct val="100000"/>
              </a:lnSpc>
              <a:spcBef>
                <a:spcPts val="0"/>
              </a:spcBef>
              <a:buFont typeface="Symbol" pitchFamily="2" charset="2"/>
              <a:buChar char="-"/>
            </a:pPr>
            <a:r>
              <a:rPr lang="de-DE" sz="2000">
                <a:cs typeface="Arial" panose="020B0604020202020204" pitchFamily="34" charset="0"/>
              </a:rPr>
              <a:t>Kommunales Klimamanagement: Aufgabenbereiche, Instrumente und Aufgaben</a:t>
            </a:r>
            <a:endParaRPr lang="de-DE" sz="2000" dirty="0">
              <a:cs typeface="Arial" panose="020B0604020202020204" pitchFamily="34" charset="0"/>
            </a:endParaRPr>
          </a:p>
          <a:p>
            <a:pPr marL="342900" indent="-342900">
              <a:lnSpc>
                <a:spcPct val="100000"/>
              </a:lnSpc>
              <a:buFont typeface="Symbol" pitchFamily="2" charset="2"/>
              <a:buChar char="-"/>
            </a:pPr>
            <a:r>
              <a:rPr lang="de-DE" sz="2000">
                <a:cs typeface="Arial" panose="020B0604020202020204" pitchFamily="34" charset="0"/>
              </a:rPr>
              <a:t>Teil B: Kommunale Klimaanpassung</a:t>
            </a:r>
            <a:endParaRPr lang="de-DE" sz="2000" dirty="0">
              <a:cs typeface="Arial" panose="020B0604020202020204" pitchFamily="34" charset="0"/>
            </a:endParaRPr>
          </a:p>
          <a:p>
            <a:pPr marL="1155700" lvl="1" indent="-342900">
              <a:lnSpc>
                <a:spcPct val="100000"/>
              </a:lnSpc>
              <a:spcBef>
                <a:spcPts val="1000"/>
              </a:spcBef>
              <a:buFont typeface="Symbol" pitchFamily="2" charset="2"/>
              <a:buChar char="-"/>
            </a:pPr>
            <a:r>
              <a:rPr lang="de-DE" sz="2000">
                <a:cs typeface="Arial" panose="020B0604020202020204" pitchFamily="34" charset="0"/>
              </a:rPr>
              <a:t>Ebenen der Klimaanpassung, Status quo der kommunalen Klimaanpassung, Bsp. Landkreis Lüneburg</a:t>
            </a:r>
            <a:endParaRPr lang="de-DE" sz="2000" dirty="0">
              <a:cs typeface="Arial" panose="020B0604020202020204" pitchFamily="34" charset="0"/>
            </a:endParaRPr>
          </a:p>
          <a:p>
            <a:pPr marL="1155700" lvl="1" indent="-342900">
              <a:lnSpc>
                <a:spcPct val="100000"/>
              </a:lnSpc>
              <a:spcBef>
                <a:spcPts val="0"/>
              </a:spcBef>
              <a:buFont typeface="Symbol" pitchFamily="2" charset="2"/>
              <a:buChar char="-"/>
            </a:pPr>
            <a:r>
              <a:rPr lang="de-DE" sz="2000">
                <a:cs typeface="Arial" panose="020B0604020202020204" pitchFamily="34" charset="0"/>
              </a:rPr>
              <a:t>Klimaanpassungskonzepte: Funktion, Erstellung, Datengrundlage</a:t>
            </a:r>
            <a:endParaRPr lang="de-DE" sz="2000" dirty="0">
              <a:cs typeface="Arial" panose="020B0604020202020204" pitchFamily="34" charset="0"/>
            </a:endParaRPr>
          </a:p>
          <a:p>
            <a:pPr marL="1155700" lvl="1" indent="-342900">
              <a:lnSpc>
                <a:spcPct val="100000"/>
              </a:lnSpc>
              <a:spcBef>
                <a:spcPts val="0"/>
              </a:spcBef>
              <a:buFont typeface="Symbol" pitchFamily="2" charset="2"/>
              <a:buChar char="-"/>
            </a:pPr>
            <a:r>
              <a:rPr lang="de-DE" sz="2000">
                <a:cs typeface="Arial" panose="020B0604020202020204" pitchFamily="34" charset="0"/>
              </a:rPr>
              <a:t>Anpassungsoptionen und Anpassungsmaßnahmen: naturbasiert, grau, weich</a:t>
            </a:r>
            <a:endParaRPr lang="de-DE" sz="2000" dirty="0">
              <a:cs typeface="Arial" panose="020B0604020202020204" pitchFamily="34" charset="0"/>
            </a:endParaRPr>
          </a:p>
          <a:p>
            <a:pPr marL="1155700" lvl="1" indent="-342900">
              <a:lnSpc>
                <a:spcPct val="100000"/>
              </a:lnSpc>
              <a:spcBef>
                <a:spcPts val="0"/>
              </a:spcBef>
              <a:buFont typeface="Symbol" pitchFamily="2" charset="2"/>
              <a:buChar char="-"/>
            </a:pPr>
            <a:r>
              <a:rPr lang="de-DE" sz="2000">
                <a:cs typeface="Arial" panose="020B0604020202020204" pitchFamily="34" charset="0"/>
              </a:rPr>
              <a:t>Kriterien guter Praxis in der Klimaanpassung, Informationstools</a:t>
            </a:r>
            <a:endParaRPr lang="de-DE" sz="2000" dirty="0">
              <a:cs typeface="Arial" panose="020B0604020202020204" pitchFamily="34" charset="0"/>
            </a:endParaRPr>
          </a:p>
          <a:p>
            <a:pPr marL="342900" indent="-342900">
              <a:lnSpc>
                <a:spcPct val="100000"/>
              </a:lnSpc>
              <a:buFont typeface="Symbol" pitchFamily="2" charset="2"/>
              <a:buChar char="-"/>
            </a:pPr>
            <a:r>
              <a:rPr lang="de-DE" sz="2000">
                <a:cs typeface="Arial" panose="020B0604020202020204" pitchFamily="34" charset="0"/>
              </a:rPr>
              <a:t>Teil C: Rollen und Kompetenzen kommunaler Klimamanager*innen</a:t>
            </a:r>
            <a:endParaRPr lang="de-DE" sz="2000" dirty="0">
              <a:cs typeface="Arial" panose="020B0604020202020204" pitchFamily="34" charset="0"/>
            </a:endParaRPr>
          </a:p>
          <a:p>
            <a:pPr marL="1155700" lvl="1" indent="-342900">
              <a:lnSpc>
                <a:spcPct val="100000"/>
              </a:lnSpc>
              <a:spcBef>
                <a:spcPts val="1000"/>
              </a:spcBef>
              <a:buFont typeface="Symbol" pitchFamily="2" charset="2"/>
              <a:buChar char="-"/>
            </a:pPr>
            <a:r>
              <a:rPr lang="de-DE" sz="2000">
                <a:cs typeface="Arial" panose="020B0604020202020204" pitchFamily="34" charset="0"/>
              </a:rPr>
              <a:t>Anforderungen, Survey Kompetenzentwicklung, Nachhaltigkeitskompetenzen</a:t>
            </a:r>
            <a:endParaRPr lang="de-DE" sz="2000" dirty="0">
              <a:cs typeface="Arial" panose="020B0604020202020204" pitchFamily="34" charset="0"/>
            </a:endParaRPr>
          </a:p>
          <a:p>
            <a:pPr marL="342900" indent="-342900">
              <a:lnSpc>
                <a:spcPct val="100000"/>
              </a:lnSpc>
              <a:buFont typeface="Symbol" pitchFamily="2" charset="2"/>
              <a:buChar char="-"/>
            </a:pPr>
            <a:r>
              <a:rPr lang="de-DE" sz="2000">
                <a:cs typeface="Arial" panose="020B0604020202020204" pitchFamily="34" charset="0"/>
              </a:rPr>
              <a:t>Fazit</a:t>
            </a:r>
            <a:endParaRPr lang="de-DE" sz="2000" dirty="0">
              <a:cs typeface="Arial" panose="020B0604020202020204" pitchFamily="34" charset="0"/>
            </a:endParaRPr>
          </a:p>
          <a:p>
            <a:pPr marL="342900" indent="-342900">
              <a:lnSpc>
                <a:spcPct val="100000"/>
              </a:lnSpc>
              <a:buFont typeface="Symbol" pitchFamily="2" charset="2"/>
              <a:buChar char="-"/>
            </a:pPr>
            <a:r>
              <a:rPr lang="de-DE" sz="2000">
                <a:cs typeface="Arial" panose="020B0604020202020204" pitchFamily="34" charset="0"/>
              </a:rPr>
              <a:t>Literatur &amp; Quellen</a:t>
            </a:r>
            <a:endParaRPr lang="de-DE" sz="2000" dirty="0">
              <a:cs typeface="Arial" panose="020B0604020202020204" pitchFamily="34" charset="0"/>
            </a:endParaRPr>
          </a:p>
        </p:txBody>
      </p:sp>
      <p:sp>
        <p:nvSpPr>
          <p:cNvPr id="5" name="Foliennummernplatzhalter 4">
            <a:extLst>
              <a:ext uri="{FF2B5EF4-FFF2-40B4-BE49-F238E27FC236}">
                <a16:creationId xmlns:a16="http://schemas.microsoft.com/office/drawing/2014/main" id="{2DFFD3BC-CCBA-1B54-287C-A33FE4B9E5B4}"/>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AFAE208D-B509-061C-5FB3-D40AFDE37EE9}"/>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2" name="Textfeld 1">
            <a:extLst>
              <a:ext uri="{FF2B5EF4-FFF2-40B4-BE49-F238E27FC236}">
                <a16:creationId xmlns:a16="http://schemas.microsoft.com/office/drawing/2014/main" id="{215087A4-6FEF-77C3-7D62-ACE456367FA5}"/>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AB47788D-2A10-7A32-4D1F-46F6E52C87D4}"/>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Rechteck 7">
            <a:extLst>
              <a:ext uri="{FF2B5EF4-FFF2-40B4-BE49-F238E27FC236}">
                <a16:creationId xmlns:a16="http://schemas.microsoft.com/office/drawing/2014/main" id="{5D30C2FC-E224-28BC-A2A4-0D0B23F58FEB}"/>
              </a:ext>
            </a:extLst>
          </p:cNvPr>
          <p:cNvSpPr/>
          <p:nvPr/>
        </p:nvSpPr>
        <p:spPr>
          <a:xfrm>
            <a:off x="6297242" y="552628"/>
            <a:ext cx="5320689" cy="111294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Laden Sie eine*</a:t>
            </a:r>
            <a:r>
              <a:rPr lang="de-DE" dirty="0" err="1">
                <a:solidFill>
                  <a:schemeClr val="tx1"/>
                </a:solidFill>
                <a:latin typeface="Arial Narrow" panose="020B0606020202030204" pitchFamily="34" charset="0"/>
              </a:rPr>
              <a:t>n</a:t>
            </a:r>
            <a:r>
              <a:rPr lang="de-DE" dirty="0">
                <a:solidFill>
                  <a:schemeClr val="tx1"/>
                </a:solidFill>
                <a:latin typeface="Arial Narrow" panose="020B0606020202030204" pitchFamily="34" charset="0"/>
              </a:rPr>
              <a:t> Klimamanager*in ins Seminar ein. Informationen aus erster Hand sind immer eindrücklicher.</a:t>
            </a:r>
          </a:p>
        </p:txBody>
      </p:sp>
      <p:sp>
        <p:nvSpPr>
          <p:cNvPr id="11" name="Rechteck 10">
            <a:extLst>
              <a:ext uri="{FF2B5EF4-FFF2-40B4-BE49-F238E27FC236}">
                <a16:creationId xmlns:a16="http://schemas.microsoft.com/office/drawing/2014/main" id="{CE890DA2-F110-135D-9125-B3E090E9F0D7}"/>
              </a:ext>
            </a:extLst>
          </p:cNvPr>
          <p:cNvSpPr/>
          <p:nvPr/>
        </p:nvSpPr>
        <p:spPr>
          <a:xfrm>
            <a:off x="9431677" y="4204754"/>
            <a:ext cx="2436272" cy="1544147"/>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Diese Einheit kann auch in zwei Seminarsitzungen aufgeteilt werden.</a:t>
            </a:r>
          </a:p>
        </p:txBody>
      </p:sp>
      <p:pic>
        <p:nvPicPr>
          <p:cNvPr id="10" name="Grafik 9" descr="Glühbirne und Zahnrad mit einfarbiger Füllung">
            <a:extLst>
              <a:ext uri="{FF2B5EF4-FFF2-40B4-BE49-F238E27FC236}">
                <a16:creationId xmlns:a16="http://schemas.microsoft.com/office/drawing/2014/main" id="{D4A1500E-13DB-C986-510B-238035032C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300878" y="204261"/>
            <a:ext cx="838332" cy="838332"/>
          </a:xfrm>
          <a:prstGeom prst="rect">
            <a:avLst/>
          </a:prstGeom>
        </p:spPr>
      </p:pic>
      <p:pic>
        <p:nvPicPr>
          <p:cNvPr id="12" name="Grafik 11" descr="Glühbirne und Zahnrad mit einfarbiger Füllung">
            <a:extLst>
              <a:ext uri="{FF2B5EF4-FFF2-40B4-BE49-F238E27FC236}">
                <a16:creationId xmlns:a16="http://schemas.microsoft.com/office/drawing/2014/main" id="{A2B08092-002B-DA1E-1090-8B0D9109E67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353668" y="3604293"/>
            <a:ext cx="838332" cy="838332"/>
          </a:xfrm>
          <a:prstGeom prst="rect">
            <a:avLst/>
          </a:prstGeom>
        </p:spPr>
      </p:pic>
    </p:spTree>
    <p:extLst>
      <p:ext uri="{BB962C8B-B14F-4D97-AF65-F5344CB8AC3E}">
        <p14:creationId xmlns:p14="http://schemas.microsoft.com/office/powerpoint/2010/main" val="10956863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A7E7E-9365-277C-9D9D-64A5DB139BA6}"/>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CFEA4951-6A99-5C9D-DCCC-A241810A8B16}"/>
              </a:ext>
            </a:extLst>
          </p:cNvPr>
          <p:cNvSpPr>
            <a:spLocks noGrp="1"/>
          </p:cNvSpPr>
          <p:nvPr>
            <p:ph type="title"/>
          </p:nvPr>
        </p:nvSpPr>
        <p:spPr>
          <a:xfrm>
            <a:off x="614295" y="638189"/>
            <a:ext cx="10767295" cy="1325563"/>
          </a:xfrm>
        </p:spPr>
        <p:txBody>
          <a:bodyPr/>
          <a:lstStyle/>
          <a:p>
            <a:r>
              <a:rPr lang="de-DE"/>
              <a:t>Informationstools - Arbeitsphase</a:t>
            </a:r>
            <a:br>
              <a:rPr lang="de-DE"/>
            </a:br>
            <a:endParaRPr lang="de-DE"/>
          </a:p>
        </p:txBody>
      </p:sp>
      <p:sp>
        <p:nvSpPr>
          <p:cNvPr id="7" name="Foliennummernplatzhalter 4">
            <a:extLst>
              <a:ext uri="{FF2B5EF4-FFF2-40B4-BE49-F238E27FC236}">
                <a16:creationId xmlns:a16="http://schemas.microsoft.com/office/drawing/2014/main" id="{766AB9D9-E460-E65E-8A8F-DE93FA0F2690}"/>
              </a:ext>
            </a:extLst>
          </p:cNvPr>
          <p:cNvSpPr>
            <a:spLocks noGrp="1"/>
          </p:cNvSpPr>
          <p:nvPr>
            <p:ph type="sldNum" sz="quarter" idx="12"/>
          </p:nvPr>
        </p:nvSpPr>
        <p:spPr>
          <a:xfrm>
            <a:off x="613654" y="6201311"/>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30</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D0F904CD-58D8-44BA-5D81-D55AE254E44A}"/>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5" name="Textfeld 4">
            <a:extLst>
              <a:ext uri="{FF2B5EF4-FFF2-40B4-BE49-F238E27FC236}">
                <a16:creationId xmlns:a16="http://schemas.microsoft.com/office/drawing/2014/main" id="{F58BF263-121A-87CE-C78C-8BF69548A5A0}"/>
              </a:ext>
            </a:extLst>
          </p:cNvPr>
          <p:cNvSpPr txBox="1"/>
          <p:nvPr/>
        </p:nvSpPr>
        <p:spPr>
          <a:xfrm>
            <a:off x="613654" y="1863970"/>
            <a:ext cx="11159245" cy="3057247"/>
          </a:xfrm>
          <a:prstGeom prst="rect">
            <a:avLst/>
          </a:prstGeom>
          <a:noFill/>
        </p:spPr>
        <p:txBody>
          <a:bodyPr wrap="square" rtlCol="0">
            <a:spAutoFit/>
          </a:bodyPr>
          <a:lstStyle/>
          <a:p>
            <a:pPr marL="342900" indent="-342900">
              <a:spcBef>
                <a:spcPts val="1000"/>
              </a:spcBef>
              <a:buSzPct val="90000"/>
              <a:buFont typeface="Symbol" pitchFamily="2" charset="2"/>
              <a:buChar char="-"/>
            </a:pPr>
            <a:r>
              <a:rPr lang="de-DE" sz="2200" err="1">
                <a:latin typeface="Arial Narrow" panose="020B0606020202030204" pitchFamily="34" charset="0"/>
                <a:cs typeface="Arial" panose="020B0604020202020204" pitchFamily="34" charset="0"/>
              </a:rPr>
              <a:t>GermanZero</a:t>
            </a:r>
            <a:r>
              <a:rPr lang="de-DE" sz="2200">
                <a:latin typeface="Arial Narrow" panose="020B0606020202030204" pitchFamily="34" charset="0"/>
                <a:cs typeface="Arial" panose="020B0604020202020204" pitchFamily="34" charset="0"/>
              </a:rPr>
              <a:t> e.V. ist eine zivilgesellschaftliche Klimaschutzorganisation: </a:t>
            </a:r>
            <a:r>
              <a:rPr lang="de-DE" sz="2200">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https://germanzero.de/</a:t>
            </a:r>
            <a:r>
              <a:rPr lang="de-DE" sz="2200">
                <a:latin typeface="Arial Narrow" panose="020B0606020202030204" pitchFamily="34" charset="0"/>
                <a:cs typeface="Arial" panose="020B0604020202020204" pitchFamily="34" charset="0"/>
              </a:rPr>
              <a:t> </a:t>
            </a:r>
            <a:endParaRPr lang="de-DE" sz="2200" dirty="0">
              <a:latin typeface="Arial Narrow" panose="020B0606020202030204" pitchFamily="34" charset="0"/>
              <a:cs typeface="Arial" panose="020B0604020202020204" pitchFamily="34" charset="0"/>
            </a:endParaRPr>
          </a:p>
          <a:p>
            <a:pPr marL="342900" indent="-342900">
              <a:spcBef>
                <a:spcPts val="1000"/>
              </a:spcBef>
              <a:buSzPct val="90000"/>
              <a:buFont typeface="Symbol" pitchFamily="2" charset="2"/>
              <a:buChar char="-"/>
            </a:pPr>
            <a:r>
              <a:rPr lang="de-DE" sz="2200">
                <a:latin typeface="Arial Narrow" panose="020B0606020202030204" pitchFamily="34" charset="0"/>
                <a:cs typeface="Arial" panose="020B0604020202020204" pitchFamily="34" charset="0"/>
              </a:rPr>
              <a:t>Auf kommunaler Ebene bietet </a:t>
            </a:r>
            <a:r>
              <a:rPr lang="de-DE" sz="2200" err="1">
                <a:latin typeface="Arial Narrow" panose="020B0606020202030204" pitchFamily="34" charset="0"/>
                <a:cs typeface="Arial" panose="020B0604020202020204" pitchFamily="34" charset="0"/>
              </a:rPr>
              <a:t>LocalZero</a:t>
            </a:r>
            <a:r>
              <a:rPr lang="de-DE" sz="2200">
                <a:latin typeface="Arial Narrow" panose="020B0606020202030204" pitchFamily="34" charset="0"/>
                <a:cs typeface="Arial" panose="020B0604020202020204" pitchFamily="34" charset="0"/>
              </a:rPr>
              <a:t> ‚Klimavisionen‘, Berichte über die THG-Bilanzen der verschiedenen Sektoren sowie notwendige Maßnahmen zum Erreichen der netto null Emissionen bis 2035 an, angepasst an die jeweilige Kommune</a:t>
            </a:r>
            <a:r>
              <a:rPr lang="de-DE" sz="2200" dirty="0">
                <a:latin typeface="Arial Narrow" panose="020B0606020202030204" pitchFamily="34" charset="0"/>
                <a:cs typeface="Arial" panose="020B0604020202020204" pitchFamily="34" charset="0"/>
              </a:rPr>
              <a:t>.</a:t>
            </a:r>
          </a:p>
          <a:p>
            <a:pPr marL="342900" indent="-342900">
              <a:spcBef>
                <a:spcPts val="1000"/>
              </a:spcBef>
              <a:buSzPct val="90000"/>
              <a:buFont typeface="Symbol" pitchFamily="2" charset="2"/>
              <a:buChar char="-"/>
            </a:pPr>
            <a:r>
              <a:rPr lang="de-DE" sz="2200">
                <a:latin typeface="Arial Narrow" panose="020B0606020202030204" pitchFamily="34" charset="0"/>
                <a:cs typeface="Arial" panose="020B0604020202020204" pitchFamily="34" charset="0"/>
              </a:rPr>
              <a:t>Ziel ist es, Kommunen einen Entwurf zur Klimaneutralitätsstrategie an die Hand zu geben, der direkt übernommen oder angepasst werden kann</a:t>
            </a:r>
            <a:r>
              <a:rPr lang="de-DE" sz="2200" dirty="0">
                <a:latin typeface="Arial Narrow" panose="020B0606020202030204" pitchFamily="34" charset="0"/>
                <a:cs typeface="Arial" panose="020B0604020202020204" pitchFamily="34" charset="0"/>
              </a:rPr>
              <a:t>.</a:t>
            </a:r>
          </a:p>
          <a:p>
            <a:endParaRPr lang="de-DE" sz="2200">
              <a:latin typeface="Arial Narrow" panose="020B0606020202030204" pitchFamily="34" charset="0"/>
              <a:cs typeface="Arial" panose="020B0604020202020204" pitchFamily="34" charset="0"/>
            </a:endParaRPr>
          </a:p>
          <a:p>
            <a:r>
              <a:rPr lang="de-DE" sz="2200">
                <a:latin typeface="Arial Narrow" panose="020B0606020202030204" pitchFamily="34" charset="0"/>
                <a:cs typeface="Arial" panose="020B0604020202020204" pitchFamily="34" charset="0"/>
              </a:rPr>
              <a:t> </a:t>
            </a:r>
          </a:p>
        </p:txBody>
      </p:sp>
      <p:pic>
        <p:nvPicPr>
          <p:cNvPr id="9" name="Grafik 8" descr="Gruppenbrainstorming mit einfarbiger Füllung">
            <a:extLst>
              <a:ext uri="{FF2B5EF4-FFF2-40B4-BE49-F238E27FC236}">
                <a16:creationId xmlns:a16="http://schemas.microsoft.com/office/drawing/2014/main" id="{E3E1E96E-F26E-44DE-95A9-4EE5B2F46FB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65200">
            <a:off x="414386" y="4225685"/>
            <a:ext cx="1440000" cy="1440000"/>
          </a:xfrm>
          <a:prstGeom prst="rect">
            <a:avLst/>
          </a:prstGeom>
        </p:spPr>
      </p:pic>
      <p:sp>
        <p:nvSpPr>
          <p:cNvPr id="2" name="Sprechblase: rechteckig 7">
            <a:extLst>
              <a:ext uri="{FF2B5EF4-FFF2-40B4-BE49-F238E27FC236}">
                <a16:creationId xmlns:a16="http://schemas.microsoft.com/office/drawing/2014/main" id="{128F773E-0A6E-FF14-F551-287FBABC3BF3}"/>
              </a:ext>
            </a:extLst>
          </p:cNvPr>
          <p:cNvSpPr/>
          <p:nvPr/>
        </p:nvSpPr>
        <p:spPr>
          <a:xfrm>
            <a:off x="2104119" y="4939716"/>
            <a:ext cx="9361841" cy="1161451"/>
          </a:xfrm>
          <a:prstGeom prst="wedgeRectCallout">
            <a:avLst>
              <a:gd name="adj1" fmla="val -55174"/>
              <a:gd name="adj2" fmla="val 40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latin typeface="Arial Narrow" panose="020B0604020202020204" pitchFamily="34" charset="0"/>
                <a:cs typeface="Arial Narrow" panose="020B0604020202020204" pitchFamily="34" charset="0"/>
              </a:rPr>
              <a:t>Schauen Sie sich die Klimavision für Ihren Heimatort auf </a:t>
            </a:r>
            <a:r>
              <a:rPr lang="de-DE" sz="1800" i="1" dirty="0" err="1">
                <a:solidFill>
                  <a:schemeClr val="tx1"/>
                </a:solidFill>
                <a:latin typeface="Arial Narrow" panose="020B0604020202020204" pitchFamily="34" charset="0"/>
                <a:cs typeface="Arial Narrow" panose="020B0604020202020204" pitchFamily="34" charset="0"/>
              </a:rPr>
              <a:t>LocalZero</a:t>
            </a:r>
            <a:r>
              <a:rPr lang="de-DE" sz="1800" i="1" dirty="0">
                <a:solidFill>
                  <a:schemeClr val="tx1"/>
                </a:solidFill>
                <a:latin typeface="Arial Narrow" panose="020B0604020202020204" pitchFamily="34" charset="0"/>
                <a:cs typeface="Arial Narrow" panose="020B0604020202020204" pitchFamily="34" charset="0"/>
              </a:rPr>
              <a:t> an: </a:t>
            </a:r>
            <a:r>
              <a:rPr lang="de-DE" sz="1800" i="1" dirty="0">
                <a:solidFill>
                  <a:schemeClr val="tx1"/>
                </a:solidFill>
                <a:latin typeface="Arial Narrow" panose="020B0604020202020204" pitchFamily="34" charset="0"/>
                <a:cs typeface="Arial Narrow" panose="020B0604020202020204" pitchFamily="34" charset="0"/>
                <a:hlinkClick r:id="rId6">
                  <a:extLst>
                    <a:ext uri="{A12FA001-AC4F-418D-AE19-62706E023703}">
                      <ahyp:hlinkClr xmlns:ahyp="http://schemas.microsoft.com/office/drawing/2018/hyperlinkcolor" val="tx"/>
                    </a:ext>
                  </a:extLst>
                </a:hlinkClick>
              </a:rPr>
              <a:t>https://localzero.net/loesungen/klimavision</a:t>
            </a:r>
            <a:r>
              <a:rPr lang="de-DE" sz="1800" i="1" dirty="0">
                <a:solidFill>
                  <a:schemeClr val="tx1"/>
                </a:solidFill>
                <a:latin typeface="Arial Narrow" panose="020B0604020202020204" pitchFamily="34" charset="0"/>
                <a:cs typeface="Arial Narrow" panose="020B0604020202020204" pitchFamily="34" charset="0"/>
              </a:rPr>
              <a:t>  </a:t>
            </a:r>
          </a:p>
          <a:p>
            <a:pPr algn="ctr"/>
            <a:r>
              <a:rPr lang="de-DE" sz="1800" i="1" dirty="0">
                <a:solidFill>
                  <a:schemeClr val="tx1"/>
                </a:solidFill>
                <a:latin typeface="Arial Narrow" panose="020B0604020202020204" pitchFamily="34" charset="0"/>
                <a:cs typeface="Arial Narrow" panose="020B0604020202020204" pitchFamily="34" charset="0"/>
              </a:rPr>
              <a:t>Besprechen Sie mit Ihren Sitznachbar*innen, worin sich die Visionen überschneiden und unterscheiden. </a:t>
            </a:r>
          </a:p>
        </p:txBody>
      </p:sp>
      <p:sp>
        <p:nvSpPr>
          <p:cNvPr id="6" name="Textfeld 5">
            <a:extLst>
              <a:ext uri="{FF2B5EF4-FFF2-40B4-BE49-F238E27FC236}">
                <a16:creationId xmlns:a16="http://schemas.microsoft.com/office/drawing/2014/main" id="{B4C23580-FF8E-026A-DF7C-39735DA055A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0B0FA4A6-AEE5-B25D-D028-561AD4E5FD22}"/>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803972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9AB87-2194-E989-ED16-BBD3AEDCC16F}"/>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C2E7784-A1BF-918A-87AF-B389E0F6DB2E}"/>
              </a:ext>
            </a:extLst>
          </p:cNvPr>
          <p:cNvSpPr>
            <a:spLocks noGrp="1"/>
          </p:cNvSpPr>
          <p:nvPr>
            <p:ph type="title"/>
          </p:nvPr>
        </p:nvSpPr>
        <p:spPr>
          <a:xfrm>
            <a:off x="614295" y="638189"/>
            <a:ext cx="10767295" cy="1325563"/>
          </a:xfrm>
        </p:spPr>
        <p:txBody>
          <a:bodyPr/>
          <a:lstStyle/>
          <a:p>
            <a:r>
              <a:rPr lang="de-DE"/>
              <a:t>Klimaanpassung - Arbeitsauftrag</a:t>
            </a:r>
            <a:br>
              <a:rPr lang="de-DE"/>
            </a:br>
            <a:endParaRPr lang="de-DE"/>
          </a:p>
        </p:txBody>
      </p:sp>
      <p:sp>
        <p:nvSpPr>
          <p:cNvPr id="7" name="Foliennummernplatzhalter 4">
            <a:extLst>
              <a:ext uri="{FF2B5EF4-FFF2-40B4-BE49-F238E27FC236}">
                <a16:creationId xmlns:a16="http://schemas.microsoft.com/office/drawing/2014/main" id="{E2C1C9B2-A493-89AA-ABC9-C9C97F16E546}"/>
              </a:ext>
            </a:extLst>
          </p:cNvPr>
          <p:cNvSpPr>
            <a:spLocks noGrp="1"/>
          </p:cNvSpPr>
          <p:nvPr>
            <p:ph type="sldNum" sz="quarter" idx="12"/>
          </p:nvPr>
        </p:nvSpPr>
        <p:spPr>
          <a:xfrm>
            <a:off x="613654" y="6201311"/>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31</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3D2A4EA5-9F46-F1CE-0D3A-3E22EAD4F342}"/>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5" name="Textfeld 4">
            <a:extLst>
              <a:ext uri="{FF2B5EF4-FFF2-40B4-BE49-F238E27FC236}">
                <a16:creationId xmlns:a16="http://schemas.microsoft.com/office/drawing/2014/main" id="{95A2C048-0FB9-9A06-523F-DE2D0032B239}"/>
              </a:ext>
            </a:extLst>
          </p:cNvPr>
          <p:cNvSpPr txBox="1"/>
          <p:nvPr/>
        </p:nvSpPr>
        <p:spPr>
          <a:xfrm>
            <a:off x="735161" y="1767041"/>
            <a:ext cx="10721678" cy="3524042"/>
          </a:xfrm>
          <a:prstGeom prst="rect">
            <a:avLst/>
          </a:prstGeom>
          <a:noFill/>
        </p:spPr>
        <p:txBody>
          <a:bodyPr wrap="square" rtlCol="0">
            <a:spAutoFit/>
          </a:bodyPr>
          <a:lstStyle/>
          <a:p>
            <a:pPr>
              <a:spcBef>
                <a:spcPts val="1000"/>
              </a:spcBef>
            </a:pPr>
            <a:r>
              <a:rPr lang="de-DE" sz="2200" i="1">
                <a:latin typeface="Arial Narrow" panose="020B0606020202030204" pitchFamily="34" charset="0"/>
                <a:cs typeface="Arial" panose="020B0604020202020204" pitchFamily="34" charset="0"/>
              </a:rPr>
              <a:t>Sie wissen nun sowohl über die Auswirkungen der Klimakrise auf lokaler Ebene Bescheid als auch über mögliche Klimaschutz- und Klimaanpassungsmaßnahmen. </a:t>
            </a:r>
            <a:endParaRPr lang="de-DE" sz="2200" i="1" dirty="0">
              <a:latin typeface="Arial Narrow" panose="020B0606020202030204" pitchFamily="34" charset="0"/>
              <a:cs typeface="Arial" panose="020B0604020202020204" pitchFamily="34" charset="0"/>
            </a:endParaRPr>
          </a:p>
          <a:p>
            <a:pPr>
              <a:spcBef>
                <a:spcPts val="1000"/>
              </a:spcBef>
            </a:pPr>
            <a:endParaRPr lang="de-DE" sz="2200" i="1" dirty="0">
              <a:latin typeface="Arial Narrow" panose="020B0606020202030204" pitchFamily="34" charset="0"/>
              <a:cs typeface="Arial" panose="020B0604020202020204" pitchFamily="34" charset="0"/>
            </a:endParaRPr>
          </a:p>
          <a:p>
            <a:pPr marL="342900" indent="-342900">
              <a:spcBef>
                <a:spcPts val="1000"/>
              </a:spcBef>
              <a:buClr>
                <a:schemeClr val="tx1"/>
              </a:buClr>
              <a:buFont typeface="Wingdings" pitchFamily="2" charset="2"/>
              <a:buChar char="Ø"/>
            </a:pPr>
            <a:r>
              <a:rPr lang="de-DE" sz="2200" i="1">
                <a:latin typeface="Arial Narrow" panose="020B0606020202030204" pitchFamily="34" charset="0"/>
                <a:cs typeface="Arial" panose="020B0604020202020204" pitchFamily="34" charset="0"/>
              </a:rPr>
              <a:t>Überlegen Sie, welche Klimawandelfolgen Sie bereits jetzt in ihrem direkten Umfeld wahrnehmen und welche Anpassungsmaßnahmen es in Ihrem Umfeld gibt. </a:t>
            </a:r>
            <a:endParaRPr lang="de-DE" sz="2200" i="1" dirty="0">
              <a:latin typeface="Arial Narrow" panose="020B0606020202030204" pitchFamily="34" charset="0"/>
              <a:cs typeface="Arial" panose="020B0604020202020204" pitchFamily="34" charset="0"/>
            </a:endParaRPr>
          </a:p>
          <a:p>
            <a:pPr marL="342900" indent="-342900">
              <a:spcBef>
                <a:spcPts val="1000"/>
              </a:spcBef>
              <a:buClr>
                <a:schemeClr val="tx1"/>
              </a:buClr>
              <a:buFont typeface="Wingdings" pitchFamily="2" charset="2"/>
              <a:buChar char="Ø"/>
            </a:pPr>
            <a:r>
              <a:rPr lang="de-DE" sz="2200" i="1">
                <a:latin typeface="Arial Narrow" panose="020B0606020202030204" pitchFamily="34" charset="0"/>
                <a:cs typeface="Arial" panose="020B0604020202020204" pitchFamily="34" charset="0"/>
              </a:rPr>
              <a:t>Machen Sie bis zur nächsten Sitzung ein Foto einer Auswirkung/einer Anpassungsmaßnahme und laden Sie es auf der Lehrplattform des Seminars hoch. </a:t>
            </a:r>
            <a:endParaRPr lang="de-DE" sz="2200" i="1" dirty="0">
              <a:latin typeface="Arial Narrow" panose="020B0606020202030204" pitchFamily="34" charset="0"/>
              <a:cs typeface="Arial" panose="020B0604020202020204" pitchFamily="34" charset="0"/>
            </a:endParaRPr>
          </a:p>
          <a:p>
            <a:endParaRPr lang="de-DE" sz="2200" i="1">
              <a:latin typeface="Arial Narrow" panose="020B0606020202030204" pitchFamily="34" charset="0"/>
              <a:cs typeface="Arial" panose="020B0604020202020204" pitchFamily="34" charset="0"/>
            </a:endParaRPr>
          </a:p>
          <a:p>
            <a:r>
              <a:rPr lang="de-DE" sz="2200" i="1">
                <a:latin typeface="Arial Narrow" panose="020B0606020202030204" pitchFamily="34" charset="0"/>
                <a:cs typeface="Arial" panose="020B0604020202020204" pitchFamily="34" charset="0"/>
              </a:rPr>
              <a:t> </a:t>
            </a:r>
          </a:p>
        </p:txBody>
      </p:sp>
      <p:pic>
        <p:nvPicPr>
          <p:cNvPr id="9" name="Grafik 8" descr="Gruppenbrainstorming mit einfarbiger Füllung">
            <a:extLst>
              <a:ext uri="{FF2B5EF4-FFF2-40B4-BE49-F238E27FC236}">
                <a16:creationId xmlns:a16="http://schemas.microsoft.com/office/drawing/2014/main" id="{0E77E14A-5795-B3F4-52F8-230D8DFDF66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365200">
            <a:off x="10435124" y="-33593"/>
            <a:ext cx="1440000" cy="1440000"/>
          </a:xfrm>
          <a:prstGeom prst="rect">
            <a:avLst/>
          </a:prstGeom>
        </p:spPr>
      </p:pic>
      <p:sp>
        <p:nvSpPr>
          <p:cNvPr id="6" name="Textfeld 5">
            <a:extLst>
              <a:ext uri="{FF2B5EF4-FFF2-40B4-BE49-F238E27FC236}">
                <a16:creationId xmlns:a16="http://schemas.microsoft.com/office/drawing/2014/main" id="{5748ED78-9810-8305-BF03-9BF994B475C6}"/>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53F6817E-FEB9-6BC1-AFE9-1EB9ACC1F473}"/>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5002975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47C753-D556-39BD-4980-D6198AB2DBC3}"/>
            </a:ext>
          </a:extLst>
        </p:cNvPr>
        <p:cNvGrpSpPr/>
        <p:nvPr/>
      </p:nvGrpSpPr>
      <p:grpSpPr>
        <a:xfrm>
          <a:off x="0" y="0"/>
          <a:ext cx="0" cy="0"/>
          <a:chOff x="0" y="0"/>
          <a:chExt cx="0" cy="0"/>
        </a:xfrm>
      </p:grpSpPr>
      <p:sp>
        <p:nvSpPr>
          <p:cNvPr id="12" name="Rechteck 11">
            <a:extLst>
              <a:ext uri="{FF2B5EF4-FFF2-40B4-BE49-F238E27FC236}">
                <a16:creationId xmlns:a16="http://schemas.microsoft.com/office/drawing/2014/main" id="{2D98D7C6-B6FF-2867-02B1-68BE15D0CA1F}"/>
              </a:ext>
            </a:extLst>
          </p:cNvPr>
          <p:cNvSpPr/>
          <p:nvPr/>
        </p:nvSpPr>
        <p:spPr>
          <a:xfrm>
            <a:off x="545177" y="2389194"/>
            <a:ext cx="5212080" cy="61209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CC47B1A0-41EF-1085-ABA9-F05A2EDA395D}"/>
              </a:ext>
            </a:extLst>
          </p:cNvPr>
          <p:cNvSpPr txBox="1"/>
          <p:nvPr/>
        </p:nvSpPr>
        <p:spPr>
          <a:xfrm>
            <a:off x="545177" y="479063"/>
            <a:ext cx="9929321" cy="1208023"/>
          </a:xfrm>
          <a:prstGeom prst="rect">
            <a:avLst/>
          </a:prstGeom>
          <a:noFill/>
        </p:spPr>
        <p:txBody>
          <a:bodyPr wrap="none" rtlCol="0">
            <a:spAutoFit/>
          </a:bodyPr>
          <a:lstStyle/>
          <a:p>
            <a:pPr>
              <a:lnSpc>
                <a:spcPts val="3900"/>
              </a:lnSpc>
            </a:pPr>
            <a:r>
              <a:rPr lang="de-DE" sz="4000" b="1" cap="all">
                <a:latin typeface="Arial" panose="020B0604020202020204" pitchFamily="34" charset="0"/>
                <a:cs typeface="Arial" panose="020B0604020202020204" pitchFamily="34" charset="0"/>
              </a:rPr>
              <a:t>Teil c: </a:t>
            </a:r>
            <a:r>
              <a:rPr lang="de-DE" sz="4000" cap="all">
                <a:latin typeface="Arial" panose="020B0604020202020204" pitchFamily="34" charset="0"/>
                <a:cs typeface="Arial" panose="020B0604020202020204" pitchFamily="34" charset="0"/>
              </a:rPr>
              <a:t>Rolle und Kompetenzen </a:t>
            </a:r>
          </a:p>
          <a:p>
            <a:r>
              <a:rPr lang="de-DE" sz="4000" cap="all">
                <a:latin typeface="Arial" panose="020B0604020202020204" pitchFamily="34" charset="0"/>
                <a:cs typeface="Arial" panose="020B0604020202020204" pitchFamily="34" charset="0"/>
              </a:rPr>
              <a:t>kommunaler </a:t>
            </a:r>
            <a:r>
              <a:rPr lang="de-DE" sz="4000" cap="all" dirty="0">
                <a:latin typeface="Arial" panose="020B0604020202020204" pitchFamily="34" charset="0"/>
                <a:cs typeface="Arial" panose="020B0604020202020204" pitchFamily="34" charset="0"/>
              </a:rPr>
              <a:t>Klimamanager*innen</a:t>
            </a:r>
          </a:p>
        </p:txBody>
      </p:sp>
      <p:sp>
        <p:nvSpPr>
          <p:cNvPr id="9" name="Rechteck 8">
            <a:extLst>
              <a:ext uri="{FF2B5EF4-FFF2-40B4-BE49-F238E27FC236}">
                <a16:creationId xmlns:a16="http://schemas.microsoft.com/office/drawing/2014/main" id="{822973D7-94AC-03C9-1EC8-31F9BF5BA912}"/>
              </a:ext>
            </a:extLst>
          </p:cNvPr>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F9CB009C-920D-26C2-D3E2-EB7545E9EB02}"/>
              </a:ext>
            </a:extLst>
          </p:cNvPr>
          <p:cNvSpPr/>
          <p:nvPr/>
        </p:nvSpPr>
        <p:spPr>
          <a:xfrm>
            <a:off x="547083" y="6081924"/>
            <a:ext cx="4171566" cy="3651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F11494F-E797-B3F9-92CB-513921D158F7}"/>
              </a:ext>
            </a:extLst>
          </p:cNvPr>
          <p:cNvSpPr/>
          <p:nvPr/>
        </p:nvSpPr>
        <p:spPr>
          <a:xfrm>
            <a:off x="9932004" y="5529771"/>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5">
            <a:extLst>
              <a:ext uri="{FF2B5EF4-FFF2-40B4-BE49-F238E27FC236}">
                <a16:creationId xmlns:a16="http://schemas.microsoft.com/office/drawing/2014/main" id="{E95C2B7C-DCFE-42F4-EDC8-A3B3962349EE}"/>
              </a:ext>
            </a:extLst>
          </p:cNvPr>
          <p:cNvSpPr>
            <a:spLocks noGrp="1"/>
          </p:cNvSpPr>
          <p:nvPr/>
        </p:nvSpPr>
        <p:spPr>
          <a:xfrm>
            <a:off x="486553" y="5278635"/>
            <a:ext cx="11633100"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a:solidFill>
                  <a:schemeClr val="tx1"/>
                </a:solidFill>
              </a:rPr>
              <a:t>Abbildung: „Studierende auf dem Weg ins Biotop“ von Leuphana Universität/Jannis </a:t>
            </a:r>
            <a:r>
              <a:rPr lang="de-DE" sz="1400" err="1">
                <a:solidFill>
                  <a:schemeClr val="tx1"/>
                </a:solidFill>
              </a:rPr>
              <a:t>Muser</a:t>
            </a:r>
            <a:r>
              <a:rPr lang="de-DE" sz="1400">
                <a:solidFill>
                  <a:schemeClr val="tx1"/>
                </a:solidFill>
              </a:rPr>
              <a:t>.</a:t>
            </a:r>
          </a:p>
        </p:txBody>
      </p:sp>
      <p:pic>
        <p:nvPicPr>
          <p:cNvPr id="16" name="Grafik 15">
            <a:extLst>
              <a:ext uri="{FF2B5EF4-FFF2-40B4-BE49-F238E27FC236}">
                <a16:creationId xmlns:a16="http://schemas.microsoft.com/office/drawing/2014/main" id="{B3B0A495-1FCB-4DB6-8850-0CE6CE574415}"/>
              </a:ext>
            </a:extLst>
          </p:cNvPr>
          <p:cNvPicPr>
            <a:picLocks noChangeAspect="1"/>
          </p:cNvPicPr>
          <p:nvPr/>
        </p:nvPicPr>
        <p:blipFill rotWithShape="1">
          <a:blip r:embed="rId3">
            <a:extLst>
              <a:ext uri="{28A0092B-C50C-407E-A947-70E740481C1C}">
                <a14:useLocalDpi xmlns:a14="http://schemas.microsoft.com/office/drawing/2010/main" val="0"/>
              </a:ext>
            </a:extLst>
          </a:blip>
          <a:srcRect l="-117" t="45078" r="117" b="11872"/>
          <a:stretch/>
        </p:blipFill>
        <p:spPr>
          <a:xfrm>
            <a:off x="-14224" y="1706166"/>
            <a:ext cx="12203428" cy="3509315"/>
          </a:xfrm>
          <a:prstGeom prst="rect">
            <a:avLst/>
          </a:prstGeom>
        </p:spPr>
      </p:pic>
      <p:pic>
        <p:nvPicPr>
          <p:cNvPr id="17" name="Grafik 16">
            <a:extLst>
              <a:ext uri="{FF2B5EF4-FFF2-40B4-BE49-F238E27FC236}">
                <a16:creationId xmlns:a16="http://schemas.microsoft.com/office/drawing/2014/main" id="{1388D150-3FC9-98FB-EE86-47E39226B594}"/>
              </a:ext>
            </a:extLst>
          </p:cNvPr>
          <p:cNvPicPr>
            <a:picLocks noChangeAspect="1"/>
          </p:cNvPicPr>
          <p:nvPr/>
        </p:nvPicPr>
        <p:blipFill rotWithShape="1">
          <a:blip r:embed="rId4">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18" name="Rechteck 17">
            <a:extLst>
              <a:ext uri="{FF2B5EF4-FFF2-40B4-BE49-F238E27FC236}">
                <a16:creationId xmlns:a16="http://schemas.microsoft.com/office/drawing/2014/main" id="{C5856843-D3DD-9A6F-EA12-17B9AE27CF8B}"/>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5">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7">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19" name="Grafik 18">
            <a:extLst>
              <a:ext uri="{FF2B5EF4-FFF2-40B4-BE49-F238E27FC236}">
                <a16:creationId xmlns:a16="http://schemas.microsoft.com/office/drawing/2014/main" id="{947A3850-186D-5B6E-A40D-5D84FAD0F5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20" name="Grafik 19">
            <a:extLst>
              <a:ext uri="{FF2B5EF4-FFF2-40B4-BE49-F238E27FC236}">
                <a16:creationId xmlns:a16="http://schemas.microsoft.com/office/drawing/2014/main" id="{E946A55D-DC6A-909B-403B-89AA50521D1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21" name="Textplatzhalter 4">
            <a:extLst>
              <a:ext uri="{FF2B5EF4-FFF2-40B4-BE49-F238E27FC236}">
                <a16:creationId xmlns:a16="http://schemas.microsoft.com/office/drawing/2014/main" id="{8D892BFF-E324-1389-81C2-84FA607D3036}"/>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2330017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ACCFD-71F6-3EB6-45D0-9C0078668592}"/>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05D23191-FFC9-07B0-FF8B-2A0BC8CC1274}"/>
              </a:ext>
            </a:extLst>
          </p:cNvPr>
          <p:cNvSpPr txBox="1"/>
          <p:nvPr/>
        </p:nvSpPr>
        <p:spPr>
          <a:xfrm>
            <a:off x="635203" y="558228"/>
            <a:ext cx="10922000"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000" b="1" dirty="0">
                <a:solidFill>
                  <a:srgbClr val="000000"/>
                </a:solidFill>
                <a:latin typeface="Arial"/>
                <a:cs typeface="Arial"/>
              </a:rPr>
              <a:t>ANFORDERUNG AN KLIMAMANAGER*INNEN</a:t>
            </a:r>
          </a:p>
        </p:txBody>
      </p:sp>
      <p:pic>
        <p:nvPicPr>
          <p:cNvPr id="6" name="Grafik 5" descr="Gruppenbrainstorming mit einfarbiger Füllung">
            <a:extLst>
              <a:ext uri="{FF2B5EF4-FFF2-40B4-BE49-F238E27FC236}">
                <a16:creationId xmlns:a16="http://schemas.microsoft.com/office/drawing/2014/main" id="{7C6A0141-2C76-9FC7-E8B8-B8098BD84E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365200">
            <a:off x="10303599" y="72284"/>
            <a:ext cx="1440000" cy="1440000"/>
          </a:xfrm>
          <a:prstGeom prst="rect">
            <a:avLst/>
          </a:prstGeom>
        </p:spPr>
      </p:pic>
      <p:sp>
        <p:nvSpPr>
          <p:cNvPr id="9" name="Textplatzhalter 3">
            <a:extLst>
              <a:ext uri="{FF2B5EF4-FFF2-40B4-BE49-F238E27FC236}">
                <a16:creationId xmlns:a16="http://schemas.microsoft.com/office/drawing/2014/main" id="{5D67BEB0-CAAD-61AC-4E98-DAE95C5AF051}"/>
              </a:ext>
            </a:extLst>
          </p:cNvPr>
          <p:cNvSpPr txBox="1">
            <a:spLocks/>
          </p:cNvSpPr>
          <p:nvPr/>
        </p:nvSpPr>
        <p:spPr>
          <a:xfrm>
            <a:off x="976191" y="1963752"/>
            <a:ext cx="10232583" cy="2848880"/>
          </a:xfrm>
          <a:prstGeom prst="rect">
            <a:avLst/>
          </a:prstGeom>
        </p:spPr>
        <p:txBody>
          <a:bodyPr vert="horz" lIns="91440" tIns="45720" rIns="91440" bIns="45720" rtlCol="0" anchor="ctr">
            <a:norm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1000"/>
              </a:spcBef>
              <a:buSzPct val="70000"/>
            </a:pPr>
            <a:r>
              <a:rPr lang="de-DE" sz="2200" i="1" dirty="0">
                <a:latin typeface="Arial Narrow" panose="020B0606020202030204" pitchFamily="34" charset="0"/>
              </a:rPr>
              <a:t>Nachdem Sie nun bereits wissen, welche Themenbereiche in das Aufgabengebiet von kommunalen Klimamanager*innen fallen und wie diese bearbeitet werden können, überlegen Sie: </a:t>
            </a:r>
          </a:p>
          <a:p>
            <a:pPr>
              <a:spcBef>
                <a:spcPts val="1000"/>
              </a:spcBef>
              <a:buSzPct val="70000"/>
            </a:pPr>
            <a:endParaRPr lang="de-DE" sz="2200" i="1" dirty="0">
              <a:latin typeface="Arial Narrow" panose="020B0606020202030204" pitchFamily="34" charset="0"/>
            </a:endParaRPr>
          </a:p>
          <a:p>
            <a:pPr marL="457200" indent="-457200">
              <a:spcBef>
                <a:spcPts val="1000"/>
              </a:spcBef>
              <a:buClr>
                <a:schemeClr val="tx1"/>
              </a:buClr>
              <a:buSzPct val="100000"/>
              <a:buFont typeface="+mj-lt"/>
              <a:buAutoNum type="arabicPeriod"/>
            </a:pPr>
            <a:r>
              <a:rPr lang="de-DE" sz="2200" i="1" dirty="0">
                <a:latin typeface="Arial Narrow" panose="020B0606020202030204" pitchFamily="34" charset="0"/>
              </a:rPr>
              <a:t>Welche Anforderungen bestehen an Klimamanager*innen?</a:t>
            </a:r>
          </a:p>
          <a:p>
            <a:pPr marL="457200" indent="-457200">
              <a:spcBef>
                <a:spcPts val="1000"/>
              </a:spcBef>
              <a:buClr>
                <a:schemeClr val="tx1"/>
              </a:buClr>
              <a:buSzPct val="100000"/>
              <a:buFont typeface="+mj-lt"/>
              <a:buAutoNum type="arabicPeriod"/>
            </a:pPr>
            <a:r>
              <a:rPr lang="de-DE" sz="2200" i="1" dirty="0">
                <a:latin typeface="Arial Narrow" panose="020B0606020202030204" pitchFamily="34" charset="0"/>
              </a:rPr>
              <a:t>Welche Fähigkeiten benötigen Klimamanager*innen? </a:t>
            </a:r>
          </a:p>
          <a:p>
            <a:pPr>
              <a:lnSpc>
                <a:spcPts val="2200"/>
              </a:lnSpc>
              <a:buSzPct val="70000"/>
            </a:pPr>
            <a:endParaRPr lang="de-DE" dirty="0">
              <a:latin typeface="Arial Narrow" panose="020B0606020202030204" pitchFamily="34" charset="0"/>
            </a:endParaRPr>
          </a:p>
        </p:txBody>
      </p:sp>
      <p:sp>
        <p:nvSpPr>
          <p:cNvPr id="12" name="Foliennummernplatzhalter 4">
            <a:extLst>
              <a:ext uri="{FF2B5EF4-FFF2-40B4-BE49-F238E27FC236}">
                <a16:creationId xmlns:a16="http://schemas.microsoft.com/office/drawing/2014/main" id="{DF8F5041-CACD-E492-E78C-347AC1C73D56}"/>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33</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0B2692CA-6003-47C1-E920-1149B0B5E63F}"/>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2" name="Textfeld 1">
            <a:extLst>
              <a:ext uri="{FF2B5EF4-FFF2-40B4-BE49-F238E27FC236}">
                <a16:creationId xmlns:a16="http://schemas.microsoft.com/office/drawing/2014/main" id="{78AEA337-0CFA-2ED9-1832-9B093D41116E}"/>
              </a:ext>
            </a:extLst>
          </p:cNvPr>
          <p:cNvSpPr txBox="1"/>
          <p:nvPr/>
        </p:nvSpPr>
        <p:spPr bwMode="auto">
          <a:xfrm>
            <a:off x="10112434" y="6537219"/>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4" name="Grafik 3">
            <a:extLst>
              <a:ext uri="{FF2B5EF4-FFF2-40B4-BE49-F238E27FC236}">
                <a16:creationId xmlns:a16="http://schemas.microsoft.com/office/drawing/2014/main" id="{BA67A90E-AA76-BBE3-767D-5BAE46BEB906}"/>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61887"/>
            <a:ext cx="823240" cy="288032"/>
          </a:xfrm>
          <a:prstGeom prst="rect">
            <a:avLst/>
          </a:prstGeom>
        </p:spPr>
      </p:pic>
    </p:spTree>
    <p:extLst>
      <p:ext uri="{BB962C8B-B14F-4D97-AF65-F5344CB8AC3E}">
        <p14:creationId xmlns:p14="http://schemas.microsoft.com/office/powerpoint/2010/main" val="4102663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A4D908-5A5B-C709-8BA9-0CC3BA97E01A}"/>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089F73BF-1803-DB6E-00F7-E8726156FEC5}"/>
              </a:ext>
            </a:extLst>
          </p:cNvPr>
          <p:cNvSpPr txBox="1">
            <a:spLocks/>
          </p:cNvSpPr>
          <p:nvPr/>
        </p:nvSpPr>
        <p:spPr>
          <a:xfrm>
            <a:off x="635203" y="1297858"/>
            <a:ext cx="8821845" cy="4798142"/>
          </a:xfrm>
          <a:prstGeom prst="rect">
            <a:avLst/>
          </a:prstGeom>
        </p:spPr>
        <p:txBody>
          <a:bodyPr vert="horz" lIns="91440" tIns="45720" rIns="91440" bIns="45720" rtlCol="0" anchor="t">
            <a:norm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pPr>
            <a:r>
              <a:rPr lang="de-DE" sz="2200" dirty="0">
                <a:latin typeface="Arial Narrow" panose="020B0606020202030204" pitchFamily="34" charset="0"/>
              </a:rPr>
              <a:t>Klimaanpassungsmanager*innen </a:t>
            </a:r>
            <a:r>
              <a:rPr lang="de-DE" sz="2200" i="1" dirty="0">
                <a:latin typeface="Arial Narrow" panose="020B0606020202030204" pitchFamily="34" charset="0"/>
              </a:rPr>
              <a:t>(KAM) oder </a:t>
            </a:r>
            <a:r>
              <a:rPr lang="de-DE" sz="2200" dirty="0">
                <a:latin typeface="Arial Narrow" panose="020B0606020202030204" pitchFamily="34" charset="0"/>
              </a:rPr>
              <a:t>Klimamanager*innen spielen eine zentrale Rolle als Bindeglied und Gestalter*innen präventiver Maßnahmen.</a:t>
            </a:r>
          </a:p>
          <a:p>
            <a:pPr algn="l">
              <a:spcBef>
                <a:spcPts val="1000"/>
              </a:spcBef>
            </a:pPr>
            <a:r>
              <a:rPr lang="de-DE" sz="2200" dirty="0">
                <a:latin typeface="Arial Narrow" panose="020B0606020202030204" pitchFamily="34" charset="0"/>
              </a:rPr>
              <a:t>Zu den wesentlichen Qualifikationen für diese Position gehören:</a:t>
            </a:r>
          </a:p>
          <a:p>
            <a:pPr marL="342900" indent="-342900" algn="l">
              <a:spcBef>
                <a:spcPts val="1000"/>
              </a:spcBef>
              <a:buFont typeface="Symbol" panose="05050102010706020507" pitchFamily="18" charset="2"/>
              <a:buChar char="-"/>
            </a:pPr>
            <a:r>
              <a:rPr lang="de-DE" sz="2200" dirty="0">
                <a:latin typeface="Arial Narrow" panose="020B0606020202030204" pitchFamily="34" charset="0"/>
              </a:rPr>
              <a:t>Fachliches Verständnis der Auswirkungen und Folgen der Klimakrise</a:t>
            </a:r>
          </a:p>
          <a:p>
            <a:pPr marL="342900" indent="-342900" algn="l">
              <a:spcBef>
                <a:spcPts val="1000"/>
              </a:spcBef>
              <a:buFont typeface="Symbol" panose="05050102010706020507" pitchFamily="18" charset="2"/>
              <a:buChar char="-"/>
            </a:pPr>
            <a:r>
              <a:rPr lang="de-DE" sz="2200" dirty="0">
                <a:latin typeface="Arial Narrow" panose="020B0606020202030204" pitchFamily="34" charset="0"/>
              </a:rPr>
              <a:t>Kenntnisse in der Planung und Umsetzung von Klimaanpassungsmaßnahmen</a:t>
            </a:r>
          </a:p>
          <a:p>
            <a:pPr marL="342900" indent="-342900" algn="l">
              <a:spcBef>
                <a:spcPts val="1000"/>
              </a:spcBef>
              <a:buFont typeface="Symbol" panose="05050102010706020507" pitchFamily="18" charset="2"/>
              <a:buChar char="-"/>
            </a:pPr>
            <a:r>
              <a:rPr lang="de-DE" sz="2200" dirty="0">
                <a:latin typeface="Arial Narrow" panose="020B0606020202030204" pitchFamily="34" charset="0"/>
              </a:rPr>
              <a:t>Methodenkompetenzen wie Moderations-, Kommunikations-, Präsentations- und Verhandlungsgeschick</a:t>
            </a:r>
          </a:p>
          <a:p>
            <a:pPr marL="342900" indent="-342900" algn="l">
              <a:spcBef>
                <a:spcPts val="1000"/>
              </a:spcBef>
              <a:buFont typeface="Symbol" panose="05050102010706020507" pitchFamily="18" charset="2"/>
              <a:buChar char="-"/>
            </a:pPr>
            <a:r>
              <a:rPr lang="de-DE" sz="2200" dirty="0">
                <a:latin typeface="Arial Narrow" panose="020B0606020202030204" pitchFamily="34" charset="0"/>
              </a:rPr>
              <a:t>Erfahrung im Projektmanagement</a:t>
            </a:r>
          </a:p>
          <a:p>
            <a:pPr marL="342900" indent="-342900" algn="l">
              <a:spcBef>
                <a:spcPts val="1000"/>
              </a:spcBef>
              <a:buFont typeface="Symbol" panose="05050102010706020507" pitchFamily="18" charset="2"/>
              <a:buChar char="-"/>
            </a:pPr>
            <a:r>
              <a:rPr lang="de-DE" sz="2200" dirty="0">
                <a:latin typeface="Arial Narrow" panose="020B0606020202030204" pitchFamily="34" charset="0"/>
              </a:rPr>
              <a:t>Von Vorteil: Kenntnisse über Abläufe und Strukturen in kommunalen Verwaltungen</a:t>
            </a:r>
          </a:p>
        </p:txBody>
      </p:sp>
      <p:sp>
        <p:nvSpPr>
          <p:cNvPr id="3" name="object 3">
            <a:extLst>
              <a:ext uri="{FF2B5EF4-FFF2-40B4-BE49-F238E27FC236}">
                <a16:creationId xmlns:a16="http://schemas.microsoft.com/office/drawing/2014/main" id="{3624A574-B2DB-87B8-7400-B54A204D2DD0}"/>
              </a:ext>
            </a:extLst>
          </p:cNvPr>
          <p:cNvSpPr txBox="1"/>
          <p:nvPr/>
        </p:nvSpPr>
        <p:spPr>
          <a:xfrm>
            <a:off x="635203" y="558228"/>
            <a:ext cx="10922000" cy="461665"/>
          </a:xfrm>
          <a:prstGeom prst="rect">
            <a:avLst/>
          </a:prstGeom>
        </p:spPr>
        <p:txBody>
          <a:bodyPr vert="horz" wrap="square" lIns="0" tIns="0" rIns="0" bIns="0" rtlCol="0">
            <a:spAutoFit/>
          </a:bodyPr>
          <a:lstStyle/>
          <a:p>
            <a:pPr marL="0" marR="0">
              <a:lnSpc>
                <a:spcPts val="3579"/>
              </a:lnSpc>
              <a:spcBef>
                <a:spcPts val="0"/>
              </a:spcBef>
              <a:spcAft>
                <a:spcPts val="0"/>
              </a:spcAft>
            </a:pPr>
            <a:r>
              <a:rPr lang="de-DE" sz="3200" b="1">
                <a:solidFill>
                  <a:srgbClr val="000000"/>
                </a:solidFill>
                <a:latin typeface="Arial"/>
                <a:cs typeface="Arial"/>
              </a:rPr>
              <a:t>ANFORDERUNG AN KLIMAMANAGER*INNEN</a:t>
            </a:r>
          </a:p>
        </p:txBody>
      </p:sp>
      <p:pic>
        <p:nvPicPr>
          <p:cNvPr id="9" name="Grafik 8" descr="Gruppenbrainstorming mit einfarbiger Füllung">
            <a:extLst>
              <a:ext uri="{FF2B5EF4-FFF2-40B4-BE49-F238E27FC236}">
                <a16:creationId xmlns:a16="http://schemas.microsoft.com/office/drawing/2014/main" id="{0EB7D694-183F-6DDE-8DA7-575E57C041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365200">
            <a:off x="10116676" y="1260401"/>
            <a:ext cx="1440000" cy="1440000"/>
          </a:xfrm>
          <a:prstGeom prst="rect">
            <a:avLst/>
          </a:prstGeom>
        </p:spPr>
      </p:pic>
      <p:sp>
        <p:nvSpPr>
          <p:cNvPr id="10" name="Textfeld 9">
            <a:extLst>
              <a:ext uri="{FF2B5EF4-FFF2-40B4-BE49-F238E27FC236}">
                <a16:creationId xmlns:a16="http://schemas.microsoft.com/office/drawing/2014/main" id="{53A38B4A-5667-E9BE-12DE-218080ECD82E}"/>
              </a:ext>
            </a:extLst>
          </p:cNvPr>
          <p:cNvSpPr txBox="1"/>
          <p:nvPr/>
        </p:nvSpPr>
        <p:spPr>
          <a:xfrm>
            <a:off x="9556154" y="2586315"/>
            <a:ext cx="1903751" cy="400110"/>
          </a:xfrm>
          <a:prstGeom prst="rect">
            <a:avLst/>
          </a:prstGeom>
          <a:noFill/>
        </p:spPr>
        <p:txBody>
          <a:bodyPr wrap="square" rtlCol="0">
            <a:spAutoFit/>
          </a:bodyPr>
          <a:lstStyle/>
          <a:p>
            <a:r>
              <a:rPr lang="de-DE" sz="2000" b="1" i="1" dirty="0">
                <a:latin typeface="Arial Narrow" panose="020B0604020202020204" pitchFamily="34" charset="0"/>
                <a:cs typeface="Arial Narrow" panose="020B0604020202020204" pitchFamily="34" charset="0"/>
              </a:rPr>
              <a:t>+ Ihre Ideen!</a:t>
            </a:r>
          </a:p>
        </p:txBody>
      </p:sp>
      <p:sp>
        <p:nvSpPr>
          <p:cNvPr id="15" name="Foliennummernplatzhalter 4">
            <a:extLst>
              <a:ext uri="{FF2B5EF4-FFF2-40B4-BE49-F238E27FC236}">
                <a16:creationId xmlns:a16="http://schemas.microsoft.com/office/drawing/2014/main" id="{3333EADF-016C-3120-F9A1-27C039C8ED59}"/>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34</a:t>
            </a:fld>
            <a:endParaRPr lang="de-DE" sz="1600">
              <a:latin typeface="Arial" panose="020B0604020202020204" pitchFamily="34" charset="0"/>
              <a:cs typeface="Arial" panose="020B0604020202020204" pitchFamily="34" charset="0"/>
            </a:endParaRPr>
          </a:p>
        </p:txBody>
      </p:sp>
      <p:sp>
        <p:nvSpPr>
          <p:cNvPr id="16" name="Fußzeilenplatzhalter 4">
            <a:extLst>
              <a:ext uri="{FF2B5EF4-FFF2-40B4-BE49-F238E27FC236}">
                <a16:creationId xmlns:a16="http://schemas.microsoft.com/office/drawing/2014/main" id="{57C2A347-80AE-9102-CC7C-21786D234D33}"/>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5" name="Rechteck 4">
            <a:extLst>
              <a:ext uri="{FF2B5EF4-FFF2-40B4-BE49-F238E27FC236}">
                <a16:creationId xmlns:a16="http://schemas.microsoft.com/office/drawing/2014/main" id="{15DC91A7-3F7B-B34B-A740-CA6DEF952A56}"/>
              </a:ext>
            </a:extLst>
          </p:cNvPr>
          <p:cNvSpPr/>
          <p:nvPr/>
        </p:nvSpPr>
        <p:spPr>
          <a:xfrm>
            <a:off x="9506110" y="4223714"/>
            <a:ext cx="2436702" cy="2045236"/>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Wenn möglich, laden Sie die für Klimamanagement zuständige Person ein, um aus ihrem Berufsalltag zu berichten.</a:t>
            </a:r>
          </a:p>
        </p:txBody>
      </p:sp>
      <p:pic>
        <p:nvPicPr>
          <p:cNvPr id="6" name="Grafik 5" descr="Glühbirne und Zahnrad mit einfarbiger Füllung">
            <a:extLst>
              <a:ext uri="{FF2B5EF4-FFF2-40B4-BE49-F238E27FC236}">
                <a16:creationId xmlns:a16="http://schemas.microsoft.com/office/drawing/2014/main" id="{42FCB4B6-D300-A204-C5E1-B824FA6BB24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71760" y="3558840"/>
            <a:ext cx="914400" cy="914400"/>
          </a:xfrm>
          <a:prstGeom prst="rect">
            <a:avLst/>
          </a:prstGeom>
        </p:spPr>
      </p:pic>
      <p:sp>
        <p:nvSpPr>
          <p:cNvPr id="4" name="Textfeld 3">
            <a:extLst>
              <a:ext uri="{FF2B5EF4-FFF2-40B4-BE49-F238E27FC236}">
                <a16:creationId xmlns:a16="http://schemas.microsoft.com/office/drawing/2014/main" id="{1B137435-44E8-BCDF-8238-AE35646D1CE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87514DB1-B4FD-B8BE-7CE4-73817B37B4E3}"/>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883057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A2DCD-BCA8-B774-113C-3FF3BA746350}"/>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602D7A46-03A8-587E-9A18-A67DF0E23A04}"/>
              </a:ext>
            </a:extLst>
          </p:cNvPr>
          <p:cNvSpPr txBox="1">
            <a:spLocks/>
          </p:cNvSpPr>
          <p:nvPr/>
        </p:nvSpPr>
        <p:spPr>
          <a:xfrm>
            <a:off x="629697" y="1612293"/>
            <a:ext cx="7579407" cy="2434777"/>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buSzPct val="70000"/>
            </a:pPr>
            <a:r>
              <a:rPr lang="de-DE" sz="2200">
                <a:latin typeface="Arial Narrow" panose="020B0606020202030204" pitchFamily="34" charset="0"/>
              </a:rPr>
              <a:t>Vielfalt und Herausforderung der Arbeitsbereiche: </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Erarbeitung der Klimaanpassungskonzepte</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Steuerung, Koordination und Akquise</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Sensibilisierung und Beteiligung</a:t>
            </a:r>
            <a:endParaRPr lang="de-DE" sz="2200" dirty="0">
              <a:latin typeface="Arial Narrow" panose="020B0606020202030204" pitchFamily="34" charset="0"/>
            </a:endParaRPr>
          </a:p>
          <a:p>
            <a:pPr marL="342900" indent="-342900" algn="l">
              <a:spcBef>
                <a:spcPts val="1000"/>
              </a:spcBef>
              <a:buSzPct val="90000"/>
              <a:buFont typeface="Symbol" pitchFamily="2" charset="2"/>
              <a:buChar char="-"/>
            </a:pPr>
            <a:r>
              <a:rPr lang="de-DE" sz="2200">
                <a:latin typeface="Arial Narrow" panose="020B0606020202030204" pitchFamily="34" charset="0"/>
              </a:rPr>
              <a:t>Kommunikation und Öffentlichkeitsarbeit</a:t>
            </a:r>
            <a:endParaRPr lang="de-DE" sz="2200" dirty="0">
              <a:latin typeface="Arial Narrow" panose="020B0606020202030204" pitchFamily="34" charset="0"/>
            </a:endParaRPr>
          </a:p>
        </p:txBody>
      </p:sp>
      <p:sp>
        <p:nvSpPr>
          <p:cNvPr id="3" name="object 3">
            <a:extLst>
              <a:ext uri="{FF2B5EF4-FFF2-40B4-BE49-F238E27FC236}">
                <a16:creationId xmlns:a16="http://schemas.microsoft.com/office/drawing/2014/main" id="{87CC7C90-85F7-9FA8-B122-D94DB6DC9872}"/>
              </a:ext>
            </a:extLst>
          </p:cNvPr>
          <p:cNvSpPr txBox="1"/>
          <p:nvPr/>
        </p:nvSpPr>
        <p:spPr>
          <a:xfrm>
            <a:off x="635203" y="558228"/>
            <a:ext cx="10922000" cy="461665"/>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ANFORDERUNG AN KLIMAMANAGER*INNEN</a:t>
            </a:r>
          </a:p>
        </p:txBody>
      </p:sp>
      <p:sp>
        <p:nvSpPr>
          <p:cNvPr id="4" name="Rechteck 3">
            <a:extLst>
              <a:ext uri="{FF2B5EF4-FFF2-40B4-BE49-F238E27FC236}">
                <a16:creationId xmlns:a16="http://schemas.microsoft.com/office/drawing/2014/main" id="{0018A0F8-7346-846B-6C18-42CD6B5FC833}"/>
              </a:ext>
            </a:extLst>
          </p:cNvPr>
          <p:cNvSpPr/>
          <p:nvPr/>
        </p:nvSpPr>
        <p:spPr>
          <a:xfrm>
            <a:off x="6411074" y="1834886"/>
            <a:ext cx="5363110" cy="1594113"/>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ts val="2200"/>
              </a:lnSpc>
              <a:spcBef>
                <a:spcPts val="1000"/>
              </a:spcBef>
              <a:buSzPct val="70000"/>
            </a:pPr>
            <a:r>
              <a:rPr lang="de-DE" b="1" dirty="0">
                <a:solidFill>
                  <a:schemeClr val="tx1"/>
                </a:solidFill>
              </a:rPr>
              <a:t>Akteur*innen</a:t>
            </a:r>
            <a:r>
              <a:rPr lang="de-DE" b="1">
                <a:solidFill>
                  <a:schemeClr val="tx1"/>
                </a:solidFill>
              </a:rPr>
              <a:t> im Portrait beim Zentrum </a:t>
            </a:r>
            <a:r>
              <a:rPr lang="de-DE" b="1" err="1">
                <a:solidFill>
                  <a:schemeClr val="tx1"/>
                </a:solidFill>
              </a:rPr>
              <a:t>KlimaAnpassung</a:t>
            </a:r>
            <a:r>
              <a:rPr lang="de-DE" b="1">
                <a:solidFill>
                  <a:schemeClr val="tx1"/>
                </a:solidFill>
              </a:rPr>
              <a:t>: </a:t>
            </a:r>
            <a:br>
              <a:rPr lang="de-DE" b="1">
                <a:solidFill>
                  <a:schemeClr val="tx1"/>
                </a:solidFill>
              </a:rPr>
            </a:br>
            <a:r>
              <a:rPr lang="de-DE">
                <a:solidFill>
                  <a:schemeClr val="tx1"/>
                </a:solidFill>
                <a:latin typeface="Arial Narrow" panose="020B0606020202030204" pitchFamily="34" charset="0"/>
              </a:rPr>
              <a:t>Video: </a:t>
            </a:r>
            <a:r>
              <a:rPr lang="de-DE" sz="1800">
                <a:solidFill>
                  <a:schemeClr val="tx1"/>
                </a:solidFill>
                <a:latin typeface="Arial Narrow" panose="020B0606020202030204" pitchFamily="34" charset="0"/>
                <a:hlinkClick r:id="rId3"/>
              </a:rPr>
              <a:t>8 Fragen – 8 Antworten</a:t>
            </a:r>
            <a:endParaRPr lang="de-DE">
              <a:solidFill>
                <a:schemeClr val="tx1"/>
              </a:solidFill>
              <a:latin typeface="Arial Narrow" panose="020B0606020202030204" pitchFamily="34" charset="0"/>
            </a:endParaRPr>
          </a:p>
          <a:p>
            <a:pPr algn="l">
              <a:lnSpc>
                <a:spcPts val="2200"/>
              </a:lnSpc>
              <a:spcBef>
                <a:spcPts val="1000"/>
              </a:spcBef>
              <a:buSzPct val="70000"/>
            </a:pPr>
            <a:r>
              <a:rPr lang="de-DE" sz="1800">
                <a:solidFill>
                  <a:schemeClr val="tx1"/>
                </a:solidFill>
                <a:latin typeface="Arial Narrow" panose="020B0606020202030204" pitchFamily="34" charset="0"/>
                <a:hlinkClick r:id="rId4"/>
              </a:rPr>
              <a:t>Video-Portraits</a:t>
            </a:r>
            <a:r>
              <a:rPr lang="de-DE" sz="1800">
                <a:solidFill>
                  <a:schemeClr val="tx1"/>
                </a:solidFill>
                <a:latin typeface="Arial Narrow" panose="020B0606020202030204" pitchFamily="34" charset="0"/>
              </a:rPr>
              <a:t> beim ZKA</a:t>
            </a:r>
          </a:p>
        </p:txBody>
      </p:sp>
      <p:pic>
        <p:nvPicPr>
          <p:cNvPr id="6" name="Grafik 5" descr="Wiedergabe mit einfarbiger Füllung">
            <a:extLst>
              <a:ext uri="{FF2B5EF4-FFF2-40B4-BE49-F238E27FC236}">
                <a16:creationId xmlns:a16="http://schemas.microsoft.com/office/drawing/2014/main" id="{6CFBB85C-B116-AF7F-F41B-0E247EA25ED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98368" y="2403510"/>
            <a:ext cx="705987" cy="705987"/>
          </a:xfrm>
          <a:prstGeom prst="rect">
            <a:avLst/>
          </a:prstGeom>
        </p:spPr>
      </p:pic>
      <p:sp>
        <p:nvSpPr>
          <p:cNvPr id="7" name="Ring 6">
            <a:extLst>
              <a:ext uri="{FF2B5EF4-FFF2-40B4-BE49-F238E27FC236}">
                <a16:creationId xmlns:a16="http://schemas.microsoft.com/office/drawing/2014/main" id="{9F908AAB-90C1-360D-25CD-5D70FAE69BD6}"/>
              </a:ext>
            </a:extLst>
          </p:cNvPr>
          <p:cNvSpPr/>
          <p:nvPr/>
        </p:nvSpPr>
        <p:spPr>
          <a:xfrm>
            <a:off x="10608937" y="2266083"/>
            <a:ext cx="948266" cy="980843"/>
          </a:xfrm>
          <a:prstGeom prst="donut">
            <a:avLst>
              <a:gd name="adj" fmla="val 9526"/>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8" name="Foliennummernplatzhalter 4">
            <a:extLst>
              <a:ext uri="{FF2B5EF4-FFF2-40B4-BE49-F238E27FC236}">
                <a16:creationId xmlns:a16="http://schemas.microsoft.com/office/drawing/2014/main" id="{E4A28ED8-5E23-B843-FA1C-920381C986FA}"/>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35</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24469702-FAE1-E183-61EE-1C16CF1FF98A}"/>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5" name="Rechteck 4">
            <a:extLst>
              <a:ext uri="{FF2B5EF4-FFF2-40B4-BE49-F238E27FC236}">
                <a16:creationId xmlns:a16="http://schemas.microsoft.com/office/drawing/2014/main" id="{05534771-B802-19AE-7B37-C5AB170D048A}"/>
              </a:ext>
            </a:extLst>
          </p:cNvPr>
          <p:cNvSpPr/>
          <p:nvPr/>
        </p:nvSpPr>
        <p:spPr>
          <a:xfrm>
            <a:off x="706467" y="4668089"/>
            <a:ext cx="9736943" cy="123604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Die ersten 100 Tage im Klimaanpassungsmanagement: </a:t>
            </a:r>
            <a:r>
              <a:rPr lang="de-DE" dirty="0">
                <a:solidFill>
                  <a:schemeClr val="tx1"/>
                </a:solidFill>
                <a:latin typeface="Arial Narrow" panose="020B0606020202030204" pitchFamily="34" charset="0"/>
              </a:rPr>
              <a:t>Leitfaden des Zentrum </a:t>
            </a:r>
            <a:r>
              <a:rPr lang="de-DE" dirty="0" err="1">
                <a:solidFill>
                  <a:schemeClr val="tx1"/>
                </a:solidFill>
                <a:latin typeface="Arial Narrow" panose="020B0606020202030204" pitchFamily="34" charset="0"/>
              </a:rPr>
              <a:t>KlimaAnpassung</a:t>
            </a:r>
            <a:br>
              <a:rPr lang="de-DE" dirty="0">
                <a:solidFill>
                  <a:schemeClr val="tx1"/>
                </a:solidFill>
                <a:latin typeface="Arial Narrow" panose="020B0606020202030204" pitchFamily="34" charset="0"/>
              </a:rPr>
            </a:br>
            <a:r>
              <a:rPr lang="de-DE" dirty="0">
                <a:solidFill>
                  <a:schemeClr val="tx1"/>
                </a:solidFill>
                <a:latin typeface="Arial Narrow" panose="020B0606020202030204" pitchFamily="34" charset="0"/>
                <a:hlinkClick r:id="rId7"/>
              </a:rPr>
              <a:t>https://zentrum-klimaanpassung.de/wissen-klimaanpassung/beruf-klimaanpassungsmanagerin/die-ersten-100-tage-im-klimaanpassungsmanagement</a:t>
            </a:r>
            <a:r>
              <a:rPr lang="de-DE" dirty="0">
                <a:solidFill>
                  <a:schemeClr val="tx1"/>
                </a:solidFill>
                <a:latin typeface="Arial Narrow" panose="020B0606020202030204" pitchFamily="34" charset="0"/>
              </a:rPr>
              <a:t> </a:t>
            </a:r>
          </a:p>
        </p:txBody>
      </p:sp>
      <p:pic>
        <p:nvPicPr>
          <p:cNvPr id="11" name="Grafik 10" descr="Lupe mit einfarbiger Füllung">
            <a:extLst>
              <a:ext uri="{FF2B5EF4-FFF2-40B4-BE49-F238E27FC236}">
                <a16:creationId xmlns:a16="http://schemas.microsoft.com/office/drawing/2014/main" id="{2F90D245-764F-09A9-A584-94327369BF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6332396">
            <a:off x="710752" y="4463953"/>
            <a:ext cx="700698" cy="700698"/>
          </a:xfrm>
          <a:prstGeom prst="rect">
            <a:avLst/>
          </a:prstGeom>
        </p:spPr>
      </p:pic>
      <p:sp>
        <p:nvSpPr>
          <p:cNvPr id="10" name="Textfeld 9">
            <a:extLst>
              <a:ext uri="{FF2B5EF4-FFF2-40B4-BE49-F238E27FC236}">
                <a16:creationId xmlns:a16="http://schemas.microsoft.com/office/drawing/2014/main" id="{3F668999-22FB-3782-98A3-1C6F873C3B6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3" name="Grafik 12">
            <a:extLst>
              <a:ext uri="{FF2B5EF4-FFF2-40B4-BE49-F238E27FC236}">
                <a16:creationId xmlns:a16="http://schemas.microsoft.com/office/drawing/2014/main" id="{731A0905-7FBD-DB82-9561-9F4BA3C34894}"/>
              </a:ext>
            </a:extLst>
          </p:cNvPr>
          <p:cNvPicPr>
            <a:picLocks noChangeAspect="1"/>
          </p:cNvPicPr>
          <p:nvPr/>
        </p:nvPicPr>
        <p:blipFill>
          <a:blip r:embed="rId11"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7431907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59C39-22EB-FC98-E21B-5299D9960EF2}"/>
            </a:ext>
          </a:extLst>
        </p:cNvPr>
        <p:cNvGrpSpPr/>
        <p:nvPr/>
      </p:nvGrpSpPr>
      <p:grpSpPr>
        <a:xfrm>
          <a:off x="0" y="0"/>
          <a:ext cx="0" cy="0"/>
          <a:chOff x="0" y="0"/>
          <a:chExt cx="0" cy="0"/>
        </a:xfrm>
      </p:grpSpPr>
      <p:sp>
        <p:nvSpPr>
          <p:cNvPr id="2" name="Textplatzhalter 3">
            <a:extLst>
              <a:ext uri="{FF2B5EF4-FFF2-40B4-BE49-F238E27FC236}">
                <a16:creationId xmlns:a16="http://schemas.microsoft.com/office/drawing/2014/main" id="{87B4D6D0-EC74-EC12-BAF6-40E676153E22}"/>
              </a:ext>
            </a:extLst>
          </p:cNvPr>
          <p:cNvSpPr txBox="1">
            <a:spLocks/>
          </p:cNvSpPr>
          <p:nvPr/>
        </p:nvSpPr>
        <p:spPr>
          <a:xfrm>
            <a:off x="493682" y="1458570"/>
            <a:ext cx="11204636" cy="3794335"/>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ts val="2200"/>
              </a:lnSpc>
              <a:spcBef>
                <a:spcPts val="1000"/>
              </a:spcBef>
              <a:buSzPct val="70000"/>
            </a:pPr>
            <a:r>
              <a:rPr lang="de-DE" sz="1800" dirty="0">
                <a:latin typeface="Arial Narrow" panose="020B0606020202030204" pitchFamily="34" charset="0"/>
              </a:rPr>
              <a:t>Die Befragung der Studierenden zu Beginn und zum Ende des Seminars erfasste die Selbsteinschätzung der Studierenden in den Bereichen: Vorwissen; Nachhaltigkeitskompetenzen; Berufsfeldkompetenzen &amp; Zukunft im Klimamanagement. Zum Ende des Semesters gab ein Großteil der Studierenden an, sich eine Arbeit im Klimamanagement vorstellen zu können.</a:t>
            </a:r>
          </a:p>
        </p:txBody>
      </p:sp>
      <p:sp>
        <p:nvSpPr>
          <p:cNvPr id="3" name="object 3">
            <a:extLst>
              <a:ext uri="{FF2B5EF4-FFF2-40B4-BE49-F238E27FC236}">
                <a16:creationId xmlns:a16="http://schemas.microsoft.com/office/drawing/2014/main" id="{4D3EEF3A-EC1E-02BA-13D1-A3052A830C1B}"/>
              </a:ext>
            </a:extLst>
          </p:cNvPr>
          <p:cNvSpPr txBox="1"/>
          <p:nvPr/>
        </p:nvSpPr>
        <p:spPr>
          <a:xfrm>
            <a:off x="635203" y="558228"/>
            <a:ext cx="10922000" cy="923330"/>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SURVEY KOMPETENZENTWICKLUNG </a:t>
            </a:r>
          </a:p>
          <a:p>
            <a:pPr>
              <a:lnSpc>
                <a:spcPts val="3579"/>
              </a:lnSpc>
            </a:pPr>
            <a:r>
              <a:rPr lang="de-DE" sz="3000" dirty="0">
                <a:solidFill>
                  <a:srgbClr val="000000"/>
                </a:solidFill>
                <a:latin typeface="Arial"/>
                <a:cs typeface="Arial"/>
              </a:rPr>
              <a:t>IM PROJKET STUDIKOMMKLIMA</a:t>
            </a:r>
          </a:p>
        </p:txBody>
      </p:sp>
      <p:sp>
        <p:nvSpPr>
          <p:cNvPr id="8" name="Foliennummernplatzhalter 4">
            <a:extLst>
              <a:ext uri="{FF2B5EF4-FFF2-40B4-BE49-F238E27FC236}">
                <a16:creationId xmlns:a16="http://schemas.microsoft.com/office/drawing/2014/main" id="{549A1CB3-722F-E35C-DB9C-E946FB7E05BD}"/>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36</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819512A2-93D6-3D67-57DB-EC119ECD1E46}"/>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7" name="Textfeld 6">
            <a:extLst>
              <a:ext uri="{FF2B5EF4-FFF2-40B4-BE49-F238E27FC236}">
                <a16:creationId xmlns:a16="http://schemas.microsoft.com/office/drawing/2014/main" id="{B832EA40-3D1A-8A70-B647-86BC87086DF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E387E358-592A-FEB0-DB9F-26124C7FC2E4}"/>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graphicFrame>
        <p:nvGraphicFramePr>
          <p:cNvPr id="14" name="Tabelle 14">
            <a:extLst>
              <a:ext uri="{FF2B5EF4-FFF2-40B4-BE49-F238E27FC236}">
                <a16:creationId xmlns:a16="http://schemas.microsoft.com/office/drawing/2014/main" id="{59781E50-B047-4C89-8A05-C97667B25C87}"/>
              </a:ext>
            </a:extLst>
          </p:cNvPr>
          <p:cNvGraphicFramePr>
            <a:graphicFrameLocks noGrp="1"/>
          </p:cNvGraphicFramePr>
          <p:nvPr>
            <p:extLst>
              <p:ext uri="{D42A27DB-BD31-4B8C-83A1-F6EECF244321}">
                <p14:modId xmlns:p14="http://schemas.microsoft.com/office/powerpoint/2010/main" val="3907241141"/>
              </p:ext>
            </p:extLst>
          </p:nvPr>
        </p:nvGraphicFramePr>
        <p:xfrm>
          <a:off x="223729" y="2460556"/>
          <a:ext cx="5341329" cy="3709713"/>
        </p:xfrm>
        <a:graphic>
          <a:graphicData uri="http://schemas.openxmlformats.org/drawingml/2006/table">
            <a:tbl>
              <a:tblPr firstRow="1" bandRow="1">
                <a:tableStyleId>{16D9F66E-5EB9-4882-86FB-DCBF35E3C3E4}</a:tableStyleId>
              </a:tblPr>
              <a:tblGrid>
                <a:gridCol w="477937">
                  <a:extLst>
                    <a:ext uri="{9D8B030D-6E8A-4147-A177-3AD203B41FA5}">
                      <a16:colId xmlns:a16="http://schemas.microsoft.com/office/drawing/2014/main" val="1161804984"/>
                    </a:ext>
                  </a:extLst>
                </a:gridCol>
                <a:gridCol w="4863392">
                  <a:extLst>
                    <a:ext uri="{9D8B030D-6E8A-4147-A177-3AD203B41FA5}">
                      <a16:colId xmlns:a16="http://schemas.microsoft.com/office/drawing/2014/main" val="577555722"/>
                    </a:ext>
                  </a:extLst>
                </a:gridCol>
              </a:tblGrid>
              <a:tr h="3709713">
                <a:tc>
                  <a:txBody>
                    <a:bodyPr/>
                    <a:lstStyle/>
                    <a:p>
                      <a:pPr algn="r"/>
                      <a:r>
                        <a:rPr lang="de-DE" sz="1600" dirty="0">
                          <a:latin typeface="Arial Narrow" panose="020B0606020202030204" pitchFamily="34" charset="0"/>
                        </a:rPr>
                        <a:t>Verwaltungsalltag</a:t>
                      </a:r>
                    </a:p>
                  </a:txBody>
                  <a:tcPr vert="vert270"/>
                </a:tc>
                <a:tc>
                  <a:txBody>
                    <a:bodyPr/>
                    <a:lstStyle/>
                    <a:p>
                      <a:pPr marL="176213" indent="-176213" algn="l">
                        <a:buFont typeface="+mj-lt"/>
                        <a:buAutoNum type="arabicPeriod"/>
                      </a:pPr>
                      <a:r>
                        <a:rPr lang="de-DE" sz="1600" b="0" i="0" u="none" strike="noStrike" baseline="0" dirty="0">
                          <a:latin typeface="Arial Narrow" panose="020B0606020202030204" pitchFamily="34" charset="0"/>
                        </a:rPr>
                        <a:t>Ich kenne das Aufgabenspektrum und den Arbeitsalltag von kommunalen Klimamanager*innen.</a:t>
                      </a:r>
                    </a:p>
                    <a:p>
                      <a:pPr marL="176213" indent="-176213" algn="l">
                        <a:buFont typeface="+mj-lt"/>
                        <a:buAutoNum type="arabicPeriod"/>
                      </a:pPr>
                      <a:r>
                        <a:rPr lang="de-DE" sz="1600" b="0" i="0" u="none" strike="noStrike" baseline="0" dirty="0">
                          <a:latin typeface="Arial Narrow" panose="020B0606020202030204" pitchFamily="34" charset="0"/>
                        </a:rPr>
                        <a:t>Ich kenne kommunale Verwaltungsstrukturen und kann mich in ihnen orientieren.</a:t>
                      </a:r>
                    </a:p>
                    <a:p>
                      <a:pPr marL="176213" indent="-176213" algn="l">
                        <a:buFont typeface="+mj-lt"/>
                        <a:buAutoNum type="arabicPeriod"/>
                      </a:pPr>
                      <a:r>
                        <a:rPr lang="de-DE" sz="1600" b="0" i="0" u="none" strike="noStrike" baseline="0" dirty="0">
                          <a:latin typeface="Arial Narrow" panose="020B0606020202030204" pitchFamily="34" charset="0"/>
                        </a:rPr>
                        <a:t>Ich kann in interdisziplinären Teams arbeiten und mich schnell in neue Themen und Perspektiven eindenken.</a:t>
                      </a:r>
                    </a:p>
                    <a:p>
                      <a:pPr marL="176213" indent="-176213" algn="l">
                        <a:buFont typeface="+mj-lt"/>
                        <a:buAutoNum type="arabicPeriod"/>
                      </a:pPr>
                      <a:r>
                        <a:rPr lang="de-DE" sz="1600" b="0" i="0" u="none" strike="noStrike" baseline="0" dirty="0">
                          <a:latin typeface="Arial Narrow" panose="020B0606020202030204" pitchFamily="34" charset="0"/>
                        </a:rPr>
                        <a:t>Ich kann rechtliche Vorgaben recherchieren und verstehen.</a:t>
                      </a:r>
                    </a:p>
                    <a:p>
                      <a:pPr marL="176213" indent="-176213" algn="l">
                        <a:buFont typeface="+mj-lt"/>
                        <a:buAutoNum type="arabicPeriod"/>
                      </a:pPr>
                      <a:r>
                        <a:rPr lang="de-DE" sz="1600" b="0" i="0" u="none" strike="noStrike" baseline="0" dirty="0">
                          <a:latin typeface="Arial Narrow" panose="020B0606020202030204" pitchFamily="34" charset="0"/>
                        </a:rPr>
                        <a:t>Ich kann Beteiligungsprozessen innerhalb &amp; außerhalb der Verwaltung initiieren &amp; gestalten.</a:t>
                      </a:r>
                    </a:p>
                    <a:p>
                      <a:pPr marL="176213" indent="-176213" algn="l">
                        <a:buFont typeface="+mj-lt"/>
                        <a:buAutoNum type="arabicPeriod"/>
                      </a:pPr>
                      <a:r>
                        <a:rPr lang="de-DE" sz="1600" b="0" i="0" u="none" strike="noStrike" baseline="0" dirty="0">
                          <a:latin typeface="Arial Narrow" panose="020B0606020202030204" pitchFamily="34" charset="0"/>
                        </a:rPr>
                        <a:t>Ich kann Förderprogramme recherchieren und Fördermittel beantragen.</a:t>
                      </a:r>
                    </a:p>
                    <a:p>
                      <a:pPr marL="176213" indent="-176213" algn="l">
                        <a:buFont typeface="+mj-lt"/>
                        <a:buAutoNum type="arabicPeriod"/>
                      </a:pPr>
                      <a:r>
                        <a:rPr lang="de-DE" sz="1600" b="0" i="0" u="none" strike="noStrike" baseline="0" dirty="0">
                          <a:latin typeface="Arial Narrow" panose="020B0606020202030204" pitchFamily="34" charset="0"/>
                        </a:rPr>
                        <a:t>Ich kann Enttäuschungen über Entscheidungen auf höherer/politischer Ebene und über die Trägheit von Prozessen aushalten.</a:t>
                      </a:r>
                      <a:endParaRPr lang="de-DE" sz="1600" dirty="0">
                        <a:latin typeface="Arial Narrow" panose="020B0606020202030204" pitchFamily="34" charset="0"/>
                      </a:endParaRPr>
                    </a:p>
                  </a:txBody>
                  <a:tcPr/>
                </a:tc>
                <a:extLst>
                  <a:ext uri="{0D108BD9-81ED-4DB2-BD59-A6C34878D82A}">
                    <a16:rowId xmlns:a16="http://schemas.microsoft.com/office/drawing/2014/main" val="1074181229"/>
                  </a:ext>
                </a:extLst>
              </a:tr>
            </a:tbl>
          </a:graphicData>
        </a:graphic>
      </p:graphicFrame>
      <p:graphicFrame>
        <p:nvGraphicFramePr>
          <p:cNvPr id="15" name="Tabelle 14">
            <a:extLst>
              <a:ext uri="{FF2B5EF4-FFF2-40B4-BE49-F238E27FC236}">
                <a16:creationId xmlns:a16="http://schemas.microsoft.com/office/drawing/2014/main" id="{6A9D5D92-2F13-4846-B825-F2AB2BA23AAA}"/>
              </a:ext>
            </a:extLst>
          </p:cNvPr>
          <p:cNvGraphicFramePr>
            <a:graphicFrameLocks noGrp="1"/>
          </p:cNvGraphicFramePr>
          <p:nvPr>
            <p:extLst>
              <p:ext uri="{D42A27DB-BD31-4B8C-83A1-F6EECF244321}">
                <p14:modId xmlns:p14="http://schemas.microsoft.com/office/powerpoint/2010/main" val="2682007456"/>
              </p:ext>
            </p:extLst>
          </p:nvPr>
        </p:nvGraphicFramePr>
        <p:xfrm>
          <a:off x="5677696" y="2421229"/>
          <a:ext cx="6443022" cy="3749040"/>
        </p:xfrm>
        <a:graphic>
          <a:graphicData uri="http://schemas.openxmlformats.org/drawingml/2006/table">
            <a:tbl>
              <a:tblPr firstRow="1" bandRow="1">
                <a:tableStyleId>{16D9F66E-5EB9-4882-86FB-DCBF35E3C3E4}</a:tableStyleId>
              </a:tblPr>
              <a:tblGrid>
                <a:gridCol w="386135">
                  <a:extLst>
                    <a:ext uri="{9D8B030D-6E8A-4147-A177-3AD203B41FA5}">
                      <a16:colId xmlns:a16="http://schemas.microsoft.com/office/drawing/2014/main" val="907050461"/>
                    </a:ext>
                  </a:extLst>
                </a:gridCol>
                <a:gridCol w="6056887">
                  <a:extLst>
                    <a:ext uri="{9D8B030D-6E8A-4147-A177-3AD203B41FA5}">
                      <a16:colId xmlns:a16="http://schemas.microsoft.com/office/drawing/2014/main" val="3604946575"/>
                    </a:ext>
                  </a:extLst>
                </a:gridCol>
              </a:tblGrid>
              <a:tr h="3281479">
                <a:tc>
                  <a:txBody>
                    <a:bodyPr/>
                    <a:lstStyle/>
                    <a:p>
                      <a:pPr algn="r"/>
                      <a:r>
                        <a:rPr lang="de-DE" sz="1600" b="1" kern="1200" dirty="0">
                          <a:solidFill>
                            <a:schemeClr val="dk1"/>
                          </a:solidFill>
                          <a:latin typeface="Arial Narrow" panose="020B0606020202030204" pitchFamily="34" charset="0"/>
                          <a:ea typeface="+mn-ea"/>
                          <a:cs typeface="+mn-cs"/>
                        </a:rPr>
                        <a:t>Klimawissen</a:t>
                      </a:r>
                    </a:p>
                  </a:txBody>
                  <a:tcPr vert="vert270"/>
                </a:tc>
                <a:tc>
                  <a:txBody>
                    <a:bodyPr/>
                    <a:lstStyle/>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die naturwissenschaftlichen Grundlagen des Klimawandels erklären.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die Komplexität des Klimasystems und des Klimawandels. beschreiben und daraus </a:t>
                      </a:r>
                      <a:r>
                        <a:rPr lang="de-DE" sz="1600" b="0" i="0" u="none" strike="noStrike" kern="1200" baseline="0" dirty="0" err="1">
                          <a:solidFill>
                            <a:schemeClr val="dk1"/>
                          </a:solidFill>
                          <a:latin typeface="Arial Narrow" panose="020B0606020202030204" pitchFamily="34" charset="0"/>
                          <a:ea typeface="+mn-ea"/>
                          <a:cs typeface="+mn-cs"/>
                        </a:rPr>
                        <a:t>Handlungsbedarfte</a:t>
                      </a:r>
                      <a:r>
                        <a:rPr lang="de-DE" sz="1600" b="0" i="0" u="none" strike="noStrike" kern="1200" baseline="0" dirty="0">
                          <a:solidFill>
                            <a:schemeClr val="dk1"/>
                          </a:solidFill>
                          <a:latin typeface="Arial Narrow" panose="020B0606020202030204" pitchFamily="34" charset="0"/>
                          <a:ea typeface="+mn-ea"/>
                          <a:cs typeface="+mn-cs"/>
                        </a:rPr>
                        <a:t> und –</a:t>
                      </a:r>
                      <a:r>
                        <a:rPr lang="de-DE" sz="1600" b="0" i="0" u="none" strike="noStrike" kern="1200" baseline="0" dirty="0" err="1">
                          <a:solidFill>
                            <a:schemeClr val="dk1"/>
                          </a:solidFill>
                          <a:latin typeface="Arial Narrow" panose="020B0606020202030204" pitchFamily="34" charset="0"/>
                          <a:ea typeface="+mn-ea"/>
                          <a:cs typeface="+mn-cs"/>
                        </a:rPr>
                        <a:t>prioritäten</a:t>
                      </a:r>
                      <a:r>
                        <a:rPr lang="de-DE" sz="1600" b="0" i="0" u="none" strike="noStrike" kern="1200" baseline="0" dirty="0">
                          <a:solidFill>
                            <a:schemeClr val="dk1"/>
                          </a:solidFill>
                          <a:latin typeface="Arial Narrow" panose="020B0606020202030204" pitchFamily="34" charset="0"/>
                          <a:ea typeface="+mn-ea"/>
                          <a:cs typeface="+mn-cs"/>
                        </a:rPr>
                        <a:t> ableiten.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kenne einschlägige Klimamodelle &amp; -szenarien und kann sie interpretieren.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die Klimawirkung kommunaler Beschlüssen einschätzen und kommunizieren.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regionale Klimawandelfolgen recherchieren und Handlungsbedarfe daraus ableiten.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den Beitrag verschiedener Sektoren (z.B. Verkehr, Energie, Landwirtschaft, Industrie, Gebäude) auf den Klimawandel einschätzen und kenne zentrale klimapolitischen Debatten in Bezug auf diese Sektoren.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kenne die politischen, ökonomischen, sozialen, technischen und mentalen Hebel und Hürden auf dem Weg zur kommunalen Treibhausgasneutralität.</a:t>
                      </a:r>
                    </a:p>
                  </a:txBody>
                  <a:tcPr/>
                </a:tc>
                <a:extLst>
                  <a:ext uri="{0D108BD9-81ED-4DB2-BD59-A6C34878D82A}">
                    <a16:rowId xmlns:a16="http://schemas.microsoft.com/office/drawing/2014/main" val="1715639541"/>
                  </a:ext>
                </a:extLst>
              </a:tr>
            </a:tbl>
          </a:graphicData>
        </a:graphic>
      </p:graphicFrame>
    </p:spTree>
    <p:extLst>
      <p:ext uri="{BB962C8B-B14F-4D97-AF65-F5344CB8AC3E}">
        <p14:creationId xmlns:p14="http://schemas.microsoft.com/office/powerpoint/2010/main" val="37585119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59C39-22EB-FC98-E21B-5299D9960EF2}"/>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4D3EEF3A-EC1E-02BA-13D1-A3052A830C1B}"/>
              </a:ext>
            </a:extLst>
          </p:cNvPr>
          <p:cNvSpPr txBox="1"/>
          <p:nvPr/>
        </p:nvSpPr>
        <p:spPr>
          <a:xfrm>
            <a:off x="635203" y="558228"/>
            <a:ext cx="10922000" cy="923330"/>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SURVEY KOMPETENZENTWICKLUNG </a:t>
            </a:r>
          </a:p>
          <a:p>
            <a:pPr>
              <a:lnSpc>
                <a:spcPts val="3579"/>
              </a:lnSpc>
            </a:pPr>
            <a:r>
              <a:rPr lang="de-DE" sz="3000" dirty="0">
                <a:solidFill>
                  <a:srgbClr val="000000"/>
                </a:solidFill>
                <a:latin typeface="Arial"/>
                <a:cs typeface="Arial"/>
              </a:rPr>
              <a:t>IM PROJKET STUDIKOMMKLIMA</a:t>
            </a:r>
          </a:p>
        </p:txBody>
      </p:sp>
      <p:sp>
        <p:nvSpPr>
          <p:cNvPr id="8" name="Foliennummernplatzhalter 4">
            <a:extLst>
              <a:ext uri="{FF2B5EF4-FFF2-40B4-BE49-F238E27FC236}">
                <a16:creationId xmlns:a16="http://schemas.microsoft.com/office/drawing/2014/main" id="{549A1CB3-722F-E35C-DB9C-E946FB7E05BD}"/>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37</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819512A2-93D6-3D67-57DB-EC119ECD1E46}"/>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7" name="Textfeld 6">
            <a:extLst>
              <a:ext uri="{FF2B5EF4-FFF2-40B4-BE49-F238E27FC236}">
                <a16:creationId xmlns:a16="http://schemas.microsoft.com/office/drawing/2014/main" id="{B832EA40-3D1A-8A70-B647-86BC87086DF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E387E358-592A-FEB0-DB9F-26124C7FC2E4}"/>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graphicFrame>
        <p:nvGraphicFramePr>
          <p:cNvPr id="14" name="Tabelle 14">
            <a:extLst>
              <a:ext uri="{FF2B5EF4-FFF2-40B4-BE49-F238E27FC236}">
                <a16:creationId xmlns:a16="http://schemas.microsoft.com/office/drawing/2014/main" id="{59781E50-B047-4C89-8A05-C97667B25C87}"/>
              </a:ext>
            </a:extLst>
          </p:cNvPr>
          <p:cNvGraphicFramePr>
            <a:graphicFrameLocks noGrp="1"/>
          </p:cNvGraphicFramePr>
          <p:nvPr>
            <p:extLst>
              <p:ext uri="{D42A27DB-BD31-4B8C-83A1-F6EECF244321}">
                <p14:modId xmlns:p14="http://schemas.microsoft.com/office/powerpoint/2010/main" val="3856027430"/>
              </p:ext>
            </p:extLst>
          </p:nvPr>
        </p:nvGraphicFramePr>
        <p:xfrm>
          <a:off x="169953" y="1624432"/>
          <a:ext cx="5375441" cy="4480560"/>
        </p:xfrm>
        <a:graphic>
          <a:graphicData uri="http://schemas.openxmlformats.org/drawingml/2006/table">
            <a:tbl>
              <a:tblPr firstRow="1" bandRow="1">
                <a:tableStyleId>{16D9F66E-5EB9-4882-86FB-DCBF35E3C3E4}</a:tableStyleId>
              </a:tblPr>
              <a:tblGrid>
                <a:gridCol w="480990">
                  <a:extLst>
                    <a:ext uri="{9D8B030D-6E8A-4147-A177-3AD203B41FA5}">
                      <a16:colId xmlns:a16="http://schemas.microsoft.com/office/drawing/2014/main" val="1161804984"/>
                    </a:ext>
                  </a:extLst>
                </a:gridCol>
                <a:gridCol w="4894451">
                  <a:extLst>
                    <a:ext uri="{9D8B030D-6E8A-4147-A177-3AD203B41FA5}">
                      <a16:colId xmlns:a16="http://schemas.microsoft.com/office/drawing/2014/main" val="577555722"/>
                    </a:ext>
                  </a:extLst>
                </a:gridCol>
              </a:tblGrid>
              <a:tr h="4480560">
                <a:tc>
                  <a:txBody>
                    <a:bodyPr/>
                    <a:lstStyle/>
                    <a:p>
                      <a:pPr algn="r"/>
                      <a:r>
                        <a:rPr lang="de-DE" sz="1600" dirty="0">
                          <a:latin typeface="Arial Narrow" panose="020B0606020202030204" pitchFamily="34" charset="0"/>
                        </a:rPr>
                        <a:t>Konzepte &amp; Maßnahmen</a:t>
                      </a:r>
                    </a:p>
                  </a:txBody>
                  <a:tcPr vert="vert270"/>
                </a:tc>
                <a:tc>
                  <a:txBody>
                    <a:bodyPr/>
                    <a:lstStyle/>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verstehe die Funktionen eines kommunalen Klimaschutz/ -</a:t>
                      </a:r>
                      <a:r>
                        <a:rPr lang="de-DE" sz="1600" b="0" i="0" u="none" strike="noStrike" kern="1200" baseline="0" dirty="0" err="1">
                          <a:solidFill>
                            <a:schemeClr val="dk1"/>
                          </a:solidFill>
                          <a:latin typeface="Arial Narrow" panose="020B0606020202030204" pitchFamily="34" charset="0"/>
                          <a:ea typeface="+mn-ea"/>
                          <a:cs typeface="+mn-cs"/>
                        </a:rPr>
                        <a:t>anpassungskonzeptes</a:t>
                      </a:r>
                      <a:r>
                        <a:rPr lang="de-DE" sz="1600" b="0" i="0" u="none" strike="noStrike" kern="1200" baseline="0" dirty="0">
                          <a:solidFill>
                            <a:schemeClr val="dk1"/>
                          </a:solidFill>
                          <a:latin typeface="Arial Narrow" panose="020B0606020202030204" pitchFamily="34" charset="0"/>
                          <a:ea typeface="+mn-ea"/>
                          <a:cs typeface="+mn-cs"/>
                        </a:rPr>
                        <a:t>.</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kommunale Klimaschutz-/ </a:t>
                      </a:r>
                      <a:r>
                        <a:rPr lang="de-DE" sz="1600" b="0" i="0" u="none" strike="noStrike" kern="1200" baseline="0" dirty="0" err="1">
                          <a:solidFill>
                            <a:schemeClr val="dk1"/>
                          </a:solidFill>
                          <a:latin typeface="Arial Narrow" panose="020B0606020202030204" pitchFamily="34" charset="0"/>
                          <a:ea typeface="+mn-ea"/>
                          <a:cs typeface="+mn-cs"/>
                        </a:rPr>
                        <a:t>anpassungskonzepte</a:t>
                      </a:r>
                      <a:r>
                        <a:rPr lang="de-DE" sz="1600" b="0" i="0" u="none" strike="noStrike" kern="1200" baseline="0" dirty="0">
                          <a:solidFill>
                            <a:schemeClr val="dk1"/>
                          </a:solidFill>
                          <a:latin typeface="Arial Narrow" panose="020B0606020202030204" pitchFamily="34" charset="0"/>
                          <a:ea typeface="+mn-ea"/>
                          <a:cs typeface="+mn-cs"/>
                        </a:rPr>
                        <a:t> systematisch vergleichen und bewerten.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kenne den Prozess der Erstellung bzw. Fortschreibung eines Klimaschutz-/ </a:t>
                      </a:r>
                      <a:r>
                        <a:rPr lang="de-DE" sz="1600" b="0" i="0" u="none" strike="noStrike" kern="1200" baseline="0" dirty="0" err="1">
                          <a:solidFill>
                            <a:schemeClr val="dk1"/>
                          </a:solidFill>
                          <a:latin typeface="Arial Narrow" panose="020B0606020202030204" pitchFamily="34" charset="0"/>
                          <a:ea typeface="+mn-ea"/>
                          <a:cs typeface="+mn-cs"/>
                        </a:rPr>
                        <a:t>anpassungskonzeptes</a:t>
                      </a:r>
                      <a:r>
                        <a:rPr lang="de-DE" sz="1600" b="0" i="0" u="none" strike="noStrike" kern="1200" baseline="0" dirty="0">
                          <a:solidFill>
                            <a:schemeClr val="dk1"/>
                          </a:solidFill>
                          <a:latin typeface="Arial Narrow" panose="020B0606020202030204" pitchFamily="34" charset="0"/>
                          <a:ea typeface="+mn-ea"/>
                          <a:cs typeface="+mn-cs"/>
                        </a:rPr>
                        <a:t> und kann mögliche Probleme antizipieren.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Energie- &amp; Treibhausgas-Bilanzen verstehen und sie auswerte.</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kommunale Klimaschutz-/ </a:t>
                      </a:r>
                      <a:r>
                        <a:rPr lang="de-DE" sz="1600" b="0" i="0" u="none" strike="noStrike" kern="1200" baseline="0" dirty="0" err="1">
                          <a:solidFill>
                            <a:schemeClr val="dk1"/>
                          </a:solidFill>
                          <a:latin typeface="Arial Narrow" panose="020B0606020202030204" pitchFamily="34" charset="0"/>
                          <a:ea typeface="+mn-ea"/>
                          <a:cs typeface="+mn-cs"/>
                        </a:rPr>
                        <a:t>anpassungsstrategien</a:t>
                      </a:r>
                      <a:r>
                        <a:rPr lang="de-DE" sz="1600" b="0" i="0" u="none" strike="noStrike" kern="1200" baseline="0" dirty="0">
                          <a:solidFill>
                            <a:schemeClr val="dk1"/>
                          </a:solidFill>
                          <a:latin typeface="Arial Narrow" panose="020B0606020202030204" pitchFamily="34" charset="0"/>
                          <a:ea typeface="+mn-ea"/>
                          <a:cs typeface="+mn-cs"/>
                        </a:rPr>
                        <a:t> für verschiedene Sektoren entwerfen und situationsgerecht anpassen.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kenne verschiedene Klimaschutz-/ anpassungs-</a:t>
                      </a:r>
                      <a:r>
                        <a:rPr lang="de-DE" sz="1600" b="0" i="0" u="none" strike="noStrike" kern="1200" baseline="0" dirty="0" err="1">
                          <a:solidFill>
                            <a:schemeClr val="dk1"/>
                          </a:solidFill>
                          <a:latin typeface="Arial Narrow" panose="020B0606020202030204" pitchFamily="34" charset="0"/>
                          <a:ea typeface="+mn-ea"/>
                          <a:cs typeface="+mn-cs"/>
                        </a:rPr>
                        <a:t>maßnahmen</a:t>
                      </a:r>
                      <a:r>
                        <a:rPr lang="de-DE" sz="1600" b="0" i="0" u="none" strike="noStrike" kern="1200" baseline="0" dirty="0">
                          <a:solidFill>
                            <a:schemeClr val="dk1"/>
                          </a:solidFill>
                          <a:latin typeface="Arial Narrow" panose="020B0606020202030204" pitchFamily="34" charset="0"/>
                          <a:ea typeface="+mn-ea"/>
                          <a:cs typeface="+mn-cs"/>
                        </a:rPr>
                        <a:t> und kann sie in Bezug auf ihre Wirksamkeit und lokale Umsetzbarkeit bewerten.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lokal geeignete Klimaschutz-/ anpassungs-</a:t>
                      </a:r>
                      <a:r>
                        <a:rPr lang="de-DE" sz="1600" b="0" i="0" u="none" strike="noStrike" kern="1200" baseline="0" dirty="0" err="1">
                          <a:solidFill>
                            <a:schemeClr val="dk1"/>
                          </a:solidFill>
                          <a:latin typeface="Arial Narrow" panose="020B0606020202030204" pitchFamily="34" charset="0"/>
                          <a:ea typeface="+mn-ea"/>
                          <a:cs typeface="+mn-cs"/>
                        </a:rPr>
                        <a:t>maßnahmen</a:t>
                      </a:r>
                      <a:r>
                        <a:rPr lang="de-DE" sz="1600" b="0" i="0" u="none" strike="noStrike" kern="1200" baseline="0" dirty="0">
                          <a:solidFill>
                            <a:schemeClr val="dk1"/>
                          </a:solidFill>
                          <a:latin typeface="Arial Narrow" panose="020B0606020202030204" pitchFamily="34" charset="0"/>
                          <a:ea typeface="+mn-ea"/>
                          <a:cs typeface="+mn-cs"/>
                        </a:rPr>
                        <a:t> identifizieren, priorisieren und initiieren.</a:t>
                      </a:r>
                      <a:endParaRPr lang="de-DE" sz="1600" dirty="0">
                        <a:latin typeface="Arial Narrow" panose="020B0606020202030204" pitchFamily="34" charset="0"/>
                      </a:endParaRPr>
                    </a:p>
                  </a:txBody>
                  <a:tcPr/>
                </a:tc>
                <a:extLst>
                  <a:ext uri="{0D108BD9-81ED-4DB2-BD59-A6C34878D82A}">
                    <a16:rowId xmlns:a16="http://schemas.microsoft.com/office/drawing/2014/main" val="1074181229"/>
                  </a:ext>
                </a:extLst>
              </a:tr>
            </a:tbl>
          </a:graphicData>
        </a:graphic>
      </p:graphicFrame>
      <p:graphicFrame>
        <p:nvGraphicFramePr>
          <p:cNvPr id="15" name="Tabelle 14">
            <a:extLst>
              <a:ext uri="{FF2B5EF4-FFF2-40B4-BE49-F238E27FC236}">
                <a16:creationId xmlns:a16="http://schemas.microsoft.com/office/drawing/2014/main" id="{6A9D5D92-2F13-4846-B825-F2AB2BA23AAA}"/>
              </a:ext>
            </a:extLst>
          </p:cNvPr>
          <p:cNvGraphicFramePr>
            <a:graphicFrameLocks noGrp="1"/>
          </p:cNvGraphicFramePr>
          <p:nvPr>
            <p:extLst>
              <p:ext uri="{D42A27DB-BD31-4B8C-83A1-F6EECF244321}">
                <p14:modId xmlns:p14="http://schemas.microsoft.com/office/powerpoint/2010/main" val="3332511366"/>
              </p:ext>
            </p:extLst>
          </p:nvPr>
        </p:nvGraphicFramePr>
        <p:xfrm>
          <a:off x="5671335" y="1624432"/>
          <a:ext cx="6350712" cy="4480560"/>
        </p:xfrm>
        <a:graphic>
          <a:graphicData uri="http://schemas.openxmlformats.org/drawingml/2006/table">
            <a:tbl>
              <a:tblPr firstRow="1" bandRow="1">
                <a:tableStyleId>{16D9F66E-5EB9-4882-86FB-DCBF35E3C3E4}</a:tableStyleId>
              </a:tblPr>
              <a:tblGrid>
                <a:gridCol w="380603">
                  <a:extLst>
                    <a:ext uri="{9D8B030D-6E8A-4147-A177-3AD203B41FA5}">
                      <a16:colId xmlns:a16="http://schemas.microsoft.com/office/drawing/2014/main" val="907050461"/>
                    </a:ext>
                  </a:extLst>
                </a:gridCol>
                <a:gridCol w="5970109">
                  <a:extLst>
                    <a:ext uri="{9D8B030D-6E8A-4147-A177-3AD203B41FA5}">
                      <a16:colId xmlns:a16="http://schemas.microsoft.com/office/drawing/2014/main" val="3604946575"/>
                    </a:ext>
                  </a:extLst>
                </a:gridCol>
              </a:tblGrid>
              <a:tr h="4480560">
                <a:tc>
                  <a:txBody>
                    <a:bodyPr/>
                    <a:lstStyle/>
                    <a:p>
                      <a:pPr algn="r"/>
                      <a:r>
                        <a:rPr lang="de-DE" sz="1600" b="1" kern="1200">
                          <a:solidFill>
                            <a:schemeClr val="dk1"/>
                          </a:solidFill>
                          <a:latin typeface="Arial Narrow" panose="020B0606020202030204" pitchFamily="34" charset="0"/>
                          <a:ea typeface="+mn-ea"/>
                          <a:cs typeface="+mn-cs"/>
                        </a:rPr>
                        <a:t>Kommunikation &amp; Vernetzung</a:t>
                      </a:r>
                      <a:endParaRPr lang="de-DE" sz="1600" b="1" kern="1200" dirty="0">
                        <a:solidFill>
                          <a:schemeClr val="dk1"/>
                        </a:solidFill>
                        <a:latin typeface="Arial Narrow" panose="020B0606020202030204" pitchFamily="34" charset="0"/>
                        <a:ea typeface="+mn-ea"/>
                        <a:cs typeface="+mn-cs"/>
                      </a:endParaRPr>
                    </a:p>
                  </a:txBody>
                  <a:tcPr vert="vert270"/>
                </a:tc>
                <a:tc>
                  <a:txBody>
                    <a:bodyPr/>
                    <a:lstStyle/>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die Notwendigkeit von Klimaschutz-/ </a:t>
                      </a:r>
                      <a:r>
                        <a:rPr lang="de-DE" sz="1600" b="0" i="0" u="none" strike="noStrike" kern="1200" baseline="0" dirty="0" err="1">
                          <a:solidFill>
                            <a:schemeClr val="dk1"/>
                          </a:solidFill>
                          <a:latin typeface="Arial Narrow" panose="020B0606020202030204" pitchFamily="34" charset="0"/>
                          <a:ea typeface="+mn-ea"/>
                          <a:cs typeface="+mn-cs"/>
                        </a:rPr>
                        <a:t>anpassungsmaßnahmen</a:t>
                      </a:r>
                      <a:r>
                        <a:rPr lang="de-DE" sz="1600" b="0" i="0" u="none" strike="noStrike" kern="1200" baseline="0" dirty="0">
                          <a:solidFill>
                            <a:schemeClr val="dk1"/>
                          </a:solidFill>
                          <a:latin typeface="Arial Narrow" panose="020B0606020202030204" pitchFamily="34" charset="0"/>
                          <a:ea typeface="+mn-ea"/>
                          <a:cs typeface="+mn-cs"/>
                        </a:rPr>
                        <a:t> zielgruppengerecht kommunizieren und dabei souverän und sachkundig auf Einwände eingehen.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Bürger*innen, Organisationen und politische Entscheidungsträger*innen sachkundig in Bezug auf Klimaschutz und -anpassung beraten.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Interessens- und Zielkonflikte im Klimamanagement identifizieren und konstruktiv bearbeiten.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mit Menschen konstruktiv zusammenarbeiten, die (noch) nicht von ambitionierter Klimapolitik überzeugt sind.</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relevanten Ansprechpartner*innen innerhalb und außerhalb meines Arbeitsbereiches identifizieren und ein tragfähiges Netzwerk pflegen.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kenne Methoden und Instrumente der Nachhaltigkeits- und Klimabildung und kann entsprechende Angebote zielgruppengerecht gestalten.</a:t>
                      </a:r>
                    </a:p>
                    <a:p>
                      <a:pPr marL="176213" indent="-176213">
                        <a:buFont typeface="+mj-lt"/>
                        <a:buAutoNum type="arabicPeriod"/>
                      </a:pPr>
                      <a:r>
                        <a:rPr lang="de-DE" sz="1600" b="0" i="0" u="none" strike="noStrike" kern="1200" baseline="0" dirty="0">
                          <a:solidFill>
                            <a:schemeClr val="dk1"/>
                          </a:solidFill>
                          <a:latin typeface="Arial Narrow" panose="020B0606020202030204" pitchFamily="34" charset="0"/>
                          <a:ea typeface="+mn-ea"/>
                          <a:cs typeface="+mn-cs"/>
                        </a:rPr>
                        <a:t>Ich kann in meiner beruflichen Rolle auch solche Entscheidungen überzeugend nach außen vertreten, die ich persönlich anders getroffen hätte.</a:t>
                      </a:r>
                    </a:p>
                  </a:txBody>
                  <a:tcPr/>
                </a:tc>
                <a:extLst>
                  <a:ext uri="{0D108BD9-81ED-4DB2-BD59-A6C34878D82A}">
                    <a16:rowId xmlns:a16="http://schemas.microsoft.com/office/drawing/2014/main" val="1715639541"/>
                  </a:ext>
                </a:extLst>
              </a:tr>
            </a:tbl>
          </a:graphicData>
        </a:graphic>
      </p:graphicFrame>
      <p:sp>
        <p:nvSpPr>
          <p:cNvPr id="12" name="Rechteck 11">
            <a:extLst>
              <a:ext uri="{FF2B5EF4-FFF2-40B4-BE49-F238E27FC236}">
                <a16:creationId xmlns:a16="http://schemas.microsoft.com/office/drawing/2014/main" id="{52685A6F-864C-449C-A489-3EBB9B69F12D}"/>
              </a:ext>
            </a:extLst>
          </p:cNvPr>
          <p:cNvSpPr/>
          <p:nvPr/>
        </p:nvSpPr>
        <p:spPr>
          <a:xfrm>
            <a:off x="8216037" y="119519"/>
            <a:ext cx="3792794" cy="1040688"/>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Einige Befragungstools stehen kostenfrei zur Verfügung. Wir haben </a:t>
            </a:r>
            <a:r>
              <a:rPr lang="de-DE" dirty="0">
                <a:solidFill>
                  <a:schemeClr val="tx1"/>
                </a:solidFill>
                <a:latin typeface="Arial Narrow" panose="020B0606020202030204" pitchFamily="34" charset="0"/>
                <a:hlinkClick r:id="rId5"/>
              </a:rPr>
              <a:t>LimeSurvey</a:t>
            </a:r>
            <a:r>
              <a:rPr lang="de-DE" dirty="0">
                <a:solidFill>
                  <a:schemeClr val="tx1"/>
                </a:solidFill>
                <a:latin typeface="Arial Narrow" panose="020B0606020202030204" pitchFamily="34" charset="0"/>
              </a:rPr>
              <a:t> genutzt.</a:t>
            </a:r>
          </a:p>
        </p:txBody>
      </p:sp>
      <p:pic>
        <p:nvPicPr>
          <p:cNvPr id="13" name="Grafik 12" descr="Glühbirne und Zahnrad mit einfarbiger Füllung">
            <a:extLst>
              <a:ext uri="{FF2B5EF4-FFF2-40B4-BE49-F238E27FC236}">
                <a16:creationId xmlns:a16="http://schemas.microsoft.com/office/drawing/2014/main" id="{154EF0DE-5620-4C43-BA37-5A39C4B31E9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00010" y="29792"/>
            <a:ext cx="781541" cy="781541"/>
          </a:xfrm>
          <a:prstGeom prst="rect">
            <a:avLst/>
          </a:prstGeom>
        </p:spPr>
      </p:pic>
    </p:spTree>
    <p:extLst>
      <p:ext uri="{BB962C8B-B14F-4D97-AF65-F5344CB8AC3E}">
        <p14:creationId xmlns:p14="http://schemas.microsoft.com/office/powerpoint/2010/main" val="30233222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51605-82BA-8391-0158-37411D88E991}"/>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3C602149-CF05-0E50-88AE-B4D6C0222F11}"/>
              </a:ext>
            </a:extLst>
          </p:cNvPr>
          <p:cNvSpPr txBox="1"/>
          <p:nvPr/>
        </p:nvSpPr>
        <p:spPr>
          <a:xfrm>
            <a:off x="635203" y="558228"/>
            <a:ext cx="10922000" cy="461665"/>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NACHHALTIGKEITSKOMPETENZEN</a:t>
            </a:r>
          </a:p>
        </p:txBody>
      </p:sp>
      <p:sp>
        <p:nvSpPr>
          <p:cNvPr id="8" name="Foliennummernplatzhalter 4">
            <a:extLst>
              <a:ext uri="{FF2B5EF4-FFF2-40B4-BE49-F238E27FC236}">
                <a16:creationId xmlns:a16="http://schemas.microsoft.com/office/drawing/2014/main" id="{A8A0E925-53DA-47DB-0927-23178AB78FC5}"/>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38</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4816B3E0-EF3D-768D-F5B8-AC6E0BED8867}"/>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4" name="Rechteck 3">
            <a:extLst>
              <a:ext uri="{FF2B5EF4-FFF2-40B4-BE49-F238E27FC236}">
                <a16:creationId xmlns:a16="http://schemas.microsoft.com/office/drawing/2014/main" id="{F11AD079-0AAD-D4B3-CE0F-C7458150E030}"/>
              </a:ext>
            </a:extLst>
          </p:cNvPr>
          <p:cNvSpPr/>
          <p:nvPr/>
        </p:nvSpPr>
        <p:spPr>
          <a:xfrm>
            <a:off x="635000" y="1170808"/>
            <a:ext cx="5172242" cy="2467294"/>
          </a:xfrm>
          <a:custGeom>
            <a:avLst/>
            <a:gdLst>
              <a:gd name="connsiteX0" fmla="*/ 0 w 5172242"/>
              <a:gd name="connsiteY0" fmla="*/ 0 h 2467294"/>
              <a:gd name="connsiteX1" fmla="*/ 5172242 w 5172242"/>
              <a:gd name="connsiteY1" fmla="*/ 0 h 2467294"/>
              <a:gd name="connsiteX2" fmla="*/ 5172242 w 5172242"/>
              <a:gd name="connsiteY2" fmla="*/ 2467294 h 2467294"/>
              <a:gd name="connsiteX3" fmla="*/ 0 w 5172242"/>
              <a:gd name="connsiteY3" fmla="*/ 2467294 h 2467294"/>
              <a:gd name="connsiteX4" fmla="*/ 0 w 5172242"/>
              <a:gd name="connsiteY4" fmla="*/ 0 h 2467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2242" h="2467294" fill="none" extrusionOk="0">
                <a:moveTo>
                  <a:pt x="0" y="0"/>
                </a:moveTo>
                <a:cubicBezTo>
                  <a:pt x="2545033" y="-49533"/>
                  <a:pt x="3189729" y="-14809"/>
                  <a:pt x="5172242" y="0"/>
                </a:cubicBezTo>
                <a:cubicBezTo>
                  <a:pt x="5259881" y="782352"/>
                  <a:pt x="5099563" y="1519561"/>
                  <a:pt x="5172242" y="2467294"/>
                </a:cubicBezTo>
                <a:cubicBezTo>
                  <a:pt x="2600537" y="2419063"/>
                  <a:pt x="776752" y="2551749"/>
                  <a:pt x="0" y="2467294"/>
                </a:cubicBezTo>
                <a:cubicBezTo>
                  <a:pt x="-38581" y="1992464"/>
                  <a:pt x="63341" y="351672"/>
                  <a:pt x="0" y="0"/>
                </a:cubicBezTo>
                <a:close/>
              </a:path>
              <a:path w="5172242" h="2467294" stroke="0" extrusionOk="0">
                <a:moveTo>
                  <a:pt x="0" y="0"/>
                </a:moveTo>
                <a:cubicBezTo>
                  <a:pt x="1377923" y="118645"/>
                  <a:pt x="4262279" y="116012"/>
                  <a:pt x="5172242" y="0"/>
                </a:cubicBezTo>
                <a:cubicBezTo>
                  <a:pt x="5039360" y="466179"/>
                  <a:pt x="5257193" y="1520170"/>
                  <a:pt x="5172242" y="2467294"/>
                </a:cubicBezTo>
                <a:cubicBezTo>
                  <a:pt x="4504718" y="2601894"/>
                  <a:pt x="618092" y="2310098"/>
                  <a:pt x="0" y="2467294"/>
                </a:cubicBezTo>
                <a:cubicBezTo>
                  <a:pt x="-20187" y="1517208"/>
                  <a:pt x="-152480" y="1146011"/>
                  <a:pt x="0" y="0"/>
                </a:cubicBezTo>
                <a:close/>
              </a:path>
            </a:pathLst>
          </a:custGeom>
          <a:solidFill>
            <a:schemeClr val="accent3">
              <a:lumMod val="40000"/>
              <a:lumOff val="6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Implementierungskompetenz</a:t>
            </a:r>
          </a:p>
          <a:p>
            <a:pPr marL="342900" indent="-342900" algn="ctr">
              <a:buFont typeface="Wingdings" pitchFamily="2" charset="2"/>
              <a:buChar char="Ø"/>
            </a:pPr>
            <a:r>
              <a:rPr lang="de-DE">
                <a:solidFill>
                  <a:schemeClr val="tx1"/>
                </a:solidFill>
                <a:latin typeface="Arial Narrow" panose="020B0606020202030204" pitchFamily="34" charset="0"/>
              </a:rPr>
              <a:t>Die Fähigkeit entwickelte Problemlösungsstrategien in Kooperation mit den </a:t>
            </a:r>
            <a:r>
              <a:rPr lang="de-DE" dirty="0">
                <a:solidFill>
                  <a:schemeClr val="tx1"/>
                </a:solidFill>
                <a:latin typeface="Arial Narrow" panose="020B0606020202030204" pitchFamily="34" charset="0"/>
              </a:rPr>
              <a:t>Akteur*innen</a:t>
            </a:r>
            <a:r>
              <a:rPr lang="de-DE">
                <a:solidFill>
                  <a:schemeClr val="tx1"/>
                </a:solidFill>
                <a:latin typeface="Arial Narrow" panose="020B0606020202030204" pitchFamily="34" charset="0"/>
              </a:rPr>
              <a:t> effektiv und effizient in die Tat umzusetzen. Diese Kompetenz setzt in besonderem Maße Motivation und Frustrationstoleranz voraus, um Herausforderungen und Rückschläge positiv zu überwinden.</a:t>
            </a:r>
          </a:p>
        </p:txBody>
      </p:sp>
      <p:sp>
        <p:nvSpPr>
          <p:cNvPr id="10" name="Rechteck 9">
            <a:extLst>
              <a:ext uri="{FF2B5EF4-FFF2-40B4-BE49-F238E27FC236}">
                <a16:creationId xmlns:a16="http://schemas.microsoft.com/office/drawing/2014/main" id="{F9D92572-4ABA-4E9E-6F0F-170111D7FA1D}"/>
              </a:ext>
            </a:extLst>
          </p:cNvPr>
          <p:cNvSpPr/>
          <p:nvPr/>
        </p:nvSpPr>
        <p:spPr>
          <a:xfrm>
            <a:off x="2498892" y="3778932"/>
            <a:ext cx="6981992" cy="2040850"/>
          </a:xfrm>
          <a:custGeom>
            <a:avLst/>
            <a:gdLst>
              <a:gd name="connsiteX0" fmla="*/ 0 w 6981992"/>
              <a:gd name="connsiteY0" fmla="*/ 0 h 2040850"/>
              <a:gd name="connsiteX1" fmla="*/ 6981992 w 6981992"/>
              <a:gd name="connsiteY1" fmla="*/ 0 h 2040850"/>
              <a:gd name="connsiteX2" fmla="*/ 6981992 w 6981992"/>
              <a:gd name="connsiteY2" fmla="*/ 2040850 h 2040850"/>
              <a:gd name="connsiteX3" fmla="*/ 0 w 6981992"/>
              <a:gd name="connsiteY3" fmla="*/ 2040850 h 2040850"/>
              <a:gd name="connsiteX4" fmla="*/ 0 w 6981992"/>
              <a:gd name="connsiteY4" fmla="*/ 0 h 2040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1992" h="2040850" fill="none" extrusionOk="0">
                <a:moveTo>
                  <a:pt x="0" y="0"/>
                </a:moveTo>
                <a:cubicBezTo>
                  <a:pt x="3342878" y="-49533"/>
                  <a:pt x="4865691" y="-14809"/>
                  <a:pt x="6981992" y="0"/>
                </a:cubicBezTo>
                <a:cubicBezTo>
                  <a:pt x="7069631" y="846431"/>
                  <a:pt x="6909313" y="1134415"/>
                  <a:pt x="6981992" y="2040850"/>
                </a:cubicBezTo>
                <a:cubicBezTo>
                  <a:pt x="3805193" y="1992619"/>
                  <a:pt x="3052305" y="2125305"/>
                  <a:pt x="0" y="2040850"/>
                </a:cubicBezTo>
                <a:cubicBezTo>
                  <a:pt x="-38581" y="1390280"/>
                  <a:pt x="63341" y="518995"/>
                  <a:pt x="0" y="0"/>
                </a:cubicBezTo>
                <a:close/>
              </a:path>
              <a:path w="6981992" h="2040850" stroke="0" extrusionOk="0">
                <a:moveTo>
                  <a:pt x="0" y="0"/>
                </a:moveTo>
                <a:cubicBezTo>
                  <a:pt x="1181966" y="118645"/>
                  <a:pt x="4970147" y="116012"/>
                  <a:pt x="6981992" y="0"/>
                </a:cubicBezTo>
                <a:cubicBezTo>
                  <a:pt x="6849110" y="907886"/>
                  <a:pt x="7066943" y="1827248"/>
                  <a:pt x="6981992" y="2040850"/>
                </a:cubicBezTo>
                <a:cubicBezTo>
                  <a:pt x="3798978" y="2175450"/>
                  <a:pt x="1779902" y="1883654"/>
                  <a:pt x="0" y="2040850"/>
                </a:cubicBezTo>
                <a:cubicBezTo>
                  <a:pt x="-20187" y="1281242"/>
                  <a:pt x="-152480" y="801152"/>
                  <a:pt x="0" y="0"/>
                </a:cubicBezTo>
                <a:close/>
              </a:path>
            </a:pathLst>
          </a:custGeom>
          <a:solidFill>
            <a:srgbClr val="FDF182">
              <a:alpha val="78000"/>
            </a:srgb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Values-</a:t>
            </a:r>
            <a:r>
              <a:rPr lang="de-DE" sz="2000" b="1" err="1">
                <a:solidFill>
                  <a:schemeClr val="tx1"/>
                </a:solidFill>
                <a:latin typeface="Arial Narrow" panose="020B0606020202030204" pitchFamily="34" charset="0"/>
              </a:rPr>
              <a:t>Thinking</a:t>
            </a:r>
            <a:endParaRPr lang="de-DE" sz="2000" b="1">
              <a:solidFill>
                <a:schemeClr val="tx1"/>
              </a:solidFill>
              <a:latin typeface="Arial Narrow" panose="020B0606020202030204" pitchFamily="34" charset="0"/>
            </a:endParaRPr>
          </a:p>
          <a:p>
            <a:pPr marL="342900" indent="-342900" algn="ctr">
              <a:buFont typeface="Wingdings" pitchFamily="2" charset="2"/>
              <a:buChar char="Ø"/>
            </a:pPr>
            <a:r>
              <a:rPr lang="de-DE">
                <a:solidFill>
                  <a:schemeClr val="tx1"/>
                </a:solidFill>
                <a:latin typeface="Arial Narrow" panose="020B0606020202030204" pitchFamily="34" charset="0"/>
              </a:rPr>
              <a:t>Die Fähigkeit Nachhaltigkeitswerte, -prinzipien und -ziele auszuarbeiten, anzuwenden und gegebenenfalls zu korrigieren. Diese Kompetenz setzt voraus, dass die aktuellen und zukünftigen nicht-nachhaltigen Zustände von Mensch-Umwelt-Systemen erfasst und Visionen für eine nachhaltige Entwicklung entwickelt und gestaltet werden.</a:t>
            </a:r>
          </a:p>
        </p:txBody>
      </p:sp>
      <p:sp>
        <p:nvSpPr>
          <p:cNvPr id="11" name="Rechteck 10">
            <a:extLst>
              <a:ext uri="{FF2B5EF4-FFF2-40B4-BE49-F238E27FC236}">
                <a16:creationId xmlns:a16="http://schemas.microsoft.com/office/drawing/2014/main" id="{08440940-0D01-27AE-FCEB-85EDA14426F6}"/>
              </a:ext>
            </a:extLst>
          </p:cNvPr>
          <p:cNvSpPr/>
          <p:nvPr/>
        </p:nvSpPr>
        <p:spPr>
          <a:xfrm>
            <a:off x="6096000" y="1170808"/>
            <a:ext cx="5626100" cy="2467294"/>
          </a:xfrm>
          <a:custGeom>
            <a:avLst/>
            <a:gdLst>
              <a:gd name="connsiteX0" fmla="*/ 0 w 5626100"/>
              <a:gd name="connsiteY0" fmla="*/ 0 h 2467294"/>
              <a:gd name="connsiteX1" fmla="*/ 5626100 w 5626100"/>
              <a:gd name="connsiteY1" fmla="*/ 0 h 2467294"/>
              <a:gd name="connsiteX2" fmla="*/ 5626100 w 5626100"/>
              <a:gd name="connsiteY2" fmla="*/ 2467294 h 2467294"/>
              <a:gd name="connsiteX3" fmla="*/ 0 w 5626100"/>
              <a:gd name="connsiteY3" fmla="*/ 2467294 h 2467294"/>
              <a:gd name="connsiteX4" fmla="*/ 0 w 5626100"/>
              <a:gd name="connsiteY4" fmla="*/ 0 h 2467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6100" h="2467294" fill="none" extrusionOk="0">
                <a:moveTo>
                  <a:pt x="0" y="0"/>
                </a:moveTo>
                <a:cubicBezTo>
                  <a:pt x="2010546" y="-49533"/>
                  <a:pt x="3254427" y="-14809"/>
                  <a:pt x="5626100" y="0"/>
                </a:cubicBezTo>
                <a:cubicBezTo>
                  <a:pt x="5713739" y="782352"/>
                  <a:pt x="5553421" y="1519561"/>
                  <a:pt x="5626100" y="2467294"/>
                </a:cubicBezTo>
                <a:cubicBezTo>
                  <a:pt x="3993140" y="2419063"/>
                  <a:pt x="1829564" y="2551749"/>
                  <a:pt x="0" y="2467294"/>
                </a:cubicBezTo>
                <a:cubicBezTo>
                  <a:pt x="-38581" y="1992464"/>
                  <a:pt x="63341" y="351672"/>
                  <a:pt x="0" y="0"/>
                </a:cubicBezTo>
                <a:close/>
              </a:path>
              <a:path w="5626100" h="2467294" stroke="0" extrusionOk="0">
                <a:moveTo>
                  <a:pt x="0" y="0"/>
                </a:moveTo>
                <a:cubicBezTo>
                  <a:pt x="2063665" y="118645"/>
                  <a:pt x="3142500" y="116012"/>
                  <a:pt x="5626100" y="0"/>
                </a:cubicBezTo>
                <a:cubicBezTo>
                  <a:pt x="5493218" y="466179"/>
                  <a:pt x="5711051" y="1520170"/>
                  <a:pt x="5626100" y="2467294"/>
                </a:cubicBezTo>
                <a:cubicBezTo>
                  <a:pt x="3845281" y="2601894"/>
                  <a:pt x="1517657" y="2310098"/>
                  <a:pt x="0" y="2467294"/>
                </a:cubicBezTo>
                <a:cubicBezTo>
                  <a:pt x="-20187" y="1517208"/>
                  <a:pt x="-152480" y="1146011"/>
                  <a:pt x="0" y="0"/>
                </a:cubicBezTo>
                <a:close/>
              </a:path>
            </a:pathLst>
          </a:custGeom>
          <a:solidFill>
            <a:schemeClr val="accent2">
              <a:lumMod val="20000"/>
              <a:lumOff val="8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Strategic-</a:t>
            </a:r>
            <a:r>
              <a:rPr lang="de-DE" sz="2000" b="1" err="1">
                <a:solidFill>
                  <a:schemeClr val="tx1"/>
                </a:solidFill>
                <a:latin typeface="Arial Narrow" panose="020B0606020202030204" pitchFamily="34" charset="0"/>
              </a:rPr>
              <a:t>Thinking</a:t>
            </a:r>
            <a:endParaRPr lang="de-DE" sz="2000" b="1">
              <a:solidFill>
                <a:schemeClr val="tx1"/>
              </a:solidFill>
              <a:latin typeface="Arial Narrow" panose="020B0606020202030204" pitchFamily="34" charset="0"/>
            </a:endParaRPr>
          </a:p>
          <a:p>
            <a:pPr marL="342900" indent="-342900" algn="ctr">
              <a:buFont typeface="Wingdings" pitchFamily="2" charset="2"/>
              <a:buChar char="Ø"/>
            </a:pPr>
            <a:r>
              <a:rPr lang="de-DE">
                <a:solidFill>
                  <a:schemeClr val="tx1"/>
                </a:solidFill>
                <a:latin typeface="Arial Narrow" panose="020B0606020202030204" pitchFamily="34" charset="0"/>
              </a:rPr>
              <a:t>Die Fähigkeit Interventionen, Transitionen und </a:t>
            </a:r>
            <a:r>
              <a:rPr lang="de-DE" err="1">
                <a:solidFill>
                  <a:schemeClr val="tx1"/>
                </a:solidFill>
                <a:latin typeface="Arial Narrow" panose="020B0606020202030204" pitchFamily="34" charset="0"/>
              </a:rPr>
              <a:t>Governance</a:t>
            </a:r>
            <a:r>
              <a:rPr lang="de-DE">
                <a:solidFill>
                  <a:schemeClr val="tx1"/>
                </a:solidFill>
                <a:latin typeface="Arial Narrow" panose="020B0606020202030204" pitchFamily="34" charset="0"/>
              </a:rPr>
              <a:t>-Strategien gemeinsam zu gestalten und zu implementieren. Diese Kompetenz setzt ein umfassendes Verständnis von Strategiekonzepten (z.B. Abhängigkeiten, Barrieren) und umfassendes Wissen über die Durchführbarkeit, Effektivität und Effizienz von </a:t>
            </a:r>
            <a:r>
              <a:rPr lang="de-DE" dirty="0">
                <a:solidFill>
                  <a:schemeClr val="tx1"/>
                </a:solidFill>
                <a:latin typeface="Arial Narrow" panose="020B0606020202030204" pitchFamily="34" charset="0"/>
              </a:rPr>
              <a:t>Systemeingriffen</a:t>
            </a:r>
            <a:r>
              <a:rPr lang="de-DE">
                <a:solidFill>
                  <a:schemeClr val="tx1"/>
                </a:solidFill>
                <a:latin typeface="Arial Narrow" panose="020B0606020202030204" pitchFamily="34" charset="0"/>
              </a:rPr>
              <a:t> und unbeabsichtigte Konsequenzen voraus.</a:t>
            </a:r>
          </a:p>
        </p:txBody>
      </p:sp>
      <p:sp>
        <p:nvSpPr>
          <p:cNvPr id="5" name="Textfeld 4">
            <a:extLst>
              <a:ext uri="{FF2B5EF4-FFF2-40B4-BE49-F238E27FC236}">
                <a16:creationId xmlns:a16="http://schemas.microsoft.com/office/drawing/2014/main" id="{3D70951A-8328-EF9A-98F6-389B47DF9590}"/>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FD6E23B5-9A88-3635-1F93-E8DF55C3172B}"/>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7" name="Textfeld 6">
            <a:extLst>
              <a:ext uri="{FF2B5EF4-FFF2-40B4-BE49-F238E27FC236}">
                <a16:creationId xmlns:a16="http://schemas.microsoft.com/office/drawing/2014/main" id="{2B92EBF9-BD11-9BFC-92F6-6243A2A34E07}"/>
              </a:ext>
            </a:extLst>
          </p:cNvPr>
          <p:cNvSpPr txBox="1"/>
          <p:nvPr/>
        </p:nvSpPr>
        <p:spPr>
          <a:xfrm>
            <a:off x="9579206" y="4495420"/>
            <a:ext cx="2501759" cy="1815882"/>
          </a:xfrm>
          <a:prstGeom prst="rect">
            <a:avLst/>
          </a:prstGeom>
          <a:noFill/>
        </p:spPr>
        <p:txBody>
          <a:bodyPr wrap="square">
            <a:spAutoFit/>
          </a:bodyPr>
          <a:lstStyle/>
          <a:p>
            <a:pPr>
              <a:buSzPct val="70000"/>
            </a:pPr>
            <a:r>
              <a:rPr lang="de-DE" sz="1400" i="1" dirty="0">
                <a:cs typeface="Arial" panose="020B0604020202020204" pitchFamily="34" charset="0"/>
              </a:rPr>
              <a:t>Nach: Wiek, A., </a:t>
            </a:r>
            <a:r>
              <a:rPr lang="de-DE" sz="1400" i="1" dirty="0" err="1">
                <a:cs typeface="Arial" panose="020B0604020202020204" pitchFamily="34" charset="0"/>
              </a:rPr>
              <a:t>Withycombe</a:t>
            </a:r>
            <a:r>
              <a:rPr lang="de-DE" sz="1400" i="1" dirty="0">
                <a:cs typeface="Arial" panose="020B0604020202020204" pitchFamily="34" charset="0"/>
              </a:rPr>
              <a:t>, L. &amp; Redman, C. L. (2011). Key </a:t>
            </a:r>
            <a:r>
              <a:rPr lang="de-DE" sz="1400" i="1" dirty="0" err="1">
                <a:cs typeface="Arial" panose="020B0604020202020204" pitchFamily="34" charset="0"/>
              </a:rPr>
              <a:t>competencies</a:t>
            </a:r>
            <a:r>
              <a:rPr lang="de-DE" sz="1400" i="1" dirty="0">
                <a:cs typeface="Arial" panose="020B0604020202020204" pitchFamily="34" charset="0"/>
              </a:rPr>
              <a:t> in </a:t>
            </a:r>
            <a:r>
              <a:rPr lang="de-DE" sz="1400" i="1" dirty="0" err="1">
                <a:cs typeface="Arial" panose="020B0604020202020204" pitchFamily="34" charset="0"/>
              </a:rPr>
              <a:t>sustainability</a:t>
            </a:r>
            <a:r>
              <a:rPr lang="de-DE" sz="1400" i="1" dirty="0">
                <a:cs typeface="Arial" panose="020B0604020202020204" pitchFamily="34" charset="0"/>
              </a:rPr>
              <a:t>: a </a:t>
            </a:r>
            <a:r>
              <a:rPr lang="de-DE" sz="1400" i="1" dirty="0" err="1">
                <a:cs typeface="Arial" panose="020B0604020202020204" pitchFamily="34" charset="0"/>
              </a:rPr>
              <a:t>reference</a:t>
            </a:r>
            <a:r>
              <a:rPr lang="de-DE" sz="1400" i="1" dirty="0">
                <a:cs typeface="Arial" panose="020B0604020202020204" pitchFamily="34" charset="0"/>
              </a:rPr>
              <a:t> </a:t>
            </a:r>
            <a:r>
              <a:rPr lang="de-DE" sz="1400" i="1" dirty="0" err="1">
                <a:cs typeface="Arial" panose="020B0604020202020204" pitchFamily="34" charset="0"/>
              </a:rPr>
              <a:t>framework</a:t>
            </a:r>
            <a:r>
              <a:rPr lang="de-DE" sz="1400" i="1" dirty="0">
                <a:cs typeface="Arial" panose="020B0604020202020204" pitchFamily="34" charset="0"/>
              </a:rPr>
              <a:t> </a:t>
            </a:r>
            <a:r>
              <a:rPr lang="de-DE" sz="1400" i="1" dirty="0" err="1">
                <a:cs typeface="Arial" panose="020B0604020202020204" pitchFamily="34" charset="0"/>
              </a:rPr>
              <a:t>for</a:t>
            </a:r>
            <a:r>
              <a:rPr lang="de-DE" sz="1400" i="1" dirty="0">
                <a:cs typeface="Arial" panose="020B0604020202020204" pitchFamily="34" charset="0"/>
              </a:rPr>
              <a:t> </a:t>
            </a:r>
            <a:r>
              <a:rPr lang="de-DE" sz="1400" i="1" dirty="0" err="1">
                <a:cs typeface="Arial" panose="020B0604020202020204" pitchFamily="34" charset="0"/>
              </a:rPr>
              <a:t>academic</a:t>
            </a:r>
            <a:r>
              <a:rPr lang="de-DE" sz="1400" i="1" dirty="0">
                <a:cs typeface="Arial" panose="020B0604020202020204" pitchFamily="34" charset="0"/>
              </a:rPr>
              <a:t> </a:t>
            </a:r>
            <a:r>
              <a:rPr lang="de-DE" sz="1400" i="1" dirty="0" err="1">
                <a:cs typeface="Arial" panose="020B0604020202020204" pitchFamily="34" charset="0"/>
              </a:rPr>
              <a:t>program</a:t>
            </a:r>
            <a:r>
              <a:rPr lang="de-DE" sz="1400" i="1" dirty="0">
                <a:cs typeface="Arial" panose="020B0604020202020204" pitchFamily="34" charset="0"/>
              </a:rPr>
              <a:t> </a:t>
            </a:r>
            <a:r>
              <a:rPr lang="de-DE" sz="1400" i="1" dirty="0" err="1">
                <a:cs typeface="Arial" panose="020B0604020202020204" pitchFamily="34" charset="0"/>
              </a:rPr>
              <a:t>development</a:t>
            </a:r>
            <a:r>
              <a:rPr lang="de-DE" sz="1400" i="1" dirty="0">
                <a:cs typeface="Arial" panose="020B0604020202020204" pitchFamily="34" charset="0"/>
              </a:rPr>
              <a:t>. </a:t>
            </a:r>
            <a:r>
              <a:rPr lang="de-DE" sz="1400" i="1" dirty="0" err="1">
                <a:cs typeface="Arial" panose="020B0604020202020204" pitchFamily="34" charset="0"/>
              </a:rPr>
              <a:t>Sustainability</a:t>
            </a:r>
            <a:r>
              <a:rPr lang="de-DE" sz="1400" i="1" dirty="0">
                <a:cs typeface="Arial" panose="020B0604020202020204" pitchFamily="34" charset="0"/>
              </a:rPr>
              <a:t> Science, 6: 203-218. </a:t>
            </a:r>
            <a:endParaRPr lang="de-DE" i="1" dirty="0">
              <a:cs typeface="Arial" panose="020B0604020202020204" pitchFamily="34" charset="0"/>
            </a:endParaRPr>
          </a:p>
        </p:txBody>
      </p:sp>
    </p:spTree>
    <p:extLst>
      <p:ext uri="{BB962C8B-B14F-4D97-AF65-F5344CB8AC3E}">
        <p14:creationId xmlns:p14="http://schemas.microsoft.com/office/powerpoint/2010/main" val="27278368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D7972-8DF1-B40D-4708-91209DCE5A2E}"/>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7762D402-0A66-1CFE-0333-A9B819535CC7}"/>
              </a:ext>
            </a:extLst>
          </p:cNvPr>
          <p:cNvSpPr txBox="1"/>
          <p:nvPr/>
        </p:nvSpPr>
        <p:spPr>
          <a:xfrm>
            <a:off x="635203" y="558228"/>
            <a:ext cx="10922000" cy="461665"/>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NACHHALTIGKEITSKOMPETENZEN</a:t>
            </a:r>
          </a:p>
        </p:txBody>
      </p:sp>
      <p:sp>
        <p:nvSpPr>
          <p:cNvPr id="8" name="Foliennummernplatzhalter 4">
            <a:extLst>
              <a:ext uri="{FF2B5EF4-FFF2-40B4-BE49-F238E27FC236}">
                <a16:creationId xmlns:a16="http://schemas.microsoft.com/office/drawing/2014/main" id="{0D0707DF-D1B5-8FD0-D472-C5526DCAECEA}"/>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39</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498AA158-D6EF-57B7-807F-43BB228177A3}"/>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4" name="Rechteck 3">
            <a:extLst>
              <a:ext uri="{FF2B5EF4-FFF2-40B4-BE49-F238E27FC236}">
                <a16:creationId xmlns:a16="http://schemas.microsoft.com/office/drawing/2014/main" id="{65C106F6-E942-9244-69EB-5E2A906B7AD1}"/>
              </a:ext>
            </a:extLst>
          </p:cNvPr>
          <p:cNvSpPr/>
          <p:nvPr/>
        </p:nvSpPr>
        <p:spPr>
          <a:xfrm>
            <a:off x="635000" y="1202892"/>
            <a:ext cx="5296594" cy="2342413"/>
          </a:xfrm>
          <a:custGeom>
            <a:avLst/>
            <a:gdLst>
              <a:gd name="connsiteX0" fmla="*/ 0 w 5296594"/>
              <a:gd name="connsiteY0" fmla="*/ 0 h 2342413"/>
              <a:gd name="connsiteX1" fmla="*/ 5296594 w 5296594"/>
              <a:gd name="connsiteY1" fmla="*/ 0 h 2342413"/>
              <a:gd name="connsiteX2" fmla="*/ 5296594 w 5296594"/>
              <a:gd name="connsiteY2" fmla="*/ 2342413 h 2342413"/>
              <a:gd name="connsiteX3" fmla="*/ 0 w 5296594"/>
              <a:gd name="connsiteY3" fmla="*/ 2342413 h 2342413"/>
              <a:gd name="connsiteX4" fmla="*/ 0 w 5296594"/>
              <a:gd name="connsiteY4" fmla="*/ 0 h 2342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594" h="2342413" fill="none" extrusionOk="0">
                <a:moveTo>
                  <a:pt x="0" y="0"/>
                </a:moveTo>
                <a:cubicBezTo>
                  <a:pt x="2448402" y="-49533"/>
                  <a:pt x="4174892" y="-14809"/>
                  <a:pt x="5296594" y="0"/>
                </a:cubicBezTo>
                <a:cubicBezTo>
                  <a:pt x="5384233" y="869503"/>
                  <a:pt x="5223915" y="1683926"/>
                  <a:pt x="5296594" y="2342413"/>
                </a:cubicBezTo>
                <a:cubicBezTo>
                  <a:pt x="3011174" y="2294182"/>
                  <a:pt x="1807414" y="2426868"/>
                  <a:pt x="0" y="2342413"/>
                </a:cubicBezTo>
                <a:cubicBezTo>
                  <a:pt x="-38581" y="1446282"/>
                  <a:pt x="63341" y="887491"/>
                  <a:pt x="0" y="0"/>
                </a:cubicBezTo>
                <a:close/>
              </a:path>
              <a:path w="5296594" h="2342413" stroke="0" extrusionOk="0">
                <a:moveTo>
                  <a:pt x="0" y="0"/>
                </a:moveTo>
                <a:cubicBezTo>
                  <a:pt x="2562324" y="118645"/>
                  <a:pt x="2707741" y="116012"/>
                  <a:pt x="5296594" y="0"/>
                </a:cubicBezTo>
                <a:cubicBezTo>
                  <a:pt x="5163712" y="501943"/>
                  <a:pt x="5381545" y="1358210"/>
                  <a:pt x="5296594" y="2342413"/>
                </a:cubicBezTo>
                <a:cubicBezTo>
                  <a:pt x="4654147" y="2477013"/>
                  <a:pt x="1746913" y="2185217"/>
                  <a:pt x="0" y="2342413"/>
                </a:cubicBezTo>
                <a:cubicBezTo>
                  <a:pt x="-20187" y="1857389"/>
                  <a:pt x="-152480" y="999581"/>
                  <a:pt x="0" y="0"/>
                </a:cubicBezTo>
                <a:close/>
              </a:path>
            </a:pathLst>
          </a:custGeom>
          <a:solidFill>
            <a:schemeClr val="accent5">
              <a:lumMod val="20000"/>
              <a:lumOff val="8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Systems-</a:t>
            </a:r>
            <a:r>
              <a:rPr lang="de-DE" sz="2000" b="1" err="1">
                <a:solidFill>
                  <a:schemeClr val="tx1"/>
                </a:solidFill>
                <a:latin typeface="Arial Narrow" panose="020B0606020202030204" pitchFamily="34" charset="0"/>
              </a:rPr>
              <a:t>Thinking</a:t>
            </a:r>
            <a:endParaRPr lang="de-DE" sz="2000" b="1">
              <a:solidFill>
                <a:schemeClr val="tx1"/>
              </a:solidFill>
              <a:latin typeface="Arial Narrow" panose="020B0606020202030204" pitchFamily="34" charset="0"/>
            </a:endParaRPr>
          </a:p>
          <a:p>
            <a:pPr marL="342900" indent="-342900" algn="ctr">
              <a:buFont typeface="Wingdings" pitchFamily="2" charset="2"/>
              <a:buChar char="Ø"/>
            </a:pPr>
            <a:r>
              <a:rPr lang="de-DE">
                <a:solidFill>
                  <a:schemeClr val="tx1"/>
                </a:solidFill>
                <a:latin typeface="Arial Narrow" panose="020B0606020202030204" pitchFamily="34" charset="0"/>
              </a:rPr>
              <a:t>Die Fähigkeit der disziplin- und skalenübergreifenden (lokal bis global) Analyse von komplexen Systemen. Das beinhaltet die Berücksichtigung von Kaskadeneffekten, Systemträgheit, Rückkopplungen und anderen nachhaltigkeitsrelevanten Systemeigenschaften.</a:t>
            </a:r>
          </a:p>
          <a:p>
            <a:pPr marL="342900" indent="-342900" algn="ctr">
              <a:buFont typeface="Wingdings" pitchFamily="2" charset="2"/>
              <a:buChar char="Ø"/>
            </a:pPr>
            <a:endParaRPr lang="de-DE">
              <a:solidFill>
                <a:schemeClr val="tx1"/>
              </a:solidFill>
              <a:latin typeface="Arial Narrow" panose="020B0606020202030204" pitchFamily="34" charset="0"/>
            </a:endParaRPr>
          </a:p>
        </p:txBody>
      </p:sp>
      <p:sp>
        <p:nvSpPr>
          <p:cNvPr id="7" name="Rechteck 6">
            <a:extLst>
              <a:ext uri="{FF2B5EF4-FFF2-40B4-BE49-F238E27FC236}">
                <a16:creationId xmlns:a16="http://schemas.microsoft.com/office/drawing/2014/main" id="{594E3543-6722-927E-2CAC-741ADA5F4A73}"/>
              </a:ext>
            </a:extLst>
          </p:cNvPr>
          <p:cNvSpPr/>
          <p:nvPr/>
        </p:nvSpPr>
        <p:spPr>
          <a:xfrm>
            <a:off x="2818075" y="3667089"/>
            <a:ext cx="5911503" cy="2096914"/>
          </a:xfrm>
          <a:custGeom>
            <a:avLst/>
            <a:gdLst>
              <a:gd name="connsiteX0" fmla="*/ 0 w 5911503"/>
              <a:gd name="connsiteY0" fmla="*/ 0 h 2096914"/>
              <a:gd name="connsiteX1" fmla="*/ 5911503 w 5911503"/>
              <a:gd name="connsiteY1" fmla="*/ 0 h 2096914"/>
              <a:gd name="connsiteX2" fmla="*/ 5911503 w 5911503"/>
              <a:gd name="connsiteY2" fmla="*/ 2096914 h 2096914"/>
              <a:gd name="connsiteX3" fmla="*/ 0 w 5911503"/>
              <a:gd name="connsiteY3" fmla="*/ 2096914 h 2096914"/>
              <a:gd name="connsiteX4" fmla="*/ 0 w 5911503"/>
              <a:gd name="connsiteY4" fmla="*/ 0 h 20969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1503" h="2096914" fill="none" extrusionOk="0">
                <a:moveTo>
                  <a:pt x="0" y="0"/>
                </a:moveTo>
                <a:cubicBezTo>
                  <a:pt x="2453679" y="-49533"/>
                  <a:pt x="3352759" y="-14809"/>
                  <a:pt x="5911503" y="0"/>
                </a:cubicBezTo>
                <a:cubicBezTo>
                  <a:pt x="5999142" y="901067"/>
                  <a:pt x="5838824" y="1200245"/>
                  <a:pt x="5911503" y="2096914"/>
                </a:cubicBezTo>
                <a:cubicBezTo>
                  <a:pt x="3738219" y="2048683"/>
                  <a:pt x="1209396" y="2181369"/>
                  <a:pt x="0" y="2096914"/>
                </a:cubicBezTo>
                <a:cubicBezTo>
                  <a:pt x="-38581" y="1399044"/>
                  <a:pt x="63341" y="614758"/>
                  <a:pt x="0" y="0"/>
                </a:cubicBezTo>
                <a:close/>
              </a:path>
              <a:path w="5911503" h="2096914" stroke="0" extrusionOk="0">
                <a:moveTo>
                  <a:pt x="0" y="0"/>
                </a:moveTo>
                <a:cubicBezTo>
                  <a:pt x="1421892" y="118645"/>
                  <a:pt x="3948563" y="116012"/>
                  <a:pt x="5911503" y="0"/>
                </a:cubicBezTo>
                <a:cubicBezTo>
                  <a:pt x="5778621" y="644177"/>
                  <a:pt x="5996454" y="1178654"/>
                  <a:pt x="5911503" y="2096914"/>
                </a:cubicBezTo>
                <a:cubicBezTo>
                  <a:pt x="5006573" y="2231514"/>
                  <a:pt x="1199488" y="1939718"/>
                  <a:pt x="0" y="2096914"/>
                </a:cubicBezTo>
                <a:cubicBezTo>
                  <a:pt x="-20187" y="1333874"/>
                  <a:pt x="-152480" y="969316"/>
                  <a:pt x="0" y="0"/>
                </a:cubicBezTo>
                <a:close/>
              </a:path>
            </a:pathLst>
          </a:custGeom>
          <a:solidFill>
            <a:srgbClr val="FFC07D">
              <a:alpha val="83000"/>
            </a:srgb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Futures-</a:t>
            </a:r>
            <a:r>
              <a:rPr lang="de-DE" sz="2000" b="1" err="1">
                <a:solidFill>
                  <a:schemeClr val="tx1"/>
                </a:solidFill>
                <a:latin typeface="Arial Narrow" panose="020B0606020202030204" pitchFamily="34" charset="0"/>
              </a:rPr>
              <a:t>Thinking</a:t>
            </a:r>
            <a:endParaRPr lang="de-DE" sz="2000" b="1">
              <a:solidFill>
                <a:schemeClr val="tx1"/>
              </a:solidFill>
              <a:latin typeface="Arial Narrow" panose="020B0606020202030204" pitchFamily="34" charset="0"/>
            </a:endParaRPr>
          </a:p>
          <a:p>
            <a:pPr marL="342900" indent="-342900" algn="ctr">
              <a:buFont typeface="Wingdings" pitchFamily="2" charset="2"/>
              <a:buChar char="Ø"/>
            </a:pPr>
            <a:r>
              <a:rPr lang="de-DE">
                <a:solidFill>
                  <a:schemeClr val="tx1"/>
                </a:solidFill>
                <a:latin typeface="Arial Narrow" panose="020B0606020202030204" pitchFamily="34" charset="0"/>
              </a:rPr>
              <a:t>Die Fähigkeit die zukünftigen Nachhaltigkeitsherausforderungen zu antizipieren, zu analysieren und zu evaluieren sowie umfassende Zukunftsbilder zu entwerfen. Das beinhaltet auch zukunftsorientiertes Wissen akquirieren und mit Konzepten wie Zeit und Unsicherheit umgehen zu können.</a:t>
            </a:r>
          </a:p>
        </p:txBody>
      </p:sp>
      <p:sp>
        <p:nvSpPr>
          <p:cNvPr id="11" name="Rechteck 10">
            <a:extLst>
              <a:ext uri="{FF2B5EF4-FFF2-40B4-BE49-F238E27FC236}">
                <a16:creationId xmlns:a16="http://schemas.microsoft.com/office/drawing/2014/main" id="{88BC4828-1102-D7F3-FD9C-0B1CF2961917}"/>
              </a:ext>
            </a:extLst>
          </p:cNvPr>
          <p:cNvSpPr/>
          <p:nvPr/>
        </p:nvSpPr>
        <p:spPr>
          <a:xfrm>
            <a:off x="6400106" y="1202892"/>
            <a:ext cx="5296594" cy="2342413"/>
          </a:xfrm>
          <a:custGeom>
            <a:avLst/>
            <a:gdLst>
              <a:gd name="connsiteX0" fmla="*/ 0 w 5296594"/>
              <a:gd name="connsiteY0" fmla="*/ 0 h 2342413"/>
              <a:gd name="connsiteX1" fmla="*/ 5296594 w 5296594"/>
              <a:gd name="connsiteY1" fmla="*/ 0 h 2342413"/>
              <a:gd name="connsiteX2" fmla="*/ 5296594 w 5296594"/>
              <a:gd name="connsiteY2" fmla="*/ 2342413 h 2342413"/>
              <a:gd name="connsiteX3" fmla="*/ 0 w 5296594"/>
              <a:gd name="connsiteY3" fmla="*/ 2342413 h 2342413"/>
              <a:gd name="connsiteX4" fmla="*/ 0 w 5296594"/>
              <a:gd name="connsiteY4" fmla="*/ 0 h 2342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6594" h="2342413" fill="none" extrusionOk="0">
                <a:moveTo>
                  <a:pt x="0" y="0"/>
                </a:moveTo>
                <a:cubicBezTo>
                  <a:pt x="2448402" y="-49533"/>
                  <a:pt x="4174892" y="-14809"/>
                  <a:pt x="5296594" y="0"/>
                </a:cubicBezTo>
                <a:cubicBezTo>
                  <a:pt x="5384233" y="869503"/>
                  <a:pt x="5223915" y="1683926"/>
                  <a:pt x="5296594" y="2342413"/>
                </a:cubicBezTo>
                <a:cubicBezTo>
                  <a:pt x="3011174" y="2294182"/>
                  <a:pt x="1807414" y="2426868"/>
                  <a:pt x="0" y="2342413"/>
                </a:cubicBezTo>
                <a:cubicBezTo>
                  <a:pt x="-38581" y="1446282"/>
                  <a:pt x="63341" y="887491"/>
                  <a:pt x="0" y="0"/>
                </a:cubicBezTo>
                <a:close/>
              </a:path>
              <a:path w="5296594" h="2342413" stroke="0" extrusionOk="0">
                <a:moveTo>
                  <a:pt x="0" y="0"/>
                </a:moveTo>
                <a:cubicBezTo>
                  <a:pt x="2562324" y="118645"/>
                  <a:pt x="2707741" y="116012"/>
                  <a:pt x="5296594" y="0"/>
                </a:cubicBezTo>
                <a:cubicBezTo>
                  <a:pt x="5163712" y="501943"/>
                  <a:pt x="5381545" y="1358210"/>
                  <a:pt x="5296594" y="2342413"/>
                </a:cubicBezTo>
                <a:cubicBezTo>
                  <a:pt x="4654147" y="2477013"/>
                  <a:pt x="1746913" y="2185217"/>
                  <a:pt x="0" y="2342413"/>
                </a:cubicBezTo>
                <a:cubicBezTo>
                  <a:pt x="-20187" y="1857389"/>
                  <a:pt x="-152480" y="999581"/>
                  <a:pt x="0" y="0"/>
                </a:cubicBezTo>
                <a:close/>
              </a:path>
            </a:pathLst>
          </a:custGeom>
          <a:solidFill>
            <a:srgbClr val="67B0F0">
              <a:alpha val="87000"/>
            </a:srgb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a:solidFill>
                  <a:schemeClr val="tx1"/>
                </a:solidFill>
                <a:latin typeface="Arial Narrow" panose="020B0606020202030204" pitchFamily="34" charset="0"/>
              </a:rPr>
              <a:t>Ambiguitätstoleranz</a:t>
            </a:r>
          </a:p>
          <a:p>
            <a:pPr marL="342900" indent="-342900" algn="ctr">
              <a:buFont typeface="Wingdings" pitchFamily="2" charset="2"/>
              <a:buChar char="Ø"/>
            </a:pPr>
            <a:r>
              <a:rPr lang="de-DE">
                <a:solidFill>
                  <a:schemeClr val="tx1"/>
                </a:solidFill>
                <a:latin typeface="Arial Narrow" panose="020B0606020202030204" pitchFamily="34" charset="0"/>
              </a:rPr>
              <a:t>Die Fähigkeit Unsicherheit, Mehrdeutigkeit und Erwartungsenttäuschungen aushalten und konstruktiv mit offenen, ungewohnten und ambivalenten Situationen umgehen zu können.</a:t>
            </a:r>
          </a:p>
          <a:p>
            <a:pPr marL="342900" indent="-342900" algn="ctr">
              <a:buFont typeface="Wingdings" pitchFamily="2" charset="2"/>
              <a:buChar char="Ø"/>
            </a:pPr>
            <a:endParaRPr lang="de-DE">
              <a:solidFill>
                <a:schemeClr val="tx1"/>
              </a:solidFill>
              <a:latin typeface="Arial Narrow" panose="020B0606020202030204" pitchFamily="34" charset="0"/>
            </a:endParaRPr>
          </a:p>
        </p:txBody>
      </p:sp>
      <p:sp>
        <p:nvSpPr>
          <p:cNvPr id="2" name="Textfeld 1">
            <a:extLst>
              <a:ext uri="{FF2B5EF4-FFF2-40B4-BE49-F238E27FC236}">
                <a16:creationId xmlns:a16="http://schemas.microsoft.com/office/drawing/2014/main" id="{7D4D8CDA-2320-2F04-9F19-0E796035E23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ABD87E89-02ED-673C-D3F6-FFB22DB6B725}"/>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6" name="Textfeld 5">
            <a:extLst>
              <a:ext uri="{FF2B5EF4-FFF2-40B4-BE49-F238E27FC236}">
                <a16:creationId xmlns:a16="http://schemas.microsoft.com/office/drawing/2014/main" id="{8C7BE607-B70F-DA07-A41B-8CEBA61BF553}"/>
              </a:ext>
            </a:extLst>
          </p:cNvPr>
          <p:cNvSpPr txBox="1"/>
          <p:nvPr/>
        </p:nvSpPr>
        <p:spPr>
          <a:xfrm>
            <a:off x="8896726" y="4747343"/>
            <a:ext cx="3099042" cy="1384995"/>
          </a:xfrm>
          <a:prstGeom prst="rect">
            <a:avLst/>
          </a:prstGeom>
          <a:noFill/>
        </p:spPr>
        <p:txBody>
          <a:bodyPr wrap="square">
            <a:spAutoFit/>
          </a:bodyPr>
          <a:lstStyle/>
          <a:p>
            <a:pPr>
              <a:buSzPct val="70000"/>
            </a:pPr>
            <a:r>
              <a:rPr lang="de-DE" sz="1400" i="1" dirty="0">
                <a:cs typeface="Arial" panose="020B0604020202020204" pitchFamily="34" charset="0"/>
              </a:rPr>
              <a:t>Nach: Wiek, A., </a:t>
            </a:r>
            <a:r>
              <a:rPr lang="de-DE" sz="1400" i="1" dirty="0" err="1">
                <a:cs typeface="Arial" panose="020B0604020202020204" pitchFamily="34" charset="0"/>
              </a:rPr>
              <a:t>Withycombe</a:t>
            </a:r>
            <a:r>
              <a:rPr lang="de-DE" sz="1400" i="1" dirty="0">
                <a:cs typeface="Arial" panose="020B0604020202020204" pitchFamily="34" charset="0"/>
              </a:rPr>
              <a:t>, L. &amp; Redman, C. L. (2011). Key </a:t>
            </a:r>
            <a:r>
              <a:rPr lang="de-DE" sz="1400" i="1" dirty="0" err="1">
                <a:cs typeface="Arial" panose="020B0604020202020204" pitchFamily="34" charset="0"/>
              </a:rPr>
              <a:t>competencies</a:t>
            </a:r>
            <a:r>
              <a:rPr lang="de-DE" sz="1400" i="1" dirty="0">
                <a:cs typeface="Arial" panose="020B0604020202020204" pitchFamily="34" charset="0"/>
              </a:rPr>
              <a:t> in </a:t>
            </a:r>
            <a:r>
              <a:rPr lang="de-DE" sz="1400" i="1" dirty="0" err="1">
                <a:cs typeface="Arial" panose="020B0604020202020204" pitchFamily="34" charset="0"/>
              </a:rPr>
              <a:t>sustainability</a:t>
            </a:r>
            <a:r>
              <a:rPr lang="de-DE" sz="1400" i="1" dirty="0">
                <a:cs typeface="Arial" panose="020B0604020202020204" pitchFamily="34" charset="0"/>
              </a:rPr>
              <a:t>: a </a:t>
            </a:r>
            <a:r>
              <a:rPr lang="de-DE" sz="1400" i="1" dirty="0" err="1">
                <a:cs typeface="Arial" panose="020B0604020202020204" pitchFamily="34" charset="0"/>
              </a:rPr>
              <a:t>reference</a:t>
            </a:r>
            <a:r>
              <a:rPr lang="de-DE" sz="1400" i="1" dirty="0">
                <a:cs typeface="Arial" panose="020B0604020202020204" pitchFamily="34" charset="0"/>
              </a:rPr>
              <a:t> </a:t>
            </a:r>
            <a:r>
              <a:rPr lang="de-DE" sz="1400" i="1" dirty="0" err="1">
                <a:cs typeface="Arial" panose="020B0604020202020204" pitchFamily="34" charset="0"/>
              </a:rPr>
              <a:t>framework</a:t>
            </a:r>
            <a:r>
              <a:rPr lang="de-DE" sz="1400" i="1" dirty="0">
                <a:cs typeface="Arial" panose="020B0604020202020204" pitchFamily="34" charset="0"/>
              </a:rPr>
              <a:t> </a:t>
            </a:r>
            <a:r>
              <a:rPr lang="de-DE" sz="1400" i="1" dirty="0" err="1">
                <a:cs typeface="Arial" panose="020B0604020202020204" pitchFamily="34" charset="0"/>
              </a:rPr>
              <a:t>for</a:t>
            </a:r>
            <a:r>
              <a:rPr lang="de-DE" sz="1400" i="1" dirty="0">
                <a:cs typeface="Arial" panose="020B0604020202020204" pitchFamily="34" charset="0"/>
              </a:rPr>
              <a:t> </a:t>
            </a:r>
            <a:r>
              <a:rPr lang="de-DE" sz="1400" i="1" dirty="0" err="1">
                <a:cs typeface="Arial" panose="020B0604020202020204" pitchFamily="34" charset="0"/>
              </a:rPr>
              <a:t>academic</a:t>
            </a:r>
            <a:r>
              <a:rPr lang="de-DE" sz="1400" i="1" dirty="0">
                <a:cs typeface="Arial" panose="020B0604020202020204" pitchFamily="34" charset="0"/>
              </a:rPr>
              <a:t> </a:t>
            </a:r>
            <a:r>
              <a:rPr lang="de-DE" sz="1400" i="1" dirty="0" err="1">
                <a:cs typeface="Arial" panose="020B0604020202020204" pitchFamily="34" charset="0"/>
              </a:rPr>
              <a:t>program</a:t>
            </a:r>
            <a:r>
              <a:rPr lang="de-DE" sz="1400" i="1" dirty="0">
                <a:cs typeface="Arial" panose="020B0604020202020204" pitchFamily="34" charset="0"/>
              </a:rPr>
              <a:t> </a:t>
            </a:r>
            <a:r>
              <a:rPr lang="de-DE" sz="1400" i="1" dirty="0" err="1">
                <a:cs typeface="Arial" panose="020B0604020202020204" pitchFamily="34" charset="0"/>
              </a:rPr>
              <a:t>development</a:t>
            </a:r>
            <a:r>
              <a:rPr lang="de-DE" sz="1400" i="1" dirty="0">
                <a:cs typeface="Arial" panose="020B0604020202020204" pitchFamily="34" charset="0"/>
              </a:rPr>
              <a:t>. </a:t>
            </a:r>
            <a:r>
              <a:rPr lang="de-DE" sz="1400" i="1" dirty="0" err="1">
                <a:cs typeface="Arial" panose="020B0604020202020204" pitchFamily="34" charset="0"/>
              </a:rPr>
              <a:t>Sustainability</a:t>
            </a:r>
            <a:r>
              <a:rPr lang="de-DE" sz="1400" i="1" dirty="0">
                <a:cs typeface="Arial" panose="020B0604020202020204" pitchFamily="34" charset="0"/>
              </a:rPr>
              <a:t> Science, 6: 203-218. </a:t>
            </a:r>
            <a:endParaRPr lang="de-DE" i="1" dirty="0">
              <a:cs typeface="Arial" panose="020B0604020202020204" pitchFamily="34" charset="0"/>
            </a:endParaRPr>
          </a:p>
        </p:txBody>
      </p:sp>
    </p:spTree>
    <p:extLst>
      <p:ext uri="{BB962C8B-B14F-4D97-AF65-F5344CB8AC3E}">
        <p14:creationId xmlns:p14="http://schemas.microsoft.com/office/powerpoint/2010/main" val="514163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F0043D-3DC1-4777-8D50-B16D8C8B5F44}"/>
              </a:ext>
            </a:extLst>
          </p:cNvPr>
          <p:cNvSpPr>
            <a:spLocks noGrp="1"/>
          </p:cNvSpPr>
          <p:nvPr>
            <p:ph type="title"/>
          </p:nvPr>
        </p:nvSpPr>
        <p:spPr/>
        <p:txBody>
          <a:bodyPr/>
          <a:lstStyle/>
          <a:p>
            <a:r>
              <a:rPr lang="de-DE"/>
              <a:t>Lernziele für diese Einheit</a:t>
            </a:r>
          </a:p>
        </p:txBody>
      </p:sp>
      <p:sp>
        <p:nvSpPr>
          <p:cNvPr id="3" name="Textplatzhalter 2">
            <a:extLst>
              <a:ext uri="{FF2B5EF4-FFF2-40B4-BE49-F238E27FC236}">
                <a16:creationId xmlns:a16="http://schemas.microsoft.com/office/drawing/2014/main" id="{B093E827-5078-43AC-97C1-860007614E0F}"/>
              </a:ext>
            </a:extLst>
          </p:cNvPr>
          <p:cNvSpPr>
            <a:spLocks noGrp="1"/>
          </p:cNvSpPr>
          <p:nvPr>
            <p:ph type="body" sz="quarter" idx="11"/>
          </p:nvPr>
        </p:nvSpPr>
        <p:spPr>
          <a:xfrm>
            <a:off x="625701" y="1784818"/>
            <a:ext cx="10922000" cy="3327400"/>
          </a:xfrm>
          <a:noFill/>
        </p:spPr>
        <p:txBody>
          <a:bodyPr>
            <a:noAutofit/>
          </a:bodyPr>
          <a:lstStyle/>
          <a:p>
            <a:pPr marL="342900" indent="-342900">
              <a:lnSpc>
                <a:spcPct val="110000"/>
              </a:lnSpc>
              <a:buFont typeface="Wingdings" pitchFamily="2" charset="2"/>
              <a:buChar char="ü"/>
            </a:pPr>
            <a:r>
              <a:rPr lang="de-DE" sz="2200" dirty="0"/>
              <a:t>Entwicklung, Aufgaben, Instrumente, Herausforderungen und rechtliche Grundlagen des kommunalen Klimaschutz- und Klimaanpassungsmanagement kennen</a:t>
            </a:r>
          </a:p>
          <a:p>
            <a:pPr marL="342900" indent="-342900">
              <a:lnSpc>
                <a:spcPct val="110000"/>
              </a:lnSpc>
              <a:buFont typeface="Wingdings" pitchFamily="2" charset="2"/>
              <a:buChar char="ü"/>
            </a:pPr>
            <a:r>
              <a:rPr lang="de-DE" sz="2200" dirty="0"/>
              <a:t>Aktuellen Stand der Klimaanpassung in Deutschland und Ihrer Kommune einschätzen können</a:t>
            </a:r>
          </a:p>
          <a:p>
            <a:pPr marL="342900" indent="-342900">
              <a:lnSpc>
                <a:spcPct val="110000"/>
              </a:lnSpc>
              <a:buFont typeface="Wingdings" pitchFamily="2" charset="2"/>
              <a:buChar char="ü"/>
            </a:pPr>
            <a:r>
              <a:rPr lang="de-DE" sz="2200" dirty="0"/>
              <a:t>Vorteile und Hürden der kommunalen Klimaanpassung erläutern können</a:t>
            </a:r>
          </a:p>
          <a:p>
            <a:pPr marL="342900" indent="-342900">
              <a:lnSpc>
                <a:spcPct val="110000"/>
              </a:lnSpc>
              <a:buFont typeface="Wingdings" pitchFamily="2" charset="2"/>
              <a:buChar char="ü"/>
            </a:pPr>
            <a:r>
              <a:rPr lang="de-DE" sz="2200" dirty="0"/>
              <a:t>Verschiedene Anpassungsmaßnahmen kennen, kategorisieren und auf der Grundlage der Kriterien guter Praxis in der Klimaanpassung beurteilen bzw. priorisieren können</a:t>
            </a:r>
          </a:p>
          <a:p>
            <a:pPr marL="342900" indent="-342900">
              <a:lnSpc>
                <a:spcPct val="110000"/>
              </a:lnSpc>
              <a:buFont typeface="Wingdings" pitchFamily="2" charset="2"/>
              <a:buChar char="ü"/>
            </a:pPr>
            <a:r>
              <a:rPr lang="de-DE" sz="2200" dirty="0"/>
              <a:t>Sich den Arbeitsalltag von kommunalen Klimamanager*innen vorstellen können</a:t>
            </a:r>
          </a:p>
          <a:p>
            <a:pPr marL="342900" indent="-342900">
              <a:lnSpc>
                <a:spcPct val="110000"/>
              </a:lnSpc>
              <a:buFont typeface="Wingdings" pitchFamily="2" charset="2"/>
              <a:buChar char="ü"/>
            </a:pPr>
            <a:r>
              <a:rPr lang="de-DE" sz="2200" dirty="0"/>
              <a:t>Allgemeine Nachhaltigkeitskompetenzen und spezifische Berufsfeldkompetenzen für das kommunale Klimamanagement kennen und sich selbst in Bezug auf diese Kompetenzen einschätzen können</a:t>
            </a:r>
          </a:p>
          <a:p>
            <a:pPr marL="342900" indent="-342900">
              <a:buFont typeface="Arial" panose="020B0604020202020204" pitchFamily="34" charset="0"/>
              <a:buChar char="•"/>
            </a:pPr>
            <a:endParaRPr lang="de-DE"/>
          </a:p>
          <a:p>
            <a:pPr marL="342900" indent="-342900">
              <a:buFont typeface="Arial" panose="020B0604020202020204" pitchFamily="34" charset="0"/>
              <a:buChar char="•"/>
            </a:pPr>
            <a:endParaRPr lang="de-DE"/>
          </a:p>
          <a:p>
            <a:endParaRPr lang="de-DE"/>
          </a:p>
        </p:txBody>
      </p:sp>
      <p:sp>
        <p:nvSpPr>
          <p:cNvPr id="4" name="Foliennummernplatzhalter 3">
            <a:extLst>
              <a:ext uri="{FF2B5EF4-FFF2-40B4-BE49-F238E27FC236}">
                <a16:creationId xmlns:a16="http://schemas.microsoft.com/office/drawing/2014/main" id="{16420098-0482-4C90-B8D5-F8C1271EDAB2}"/>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4</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89A5DC0E-55C4-48DD-BAF8-6A887966E9BD}"/>
              </a:ext>
            </a:extLst>
          </p:cNvPr>
          <p:cNvSpPr>
            <a:spLocks noGrp="1"/>
          </p:cNvSpPr>
          <p:nvPr>
            <p:ph type="ftr" sz="quarter" idx="3"/>
          </p:nvPr>
        </p:nvSpPr>
        <p:spPr/>
        <p:txBody>
          <a:bodyPr/>
          <a:lstStyle/>
          <a:p>
            <a:pPr algn="l"/>
            <a:r>
              <a:rPr lang="de-DE"/>
              <a:t>| </a:t>
            </a:r>
            <a:r>
              <a:rPr lang="de-DE" b="1"/>
              <a:t>Kommunale Klimaanpassung</a:t>
            </a:r>
            <a:r>
              <a:rPr lang="de-DE"/>
              <a:t>| Klimaschutz und Klimaanpassung</a:t>
            </a:r>
          </a:p>
        </p:txBody>
      </p:sp>
      <p:sp>
        <p:nvSpPr>
          <p:cNvPr id="7" name="Textfeld 6">
            <a:extLst>
              <a:ext uri="{FF2B5EF4-FFF2-40B4-BE49-F238E27FC236}">
                <a16:creationId xmlns:a16="http://schemas.microsoft.com/office/drawing/2014/main" id="{0FAC27B5-F5EB-9ACE-445F-5200E43EC32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AD190FCC-3D34-C49F-5A69-E59970D6B36C}"/>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0876611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825675" y="3052082"/>
            <a:ext cx="3753603" cy="2293459"/>
          </a:xfrm>
          <a:prstGeom prst="rect">
            <a:avLst/>
          </a:prstGeom>
        </p:spPr>
      </p:pic>
      <p:sp>
        <p:nvSpPr>
          <p:cNvPr id="3" name="Textplatzhalter 5">
            <a:extLst>
              <a:ext uri="{FF2B5EF4-FFF2-40B4-BE49-F238E27FC236}">
                <a16:creationId xmlns:a16="http://schemas.microsoft.com/office/drawing/2014/main" id="{EC9156FC-5ABB-D6D5-91E9-56AA9D770498}"/>
              </a:ext>
            </a:extLst>
          </p:cNvPr>
          <p:cNvSpPr>
            <a:spLocks noGrp="1"/>
          </p:cNvSpPr>
          <p:nvPr/>
        </p:nvSpPr>
        <p:spPr>
          <a:xfrm>
            <a:off x="744395" y="5468273"/>
            <a:ext cx="4209966" cy="48192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“Plan und Realität“, Darstellung von Matthias Wangelin, KEEA</a:t>
            </a:r>
            <a:r>
              <a:rPr lang="de-DE" sz="1400" dirty="0"/>
              <a:t>.</a:t>
            </a:r>
            <a:r>
              <a:rPr lang="de-DE" sz="1400" dirty="0">
                <a:solidFill>
                  <a:schemeClr val="tx1"/>
                </a:solidFill>
              </a:rPr>
              <a:t>(2024) nach Kübler-Ross E. (2014). Interviews mit Sterbenden. Kreuz, Freiburg im Breisgau. </a:t>
            </a:r>
            <a:endParaRPr lang="de-DE" sz="1400" dirty="0"/>
          </a:p>
        </p:txBody>
      </p:sp>
      <p:pic>
        <p:nvPicPr>
          <p:cNvPr id="4" name="object 3">
            <a:extLst>
              <a:ext uri="{FF2B5EF4-FFF2-40B4-BE49-F238E27FC236}">
                <a16:creationId xmlns:a16="http://schemas.microsoft.com/office/drawing/2014/main" id="{3FD8850C-8568-9E5A-F84F-037EBA0E6713}"/>
              </a:ext>
            </a:extLst>
          </p:cNvPr>
          <p:cNvPicPr/>
          <p:nvPr/>
        </p:nvPicPr>
        <p:blipFill>
          <a:blip r:embed="rId3" cstate="print"/>
          <a:stretch>
            <a:fillRect/>
          </a:stretch>
        </p:blipFill>
        <p:spPr>
          <a:xfrm>
            <a:off x="5086744" y="2475683"/>
            <a:ext cx="6684596" cy="2657151"/>
          </a:xfrm>
          <a:prstGeom prst="rect">
            <a:avLst/>
          </a:prstGeom>
        </p:spPr>
      </p:pic>
      <p:sp>
        <p:nvSpPr>
          <p:cNvPr id="5" name="Textplatzhalter 5">
            <a:extLst>
              <a:ext uri="{FF2B5EF4-FFF2-40B4-BE49-F238E27FC236}">
                <a16:creationId xmlns:a16="http://schemas.microsoft.com/office/drawing/2014/main" id="{CB96A089-91F5-C1F3-F3D3-F83F32F29047}"/>
              </a:ext>
            </a:extLst>
          </p:cNvPr>
          <p:cNvSpPr>
            <a:spLocks noGrp="1"/>
          </p:cNvSpPr>
          <p:nvPr/>
        </p:nvSpPr>
        <p:spPr>
          <a:xfrm>
            <a:off x="5437239" y="5227313"/>
            <a:ext cx="6334101" cy="48192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solidFill>
                  <a:schemeClr val="tx1"/>
                </a:solidFill>
              </a:rPr>
              <a:t>Abbildung: “7 Phasen Change Management“, Darstellung von Matthias Wangelin, KEEA in Anlehnung z.B. an Doppler, K., &amp; Lauterburg, C. (2019). Change Management: Den Unternehmenswandel gestalten. Campus Verlag.</a:t>
            </a:r>
          </a:p>
          <a:p>
            <a:endParaRPr lang="de-DE" sz="1400" dirty="0"/>
          </a:p>
        </p:txBody>
      </p:sp>
      <p:sp>
        <p:nvSpPr>
          <p:cNvPr id="6" name="object 3">
            <a:extLst>
              <a:ext uri="{FF2B5EF4-FFF2-40B4-BE49-F238E27FC236}">
                <a16:creationId xmlns:a16="http://schemas.microsoft.com/office/drawing/2014/main" id="{0A4B01BC-845F-2368-F485-5B7FA8C23669}"/>
              </a:ext>
            </a:extLst>
          </p:cNvPr>
          <p:cNvSpPr txBox="1"/>
          <p:nvPr/>
        </p:nvSpPr>
        <p:spPr>
          <a:xfrm>
            <a:off x="635203" y="558228"/>
            <a:ext cx="10922000" cy="461665"/>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ANFORDERUNG AN KLIMAMANAGER*INNEN</a:t>
            </a:r>
          </a:p>
        </p:txBody>
      </p:sp>
      <p:sp>
        <p:nvSpPr>
          <p:cNvPr id="7" name="Textplatzhalter 3">
            <a:extLst>
              <a:ext uri="{FF2B5EF4-FFF2-40B4-BE49-F238E27FC236}">
                <a16:creationId xmlns:a16="http://schemas.microsoft.com/office/drawing/2014/main" id="{A5A63434-8CE9-0A35-1D68-4A19EB48C8FB}"/>
              </a:ext>
            </a:extLst>
          </p:cNvPr>
          <p:cNvSpPr txBox="1">
            <a:spLocks/>
          </p:cNvSpPr>
          <p:nvPr/>
        </p:nvSpPr>
        <p:spPr>
          <a:xfrm>
            <a:off x="629697" y="1612293"/>
            <a:ext cx="10353263" cy="2434777"/>
          </a:xfrm>
          <a:prstGeom prst="rect">
            <a:avLst/>
          </a:prstGeom>
        </p:spPr>
        <p:txBody>
          <a:bodyPr vert="horz" lIns="91440" tIns="45720" rIns="91440" bIns="45720" rtlCol="0" anchor="t">
            <a:noAutofit/>
          </a:bodyP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spcBef>
                <a:spcPts val="1000"/>
              </a:spcBef>
              <a:buSzPct val="70000"/>
            </a:pPr>
            <a:r>
              <a:rPr lang="de-DE" sz="2200">
                <a:latin typeface="Arial Narrow" panose="020B0606020202030204" pitchFamily="34" charset="0"/>
              </a:rPr>
              <a:t>Die Arbeit im Klimamanagement ist, wie in so vielen anderen Aufgabegebieten auch, keine einfache Arbeit. Es gilt, auch bei Schwierigkeiten nicht das Ziel aus den Augen zu verlieren.</a:t>
            </a:r>
            <a:endParaRPr lang="de-DE" sz="2200" dirty="0">
              <a:latin typeface="Arial Narrow" panose="020B0606020202030204" pitchFamily="34" charset="0"/>
            </a:endParaRPr>
          </a:p>
        </p:txBody>
      </p:sp>
      <p:sp>
        <p:nvSpPr>
          <p:cNvPr id="9" name="Textfeld 8">
            <a:extLst>
              <a:ext uri="{FF2B5EF4-FFF2-40B4-BE49-F238E27FC236}">
                <a16:creationId xmlns:a16="http://schemas.microsoft.com/office/drawing/2014/main" id="{12C12021-67A4-CE05-8DD6-B15187987B1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9A938463-5732-AE82-DBBA-A9EA8E32995A}"/>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Foliennummernplatzhalter 4">
            <a:extLst>
              <a:ext uri="{FF2B5EF4-FFF2-40B4-BE49-F238E27FC236}">
                <a16:creationId xmlns:a16="http://schemas.microsoft.com/office/drawing/2014/main" id="{DCD081E6-4A6D-25A0-9597-2AFF57B41EB3}"/>
              </a:ext>
            </a:extLst>
          </p:cNvPr>
          <p:cNvSpPr txBox="1">
            <a:spLocks/>
          </p:cNvSpPr>
          <p:nvPr/>
        </p:nvSpPr>
        <p:spPr>
          <a:xfrm>
            <a:off x="635000" y="6247866"/>
            <a:ext cx="308044" cy="365125"/>
          </a:xfrm>
          <a:prstGeom prst="rect">
            <a:avLst/>
          </a:prstGeom>
        </p:spPr>
        <p:txBody>
          <a:bodyPr lIns="0" rIns="0"/>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D7C4DC1-7D02-4994-BD54-74988B047B41}" type="slidenum">
              <a:rPr lang="de-DE" sz="1600" b="1" smtClean="0">
                <a:latin typeface="Arial" panose="020B0604020202020204" pitchFamily="34" charset="0"/>
                <a:cs typeface="Arial" panose="020B0604020202020204" pitchFamily="34" charset="0"/>
              </a:rPr>
              <a:pPr/>
              <a:t>40</a:t>
            </a:fld>
            <a:endParaRPr lang="de-DE" sz="1600">
              <a:latin typeface="Arial" panose="020B0604020202020204" pitchFamily="34" charset="0"/>
              <a:cs typeface="Arial" panose="020B0604020202020204" pitchFamily="34" charset="0"/>
            </a:endParaRPr>
          </a:p>
        </p:txBody>
      </p:sp>
      <p:sp>
        <p:nvSpPr>
          <p:cNvPr id="12" name="Fußzeilenplatzhalter 4">
            <a:extLst>
              <a:ext uri="{FF2B5EF4-FFF2-40B4-BE49-F238E27FC236}">
                <a16:creationId xmlns:a16="http://schemas.microsoft.com/office/drawing/2014/main" id="{1941FE12-E30C-12D7-9D27-A2080BD58E06}"/>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8F0477-5089-FE17-AA64-7B6E85A4A76B}"/>
              </a:ext>
            </a:extLst>
          </p:cNvPr>
          <p:cNvSpPr>
            <a:spLocks noGrp="1"/>
          </p:cNvSpPr>
          <p:nvPr>
            <p:ph type="title"/>
          </p:nvPr>
        </p:nvSpPr>
        <p:spPr/>
        <p:txBody>
          <a:bodyPr/>
          <a:lstStyle/>
          <a:p>
            <a:r>
              <a:rPr lang="de-DE"/>
              <a:t>Fazit</a:t>
            </a:r>
          </a:p>
        </p:txBody>
      </p:sp>
      <p:sp>
        <p:nvSpPr>
          <p:cNvPr id="4" name="Textplatzhalter 3">
            <a:extLst>
              <a:ext uri="{FF2B5EF4-FFF2-40B4-BE49-F238E27FC236}">
                <a16:creationId xmlns:a16="http://schemas.microsoft.com/office/drawing/2014/main" id="{EA088B62-E582-8F4A-50E4-1555420CC6B5}"/>
              </a:ext>
            </a:extLst>
          </p:cNvPr>
          <p:cNvSpPr>
            <a:spLocks noGrp="1"/>
          </p:cNvSpPr>
          <p:nvPr>
            <p:ph type="body" sz="quarter" idx="11"/>
          </p:nvPr>
        </p:nvSpPr>
        <p:spPr>
          <a:xfrm>
            <a:off x="635000" y="1739397"/>
            <a:ext cx="11131227" cy="3959953"/>
          </a:xfrm>
        </p:spPr>
        <p:txBody>
          <a:bodyPr>
            <a:noAutofit/>
          </a:bodyPr>
          <a:lstStyle/>
          <a:p>
            <a:pPr marL="342900" indent="-342900">
              <a:lnSpc>
                <a:spcPct val="110000"/>
              </a:lnSpc>
              <a:buFont typeface="Symbol" pitchFamily="2" charset="2"/>
              <a:buChar char="-"/>
            </a:pPr>
            <a:r>
              <a:rPr lang="de-DE" sz="2000" dirty="0"/>
              <a:t>Beim Klimaschutz und der Klimaanpassung haben Kommunen verschiedene Wirkungsbereiche, die über vielfältige Instrumente mit unterschiedlichen Zielen beeinflusst werden können. Beispiele sind eigene Klimaschutzkonzepte mit einer Treibhausgasbilanz.</a:t>
            </a:r>
          </a:p>
          <a:p>
            <a:pPr marL="342900" indent="-342900">
              <a:lnSpc>
                <a:spcPct val="110000"/>
              </a:lnSpc>
              <a:buFont typeface="Symbol" pitchFamily="2" charset="2"/>
              <a:buChar char="-"/>
            </a:pPr>
            <a:r>
              <a:rPr lang="de-DE" sz="2000" dirty="0">
                <a:cs typeface="Arial" panose="020B0604020202020204" pitchFamily="34" charset="0"/>
              </a:rPr>
              <a:t>Die Entwicklung der Bundesgesetzgebung zum Klimaschutz und zur Klimaanpassung ist lang und betrifft viele Bereiche. Kommunales Klimamanagement muss sich nicht nur nach Bundes- sondern auch nach Landesrecht und eventuell weiteren kommunalen Vorgaben richten.</a:t>
            </a:r>
          </a:p>
          <a:p>
            <a:pPr marL="342900" indent="-342900">
              <a:lnSpc>
                <a:spcPct val="110000"/>
              </a:lnSpc>
              <a:buFont typeface="Symbol" pitchFamily="2" charset="2"/>
              <a:buChar char="-"/>
            </a:pPr>
            <a:r>
              <a:rPr lang="de-DE" sz="2000" dirty="0">
                <a:cs typeface="Arial" panose="020B0604020202020204" pitchFamily="34" charset="0"/>
              </a:rPr>
              <a:t>Kommunales Klimamanagement umfasst viele Themenfelder und erfordert nicht nur fachliche Kompetenzen, sondern auch planerische und kommunikationsbezogene Kompetenzen.</a:t>
            </a:r>
          </a:p>
          <a:p>
            <a:pPr marL="342900" indent="-342900">
              <a:lnSpc>
                <a:spcPct val="110000"/>
              </a:lnSpc>
              <a:buFont typeface="Symbol" pitchFamily="2" charset="2"/>
              <a:buChar char="-"/>
            </a:pPr>
            <a:r>
              <a:rPr lang="de-DE" sz="2000" dirty="0">
                <a:cs typeface="Arial" panose="020B0604020202020204" pitchFamily="34" charset="0"/>
              </a:rPr>
              <a:t>Unterscheidungen der möglichen Maßnahmen zur Klimaanpassung können helfen, ihren Zweck und Nutzen besser einzuordnen.</a:t>
            </a:r>
          </a:p>
          <a:p>
            <a:pPr marL="342900" indent="-342900">
              <a:lnSpc>
                <a:spcPct val="110000"/>
              </a:lnSpc>
              <a:buFont typeface="Symbol" pitchFamily="2" charset="2"/>
              <a:buChar char="-"/>
            </a:pPr>
            <a:r>
              <a:rPr lang="de-DE" sz="2000" dirty="0">
                <a:cs typeface="Arial" panose="020B0604020202020204" pitchFamily="34" charset="0"/>
              </a:rPr>
              <a:t>Kriterien guter Praxis dienen der Bewertung, Abwägung und Verbesserung von Klimaanpassungsmaßnahmen.</a:t>
            </a:r>
          </a:p>
          <a:p>
            <a:endParaRPr lang="de-DE"/>
          </a:p>
        </p:txBody>
      </p:sp>
      <p:pic>
        <p:nvPicPr>
          <p:cNvPr id="12" name="Grafik 11" descr="Klemmbrett abgehakt mit einfarbiger Füllung">
            <a:extLst>
              <a:ext uri="{FF2B5EF4-FFF2-40B4-BE49-F238E27FC236}">
                <a16:creationId xmlns:a16="http://schemas.microsoft.com/office/drawing/2014/main" id="{19B7A620-87F3-3B2A-5901-C34BFFC96F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3480">
            <a:off x="2140371" y="316005"/>
            <a:ext cx="1082489" cy="1082489"/>
          </a:xfrm>
          <a:prstGeom prst="rect">
            <a:avLst/>
          </a:prstGeom>
        </p:spPr>
      </p:pic>
      <p:sp>
        <p:nvSpPr>
          <p:cNvPr id="5" name="Textfeld 4">
            <a:extLst>
              <a:ext uri="{FF2B5EF4-FFF2-40B4-BE49-F238E27FC236}">
                <a16:creationId xmlns:a16="http://schemas.microsoft.com/office/drawing/2014/main" id="{8F26A998-ECE6-E7FF-4D70-27D7C1E23C8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7EE195B2-033A-A26B-DE44-F3DDA2578DDC}"/>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Rechteck 8">
            <a:extLst>
              <a:ext uri="{FF2B5EF4-FFF2-40B4-BE49-F238E27FC236}">
                <a16:creationId xmlns:a16="http://schemas.microsoft.com/office/drawing/2014/main" id="{AD2D241F-A086-4340-8A05-636253900881}"/>
              </a:ext>
            </a:extLst>
          </p:cNvPr>
          <p:cNvSpPr/>
          <p:nvPr/>
        </p:nvSpPr>
        <p:spPr>
          <a:xfrm>
            <a:off x="6549065" y="638188"/>
            <a:ext cx="5320689" cy="1012597"/>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Dieses Fazit ist ein Entwurf, entwickeln Sie dies je nach Ihren eigenen Schwerpunkten weiter.</a:t>
            </a:r>
          </a:p>
        </p:txBody>
      </p:sp>
      <p:pic>
        <p:nvPicPr>
          <p:cNvPr id="10" name="Grafik 9" descr="Glühbirne und Zahnrad mit einfarbiger Füllung">
            <a:extLst>
              <a:ext uri="{FF2B5EF4-FFF2-40B4-BE49-F238E27FC236}">
                <a16:creationId xmlns:a16="http://schemas.microsoft.com/office/drawing/2014/main" id="{1B540058-C0C8-4838-BE2F-7C42259FC15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53655" y="56358"/>
            <a:ext cx="914400" cy="914400"/>
          </a:xfrm>
          <a:prstGeom prst="rect">
            <a:avLst/>
          </a:prstGeom>
        </p:spPr>
      </p:pic>
      <p:sp>
        <p:nvSpPr>
          <p:cNvPr id="11" name="Foliennummernplatzhalter 4">
            <a:extLst>
              <a:ext uri="{FF2B5EF4-FFF2-40B4-BE49-F238E27FC236}">
                <a16:creationId xmlns:a16="http://schemas.microsoft.com/office/drawing/2014/main" id="{9BD7A533-4217-AA57-2924-97EEAB578939}"/>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41</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8211F820-5843-E6BD-5ABF-B517DAF631F8}"/>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Tree>
    <p:extLst>
      <p:ext uri="{BB962C8B-B14F-4D97-AF65-F5344CB8AC3E}">
        <p14:creationId xmlns:p14="http://schemas.microsoft.com/office/powerpoint/2010/main" val="29742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E3DD1-6284-BE06-3F8E-0E93174462A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0C6AEAB3-A385-30CB-1978-FBCEB498028D}"/>
              </a:ext>
            </a:extLst>
          </p:cNvPr>
          <p:cNvSpPr>
            <a:spLocks noGrp="1"/>
          </p:cNvSpPr>
          <p:nvPr>
            <p:ph type="title"/>
          </p:nvPr>
        </p:nvSpPr>
        <p:spPr/>
        <p:txBody>
          <a:bodyPr/>
          <a:lstStyle/>
          <a:p>
            <a:r>
              <a:rPr lang="de-DE"/>
              <a:t>Reflexion zu den Lernzielen für diese Einheit</a:t>
            </a:r>
          </a:p>
        </p:txBody>
      </p:sp>
      <p:sp>
        <p:nvSpPr>
          <p:cNvPr id="3" name="Textplatzhalter 2">
            <a:extLst>
              <a:ext uri="{FF2B5EF4-FFF2-40B4-BE49-F238E27FC236}">
                <a16:creationId xmlns:a16="http://schemas.microsoft.com/office/drawing/2014/main" id="{92BE9AA9-5BD2-1802-DBEF-B96000652EC4}"/>
              </a:ext>
            </a:extLst>
          </p:cNvPr>
          <p:cNvSpPr>
            <a:spLocks noGrp="1"/>
          </p:cNvSpPr>
          <p:nvPr>
            <p:ph type="body" sz="quarter" idx="11"/>
          </p:nvPr>
        </p:nvSpPr>
        <p:spPr>
          <a:xfrm>
            <a:off x="635000" y="2470707"/>
            <a:ext cx="10922000" cy="3639493"/>
          </a:xfrm>
          <a:noFill/>
        </p:spPr>
        <p:txBody>
          <a:bodyPr>
            <a:noAutofit/>
          </a:bodyPr>
          <a:lstStyle/>
          <a:p>
            <a:pPr marL="342900" indent="-342900">
              <a:lnSpc>
                <a:spcPct val="100000"/>
              </a:lnSpc>
              <a:buFont typeface="Wingdings" pitchFamily="2" charset="2"/>
              <a:buChar char="ü"/>
            </a:pPr>
            <a:r>
              <a:rPr lang="de-DE" sz="2200">
                <a:cs typeface="Arial" panose="020B0604020202020204" pitchFamily="34" charset="0"/>
              </a:rPr>
              <a:t>Entwicklung, Aufgaben, Instrumente, Herausforderungen und rechtliche Grundlagen des kommunalen Klimaschutz- und Klimaanpassungsmanagement kennen</a:t>
            </a:r>
            <a:r>
              <a:rPr lang="de-DE" sz="2200" dirty="0">
                <a:cs typeface="Arial" panose="020B0604020202020204" pitchFamily="34" charset="0"/>
              </a:rPr>
              <a:t>.</a:t>
            </a:r>
          </a:p>
          <a:p>
            <a:pPr marL="342900" indent="-342900">
              <a:lnSpc>
                <a:spcPct val="100000"/>
              </a:lnSpc>
              <a:buFont typeface="Wingdings" pitchFamily="2" charset="2"/>
              <a:buChar char="ü"/>
            </a:pPr>
            <a:r>
              <a:rPr lang="de-DE" sz="2200">
                <a:cs typeface="Arial" panose="020B0604020202020204" pitchFamily="34" charset="0"/>
              </a:rPr>
              <a:t>Aktuellen Stand der Klimaanpassung in Deutschland und Ihrer Kommune einschätzen können</a:t>
            </a:r>
            <a:endParaRPr lang="de-DE" sz="2200" dirty="0">
              <a:cs typeface="Arial" panose="020B0604020202020204" pitchFamily="34" charset="0"/>
            </a:endParaRPr>
          </a:p>
          <a:p>
            <a:pPr marL="342900" indent="-342900">
              <a:lnSpc>
                <a:spcPct val="100000"/>
              </a:lnSpc>
              <a:buFont typeface="Wingdings" pitchFamily="2" charset="2"/>
              <a:buChar char="ü"/>
            </a:pPr>
            <a:r>
              <a:rPr lang="de-DE" sz="2200">
                <a:cs typeface="Arial" panose="020B0604020202020204" pitchFamily="34" charset="0"/>
              </a:rPr>
              <a:t>Vorteile und Hürden der kommunalen Klimaanpassung erläutern können</a:t>
            </a:r>
            <a:r>
              <a:rPr lang="de-DE" sz="2200" dirty="0">
                <a:cs typeface="Arial" panose="020B0604020202020204" pitchFamily="34" charset="0"/>
              </a:rPr>
              <a:t>.</a:t>
            </a:r>
          </a:p>
          <a:p>
            <a:pPr marL="342900" indent="-342900">
              <a:lnSpc>
                <a:spcPct val="100000"/>
              </a:lnSpc>
              <a:buFont typeface="Wingdings" pitchFamily="2" charset="2"/>
              <a:buChar char="ü"/>
            </a:pPr>
            <a:r>
              <a:rPr lang="de-DE" sz="2200">
                <a:cs typeface="Arial" panose="020B0604020202020204" pitchFamily="34" charset="0"/>
              </a:rPr>
              <a:t>Verschiedene Anpassungsmaßnahmen kennen, kategorisieren und auf der Grundlage der Kriterien guter Praxis in der Klimaanpassung beurteilen bzw. priorisieren können</a:t>
            </a:r>
            <a:r>
              <a:rPr lang="de-DE" sz="2200" dirty="0">
                <a:cs typeface="Arial" panose="020B0604020202020204" pitchFamily="34" charset="0"/>
              </a:rPr>
              <a:t>.</a:t>
            </a:r>
          </a:p>
          <a:p>
            <a:pPr marL="342900" indent="-342900">
              <a:lnSpc>
                <a:spcPct val="100000"/>
              </a:lnSpc>
              <a:buFont typeface="Wingdings" pitchFamily="2" charset="2"/>
              <a:buChar char="ü"/>
            </a:pPr>
            <a:r>
              <a:rPr lang="de-DE" sz="2200">
                <a:cs typeface="Arial" panose="020B0604020202020204" pitchFamily="34" charset="0"/>
              </a:rPr>
              <a:t>Sich den Arbeitsalltag von kommunalen Klimamanager*innen vorstellen können</a:t>
            </a:r>
            <a:r>
              <a:rPr lang="de-DE" sz="2200" dirty="0">
                <a:cs typeface="Arial" panose="020B0604020202020204" pitchFamily="34" charset="0"/>
              </a:rPr>
              <a:t>.</a:t>
            </a:r>
          </a:p>
          <a:p>
            <a:pPr marL="342900" indent="-342900">
              <a:lnSpc>
                <a:spcPct val="100000"/>
              </a:lnSpc>
              <a:buFont typeface="Wingdings" pitchFamily="2" charset="2"/>
              <a:buChar char="ü"/>
            </a:pPr>
            <a:r>
              <a:rPr lang="de-DE" sz="2200">
                <a:cs typeface="Arial" panose="020B0604020202020204" pitchFamily="34" charset="0"/>
              </a:rPr>
              <a:t>Allgemeine Nachhaltigkeitskompetenzen und spezifische Berufsfeldkompetenzen für das kommunale Klimamanagement kennen und sich selbst in Bezug auf diese Kompetenzen einschätzen können.</a:t>
            </a:r>
            <a:endParaRPr lang="de-DE" sz="2200" dirty="0"/>
          </a:p>
          <a:p>
            <a:endParaRPr lang="de-DE"/>
          </a:p>
        </p:txBody>
      </p:sp>
      <p:sp>
        <p:nvSpPr>
          <p:cNvPr id="4" name="Foliennummernplatzhalter 3">
            <a:extLst>
              <a:ext uri="{FF2B5EF4-FFF2-40B4-BE49-F238E27FC236}">
                <a16:creationId xmlns:a16="http://schemas.microsoft.com/office/drawing/2014/main" id="{94BF2966-F9AA-B214-52E2-C55E75D934F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42</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2E0C1A9C-50CC-9498-B562-6C397E1ECB30}"/>
              </a:ext>
            </a:extLst>
          </p:cNvPr>
          <p:cNvSpPr>
            <a:spLocks noGrp="1"/>
          </p:cNvSpPr>
          <p:nvPr>
            <p:ph type="ftr" sz="quarter" idx="3"/>
          </p:nvPr>
        </p:nvSpPr>
        <p:spPr/>
        <p:txBody>
          <a:bodyPr/>
          <a:lstStyle/>
          <a:p>
            <a:pPr algn="l"/>
            <a:r>
              <a:rPr lang="de-DE"/>
              <a:t>| </a:t>
            </a:r>
            <a:r>
              <a:rPr lang="de-DE" b="1"/>
              <a:t>Kommunale Klimaanpassung</a:t>
            </a:r>
            <a:r>
              <a:rPr lang="de-DE"/>
              <a:t>| Klimaschutz und Klimaanpassung</a:t>
            </a:r>
          </a:p>
        </p:txBody>
      </p:sp>
      <p:sp>
        <p:nvSpPr>
          <p:cNvPr id="6" name="Textfeld 5">
            <a:extLst>
              <a:ext uri="{FF2B5EF4-FFF2-40B4-BE49-F238E27FC236}">
                <a16:creationId xmlns:a16="http://schemas.microsoft.com/office/drawing/2014/main" id="{666A27D4-E12C-0185-29BF-95548001808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E5649BC4-9CDF-7AC3-F0F3-D73C9B12673D}"/>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0" name="Grafik 9" descr="Gruppenbrainstorming mit einfarbiger Füllung">
            <a:extLst>
              <a:ext uri="{FF2B5EF4-FFF2-40B4-BE49-F238E27FC236}">
                <a16:creationId xmlns:a16="http://schemas.microsoft.com/office/drawing/2014/main" id="{9F535D74-9223-68E3-CDCE-28966FD4A4F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65200">
            <a:off x="10580294" y="196956"/>
            <a:ext cx="1440000" cy="1440000"/>
          </a:xfrm>
          <a:prstGeom prst="rect">
            <a:avLst/>
          </a:prstGeom>
        </p:spPr>
      </p:pic>
      <p:sp>
        <p:nvSpPr>
          <p:cNvPr id="11" name="Sprechblase: rechteckig 7">
            <a:extLst>
              <a:ext uri="{FF2B5EF4-FFF2-40B4-BE49-F238E27FC236}">
                <a16:creationId xmlns:a16="http://schemas.microsoft.com/office/drawing/2014/main" id="{EFDABF1B-D27F-D024-2E78-8D5FC8750431}"/>
              </a:ext>
            </a:extLst>
          </p:cNvPr>
          <p:cNvSpPr/>
          <p:nvPr/>
        </p:nvSpPr>
        <p:spPr>
          <a:xfrm>
            <a:off x="1201650" y="1354247"/>
            <a:ext cx="9431785" cy="985319"/>
          </a:xfrm>
          <a:prstGeom prst="wedgeRectCallout">
            <a:avLst>
              <a:gd name="adj1" fmla="val 35224"/>
              <a:gd name="adj2" fmla="val -63771"/>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rPr>
              <a:t>Nehmen Sie sich kurz Zeit für eine Reflexion der Lernziele: Welches haben Sie am besten und welches am wenigsten erreicht? Was brauchen Sie noch? Schreiben Sie ggf. die Bedarfe auf einen Zettel für die Lehrperson!</a:t>
            </a:r>
          </a:p>
        </p:txBody>
      </p:sp>
    </p:spTree>
    <p:extLst>
      <p:ext uri="{BB962C8B-B14F-4D97-AF65-F5344CB8AC3E}">
        <p14:creationId xmlns:p14="http://schemas.microsoft.com/office/powerpoint/2010/main" val="14264000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D201A-8670-7B7B-3DD3-B3CF48CD5938}"/>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D5868BC5-2CCE-0281-CDBC-631FF3C0B953}"/>
              </a:ext>
            </a:extLst>
          </p:cNvPr>
          <p:cNvSpPr>
            <a:spLocks noGrp="1"/>
          </p:cNvSpPr>
          <p:nvPr>
            <p:ph type="title"/>
          </p:nvPr>
        </p:nvSpPr>
        <p:spPr>
          <a:xfrm>
            <a:off x="614296" y="638189"/>
            <a:ext cx="10412292" cy="577425"/>
          </a:xfrm>
        </p:spPr>
        <p:txBody>
          <a:bodyPr/>
          <a:lstStyle/>
          <a:p>
            <a:r>
              <a:rPr lang="de-DE"/>
              <a:t>Literatur</a:t>
            </a:r>
            <a:endParaRPr lang="de-DE">
              <a:latin typeface="+mn-lt"/>
            </a:endParaRPr>
          </a:p>
        </p:txBody>
      </p:sp>
      <p:sp>
        <p:nvSpPr>
          <p:cNvPr id="5" name="Textplatzhalter 4">
            <a:extLst>
              <a:ext uri="{FF2B5EF4-FFF2-40B4-BE49-F238E27FC236}">
                <a16:creationId xmlns:a16="http://schemas.microsoft.com/office/drawing/2014/main" id="{21903E2E-AD2B-2F6F-70DE-BA10459F93A5}"/>
              </a:ext>
            </a:extLst>
          </p:cNvPr>
          <p:cNvSpPr>
            <a:spLocks noGrp="1"/>
          </p:cNvSpPr>
          <p:nvPr>
            <p:ph type="body" sz="quarter" idx="11"/>
          </p:nvPr>
        </p:nvSpPr>
        <p:spPr>
          <a:xfrm>
            <a:off x="602811" y="1215615"/>
            <a:ext cx="11449979" cy="4827893"/>
          </a:xfrm>
        </p:spPr>
        <p:txBody>
          <a:bodyPr numCol="3" spcCol="180000">
            <a:noAutofit/>
          </a:bodyPr>
          <a:lstStyle/>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Bauer, H.,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Dingeldey</a:t>
            </a:r>
            <a:r>
              <a:rPr lang="de-DE" sz="1400">
                <a:effectLst/>
                <a:latin typeface="Arial Narrow" panose="020B0606020202030204" pitchFamily="34" charset="0"/>
                <a:ea typeface="Calibri" panose="020F0502020204030204" pitchFamily="34" charset="0"/>
                <a:cs typeface="Times New Roman" panose="02020603050405020304" pitchFamily="18" charset="0"/>
              </a:rPr>
              <a:t>, M., &amp; Hertle, H. (2018). Change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Agents</a:t>
            </a:r>
            <a:r>
              <a:rPr lang="de-DE" sz="1400">
                <a:effectLst/>
                <a:latin typeface="Arial Narrow" panose="020B0606020202030204" pitchFamily="34" charset="0"/>
                <a:ea typeface="Calibri" panose="020F0502020204030204" pitchFamily="34" charset="0"/>
                <a:cs typeface="Times New Roman" panose="02020603050405020304" pitchFamily="18" charset="0"/>
              </a:rPr>
              <a:t> in Kommunalverwaltungen. Klimaschutz kommunal umsetzen: Wie Klimahandeln in Städten und Gemeinden gelingen kann, 199-216.</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err="1">
                <a:effectLst/>
                <a:latin typeface="Arial Narrow" panose="020B0606020202030204" pitchFamily="34" charset="0"/>
                <a:ea typeface="Calibri" panose="020F0502020204030204" pitchFamily="34" charset="0"/>
                <a:cs typeface="Times New Roman" panose="02020603050405020304" pitchFamily="18" charset="0"/>
              </a:rPr>
              <a:t>Czorny</a:t>
            </a:r>
            <a:r>
              <a:rPr lang="de-DE" sz="1400">
                <a:effectLst/>
                <a:latin typeface="Arial Narrow" panose="020B0606020202030204" pitchFamily="34" charset="0"/>
                <a:ea typeface="Calibri" panose="020F0502020204030204" pitchFamily="34" charset="0"/>
                <a:cs typeface="Times New Roman" panose="02020603050405020304" pitchFamily="18" charset="0"/>
              </a:rPr>
              <a:t>, E., &amp;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Kanning</a:t>
            </a:r>
            <a:r>
              <a:rPr lang="de-DE" sz="1400">
                <a:effectLst/>
                <a:latin typeface="Arial Narrow" panose="020B0606020202030204" pitchFamily="34" charset="0"/>
                <a:ea typeface="Calibri" panose="020F0502020204030204" pitchFamily="34" charset="0"/>
                <a:cs typeface="Times New Roman" panose="02020603050405020304" pitchFamily="18" charset="0"/>
              </a:rPr>
              <a:t>, H. (2022). Hannover passt sich an–Klimaanpassung als kommunale Herausforderung. In Klimaschutz und Energiewende in Deutschland (S. 169-196). Berlin, Heidelberg: Springer Berlin Heidelberg.</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err="1">
                <a:effectLst/>
                <a:latin typeface="Arial Narrow" panose="020B0606020202030204" pitchFamily="34" charset="0"/>
                <a:ea typeface="Calibri" panose="020F0502020204030204" pitchFamily="34" charset="0"/>
                <a:cs typeface="Times New Roman" panose="02020603050405020304" pitchFamily="18" charset="0"/>
              </a:rPr>
              <a:t>Dannevig</a:t>
            </a:r>
            <a:r>
              <a:rPr lang="de-DE" sz="1400">
                <a:effectLst/>
                <a:latin typeface="Arial Narrow" panose="020B0606020202030204" pitchFamily="34" charset="0"/>
                <a:ea typeface="Calibri" panose="020F0502020204030204" pitchFamily="34" charset="0"/>
                <a:cs typeface="Times New Roman" panose="02020603050405020304" pitchFamily="18" charset="0"/>
              </a:rPr>
              <a:t>, H., Rauken, T., &amp;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Hovelsrud</a:t>
            </a:r>
            <a:r>
              <a:rPr lang="de-DE" sz="1400">
                <a:effectLst/>
                <a:latin typeface="Arial Narrow" panose="020B0606020202030204" pitchFamily="34" charset="0"/>
                <a:ea typeface="Calibri" panose="020F0502020204030204" pitchFamily="34" charset="0"/>
                <a:cs typeface="Times New Roman" panose="02020603050405020304" pitchFamily="18" charset="0"/>
              </a:rPr>
              <a:t>, G. (2012). </a:t>
            </a:r>
            <a:r>
              <a:rPr lang="en-US" sz="1400">
                <a:effectLst/>
                <a:latin typeface="Arial Narrow" panose="020B0606020202030204" pitchFamily="34" charset="0"/>
                <a:ea typeface="Calibri" panose="020F0502020204030204" pitchFamily="34" charset="0"/>
                <a:cs typeface="Times New Roman" panose="02020603050405020304" pitchFamily="18" charset="0"/>
              </a:rPr>
              <a:t>Implementing adaptation to climate change at the local level.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Local</a:t>
            </a:r>
            <a:r>
              <a:rPr lang="de-DE" sz="1400">
                <a:effectLst/>
                <a:latin typeface="Arial Narrow" panose="020B0606020202030204" pitchFamily="34" charset="0"/>
                <a:ea typeface="Calibri" panose="020F0502020204030204" pitchFamily="34" charset="0"/>
                <a:cs typeface="Times New Roman" panose="02020603050405020304" pitchFamily="18" charset="0"/>
              </a:rPr>
              <a:t> Environment, 17(6-7), 597-611.</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Deutsches Institut für Urbanistik (2023). Praxisleitfaden: Klimaschutz in Kommunen, 4., aktualisierte Auflage: </a:t>
            </a:r>
            <a:r>
              <a:rPr lang="de-DE" sz="1400" u="sng">
                <a:solidFill>
                  <a:srgbClr val="0563C1"/>
                </a:solidFill>
                <a:effectLst/>
                <a:latin typeface="Arial Narrow" panose="020B0606020202030204" pitchFamily="34" charset="0"/>
                <a:ea typeface="Calibri" panose="020F0502020204030204" pitchFamily="34" charset="0"/>
                <a:cs typeface="Times New Roman" panose="02020603050405020304" pitchFamily="18" charset="0"/>
                <a:hlinkClick r:id="rId3"/>
              </a:rPr>
              <a:t>https://difu.de/publikationen/2023/praxisleitfaden-klimaschutz-in-kommunen</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Ebermann, V. (2020). Entwicklung von staatlichen Strategien zur Klimaanpassung. Springer VS, Lüneburg.</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KLIMZUG NORD Verbund (2014). Kursbuch Klimaanpassung: Handlungsoptionen für die Metropolregion Hamburg.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TuTech</a:t>
            </a:r>
            <a:r>
              <a:rPr lang="de-DE" sz="1400">
                <a:effectLst/>
                <a:latin typeface="Arial Narrow" panose="020B0606020202030204" pitchFamily="34" charset="0"/>
                <a:ea typeface="Calibri" panose="020F0502020204030204" pitchFamily="34" charset="0"/>
                <a:cs typeface="Times New Roman" panose="02020603050405020304" pitchFamily="18" charset="0"/>
              </a:rPr>
              <a:t> Verlag, Hamburg.</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O'Brien, Karen, and Elin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Selboe</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r>
              <a:rPr lang="de-DE" sz="1400" err="1">
                <a:effectLst/>
                <a:latin typeface="Arial Narrow" panose="020B0606020202030204" pitchFamily="34" charset="0"/>
                <a:ea typeface="Calibri" panose="020F0502020204030204" pitchFamily="34" charset="0"/>
                <a:cs typeface="Times New Roman" panose="02020603050405020304" pitchFamily="18" charset="0"/>
              </a:rPr>
              <a:t>eds</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r>
              <a:rPr lang="en-US" sz="1400">
                <a:effectLst/>
                <a:latin typeface="Arial Narrow" panose="020B0606020202030204" pitchFamily="34" charset="0"/>
                <a:ea typeface="Calibri" panose="020F0502020204030204" pitchFamily="34" charset="0"/>
                <a:cs typeface="Times New Roman" panose="02020603050405020304" pitchFamily="18" charset="0"/>
              </a:rPr>
              <a:t>The adaptive challenge of climate change. Cambridge University Press, 2015.</a:t>
            </a:r>
            <a:endParaRPr lang="de-DE" sz="14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en-US" sz="1400" err="1">
                <a:ea typeface="Calibri" panose="020F0502020204030204" pitchFamily="34" charset="0"/>
                <a:cs typeface="Times New Roman" panose="02020603050405020304" pitchFamily="18" charset="0"/>
              </a:rPr>
              <a:t>Osthorst</a:t>
            </a:r>
            <a:r>
              <a:rPr lang="en-US" sz="1400">
                <a:ea typeface="Calibri" panose="020F0502020204030204" pitchFamily="34" charset="0"/>
                <a:cs typeface="Times New Roman" panose="02020603050405020304" pitchFamily="18" charset="0"/>
              </a:rPr>
              <a:t>, W. (2020). Tensions in urban transitions. Conceptualizing conflicts in local climate policy arrangements. Sustainability, 13(1), 78.</a:t>
            </a:r>
          </a:p>
          <a:p>
            <a:pPr>
              <a:spcBef>
                <a:spcPts val="0"/>
              </a:spcBef>
              <a:spcAft>
                <a:spcPts val="600"/>
              </a:spcAft>
            </a:pPr>
            <a:r>
              <a:rPr lang="en-US" sz="1400" err="1">
                <a:ea typeface="Calibri" panose="020F0502020204030204" pitchFamily="34" charset="0"/>
                <a:cs typeface="Times New Roman" panose="02020603050405020304" pitchFamily="18" charset="0"/>
              </a:rPr>
              <a:t>Rauken</a:t>
            </a:r>
            <a:r>
              <a:rPr lang="en-US" sz="1400">
                <a:ea typeface="Calibri" panose="020F0502020204030204" pitchFamily="34" charset="0"/>
                <a:cs typeface="Times New Roman" panose="02020603050405020304" pitchFamily="18" charset="0"/>
              </a:rPr>
              <a:t>, T., </a:t>
            </a:r>
            <a:r>
              <a:rPr lang="en-US" sz="1400" err="1">
                <a:ea typeface="Calibri" panose="020F0502020204030204" pitchFamily="34" charset="0"/>
                <a:cs typeface="Times New Roman" panose="02020603050405020304" pitchFamily="18" charset="0"/>
              </a:rPr>
              <a:t>Mydske</a:t>
            </a:r>
            <a:r>
              <a:rPr lang="en-US" sz="1400">
                <a:ea typeface="Calibri" panose="020F0502020204030204" pitchFamily="34" charset="0"/>
                <a:cs typeface="Times New Roman" panose="02020603050405020304" pitchFamily="18" charset="0"/>
              </a:rPr>
              <a:t>, P. K., &amp; </a:t>
            </a:r>
            <a:r>
              <a:rPr lang="en-US" sz="1400" err="1">
                <a:ea typeface="Calibri" panose="020F0502020204030204" pitchFamily="34" charset="0"/>
                <a:cs typeface="Times New Roman" panose="02020603050405020304" pitchFamily="18" charset="0"/>
              </a:rPr>
              <a:t>Winsvold</a:t>
            </a:r>
            <a:r>
              <a:rPr lang="en-US" sz="1400">
                <a:ea typeface="Calibri" panose="020F0502020204030204" pitchFamily="34" charset="0"/>
                <a:cs typeface="Times New Roman" panose="02020603050405020304" pitchFamily="18" charset="0"/>
              </a:rPr>
              <a:t>, M. (2015). Mainstreaming climate change adaptation at the local level. Local Environment, 20(4), 408-423.</a:t>
            </a:r>
          </a:p>
          <a:p>
            <a:pPr>
              <a:lnSpc>
                <a:spcPct val="107000"/>
              </a:lnSpc>
              <a:spcBef>
                <a:spcPts val="0"/>
              </a:spcBef>
              <a:spcAft>
                <a:spcPts val="600"/>
              </a:spcAft>
            </a:pPr>
            <a:r>
              <a:rPr lang="en-GB" sz="1400" err="1">
                <a:ea typeface="Calibri" panose="020F0502020204030204" pitchFamily="34" charset="0"/>
                <a:cs typeface="Times New Roman" panose="02020603050405020304" pitchFamily="18" charset="0"/>
              </a:rPr>
              <a:t>Remling</a:t>
            </a:r>
            <a:r>
              <a:rPr lang="en-GB" sz="1400">
                <a:ea typeface="Calibri" panose="020F0502020204030204" pitchFamily="34" charset="0"/>
                <a:cs typeface="Times New Roman" panose="02020603050405020304" pitchFamily="18" charset="0"/>
              </a:rPr>
              <a:t>, E. (2018). Depoliticizing adaptation</a:t>
            </a:r>
            <a:r>
              <a:rPr lang="en-GB" sz="1400">
                <a:effectLst/>
                <a:latin typeface="Arial Narrow" panose="020B0606020202030204" pitchFamily="34" charset="0"/>
                <a:ea typeface="Calibri" panose="020F0502020204030204" pitchFamily="34" charset="0"/>
                <a:cs typeface="Times New Roman" panose="02020603050405020304" pitchFamily="18" charset="0"/>
              </a:rPr>
              <a:t>: A critical analysis of EU climate adaptation policy. </a:t>
            </a:r>
            <a:r>
              <a:rPr lang="de-DE" sz="1400">
                <a:effectLst/>
                <a:latin typeface="Arial Narrow" panose="020B0606020202030204" pitchFamily="34" charset="0"/>
                <a:ea typeface="Calibri" panose="020F0502020204030204" pitchFamily="34" charset="0"/>
                <a:cs typeface="Times New Roman" panose="02020603050405020304" pitchFamily="18" charset="0"/>
              </a:rPr>
              <a:t>Environmental Politics, 27(3), 477-497.</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Stadt Jena (2018). Endbericht „Untersuchung der Wärmebelastung an kommunalen Kindertagesstätten und Grundschulen der Stadt Jena“: </a:t>
            </a:r>
            <a:r>
              <a:rPr lang="de-DE" sz="1400" u="sng">
                <a:solidFill>
                  <a:srgbClr val="0563C1"/>
                </a:solidFill>
                <a:effectLst/>
                <a:latin typeface="Arial Narrow" panose="020B0606020202030204" pitchFamily="34" charset="0"/>
                <a:ea typeface="Calibri" panose="020F0502020204030204" pitchFamily="34" charset="0"/>
                <a:cs typeface="Times New Roman" panose="02020603050405020304" pitchFamily="18" charset="0"/>
                <a:hlinkClick r:id="rId4"/>
              </a:rPr>
              <a:t>https://jenkas.de/aktuelles/endbericht-untersuchung-der-waermebelastung-kommunalen-kindertagesstaetten-und-grundschulen-der</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p>
          <a:p>
            <a:pPr>
              <a:lnSpc>
                <a:spcPct val="107000"/>
              </a:lnSpc>
              <a:spcBef>
                <a:spcPts val="0"/>
              </a:spcBef>
              <a:spcAft>
                <a:spcPts val="600"/>
              </a:spcAft>
            </a:pPr>
            <a:endParaRPr lang="de-DE" sz="1400">
              <a:ea typeface="Calibri" panose="020F0502020204030204" pitchFamily="34" charset="0"/>
              <a:cs typeface="Times New Roman" panose="02020603050405020304" pitchFamily="18" charset="0"/>
            </a:endParaRPr>
          </a:p>
          <a:p>
            <a:pPr>
              <a:lnSpc>
                <a:spcPct val="107000"/>
              </a:lnSpc>
              <a:spcBef>
                <a:spcPts val="0"/>
              </a:spcBef>
              <a:spcAft>
                <a:spcPts val="600"/>
              </a:spcAft>
            </a:pP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Technische Universität München (2021). Grüne und Graue Maßnahmen für die Siedlungsentwicklung. Klimaschutz und Klimaanpassung in wachsenden Städten: </a:t>
            </a:r>
            <a:r>
              <a:rPr lang="de-DE" sz="1400" u="sng">
                <a:solidFill>
                  <a:srgbClr val="0563C1"/>
                </a:solidFill>
                <a:effectLst/>
                <a:latin typeface="Arial Narrow" panose="020B0606020202030204" pitchFamily="34" charset="0"/>
                <a:ea typeface="Calibri" panose="020F0502020204030204" pitchFamily="34" charset="0"/>
                <a:cs typeface="Times New Roman" panose="02020603050405020304" pitchFamily="18" charset="0"/>
                <a:hlinkClick r:id="rId5"/>
              </a:rPr>
              <a:t>https://www.lss.ls.tum.de/fileadmin/w00bds/lapl/Bilder/Projekte/GrueneStadt/Broschure_2.pdf</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UBA (2015). Gute Praxis der Anpassung an den Klimawandel in Deutschland: </a:t>
            </a:r>
            <a:r>
              <a:rPr lang="de-DE" sz="1400" u="sng">
                <a:solidFill>
                  <a:srgbClr val="0563C1"/>
                </a:solidFill>
                <a:effectLst/>
                <a:latin typeface="Arial Narrow" panose="020B0606020202030204" pitchFamily="34" charset="0"/>
                <a:ea typeface="Calibri" panose="020F0502020204030204" pitchFamily="34" charset="0"/>
                <a:cs typeface="Times New Roman" panose="02020603050405020304" pitchFamily="18" charset="0"/>
                <a:hlinkClick r:id="rId6"/>
              </a:rPr>
              <a:t>https://www.umweltbundesamt.de/sites/default/files/medien/378/publikationen/climate_change_22_2015_gute_praxis_der_anpassung_an_den_klimawandel.pdf</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de-DE" sz="1400">
                <a:effectLst/>
                <a:latin typeface="Arial Narrow" panose="020B0606020202030204" pitchFamily="34" charset="0"/>
                <a:ea typeface="Calibri" panose="020F0502020204030204" pitchFamily="34" charset="0"/>
                <a:cs typeface="Times New Roman" panose="02020603050405020304" pitchFamily="18" charset="0"/>
              </a:rPr>
              <a:t>UBA (2021). Naturbasierte Lösungen für klimaresiliente europäische Städte: </a:t>
            </a:r>
            <a:r>
              <a:rPr lang="de-DE" sz="1400" u="sng">
                <a:solidFill>
                  <a:srgbClr val="0563C1"/>
                </a:solidFill>
                <a:effectLst/>
                <a:latin typeface="Arial Narrow" panose="020B0606020202030204" pitchFamily="34" charset="0"/>
                <a:ea typeface="Calibri" panose="020F0502020204030204" pitchFamily="34" charset="0"/>
                <a:cs typeface="Times New Roman" panose="02020603050405020304" pitchFamily="18" charset="0"/>
                <a:hlinkClick r:id="rId7"/>
              </a:rPr>
              <a:t>https://www.umweltbundesamt.de/naturbasierte-loesungen-fuer-klimaresiliente#undefined</a:t>
            </a:r>
            <a:r>
              <a:rPr lang="de-DE" sz="1400">
                <a:effectLst/>
                <a:latin typeface="Arial Narrow" panose="020B0606020202030204" pitchFamily="34" charset="0"/>
                <a:ea typeface="Calibri" panose="020F0502020204030204" pitchFamily="34" charset="0"/>
                <a:cs typeface="Times New Roman" panose="02020603050405020304" pitchFamily="18" charset="0"/>
              </a:rPr>
              <a:t> </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600"/>
              </a:spcAft>
            </a:pPr>
            <a:r>
              <a:rPr lang="en-GB" sz="1400" err="1">
                <a:effectLst/>
                <a:latin typeface="Arial Narrow" panose="020B0606020202030204" pitchFamily="34" charset="0"/>
                <a:ea typeface="Calibri" panose="020F0502020204030204" pitchFamily="34" charset="0"/>
                <a:cs typeface="Times New Roman" panose="02020603050405020304" pitchFamily="18" charset="0"/>
              </a:rPr>
              <a:t>Wiek</a:t>
            </a:r>
            <a:r>
              <a:rPr lang="en-GB" sz="1400">
                <a:effectLst/>
                <a:latin typeface="Arial Narrow" panose="020B0606020202030204" pitchFamily="34" charset="0"/>
                <a:ea typeface="Calibri" panose="020F0502020204030204" pitchFamily="34" charset="0"/>
                <a:cs typeface="Times New Roman" panose="02020603050405020304" pitchFamily="18" charset="0"/>
              </a:rPr>
              <a:t>, A., Withycombe, L. &amp; Redman, C. L. (2011). Key competencies in sustainability: a reference framework for academic program development. Sustainability Science, 6: 203-218. </a:t>
            </a:r>
            <a:endParaRPr lang="de-DE" sz="140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spcAft>
                <a:spcPts val="600"/>
              </a:spcAft>
              <a:buClr>
                <a:srgbClr val="7B0E30"/>
              </a:buClr>
              <a:buSzPct val="100000"/>
            </a:pPr>
            <a:endParaRPr lang="de-DE" sz="1400"/>
          </a:p>
        </p:txBody>
      </p:sp>
      <p:pic>
        <p:nvPicPr>
          <p:cNvPr id="6" name="Grafik 5" descr="Internet mit einfarbiger Füllung">
            <a:extLst>
              <a:ext uri="{FF2B5EF4-FFF2-40B4-BE49-F238E27FC236}">
                <a16:creationId xmlns:a16="http://schemas.microsoft.com/office/drawing/2014/main" id="{E3123CD2-E8E4-4743-9B5E-33CDA0BDEF8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438136">
            <a:off x="10605116" y="-50422"/>
            <a:ext cx="1377219" cy="1377219"/>
          </a:xfrm>
          <a:prstGeom prst="rect">
            <a:avLst/>
          </a:prstGeom>
        </p:spPr>
      </p:pic>
      <p:sp>
        <p:nvSpPr>
          <p:cNvPr id="2" name="Textfeld 1">
            <a:extLst>
              <a:ext uri="{FF2B5EF4-FFF2-40B4-BE49-F238E27FC236}">
                <a16:creationId xmlns:a16="http://schemas.microsoft.com/office/drawing/2014/main" id="{5A09A882-B21E-0809-E9A0-76902673D3E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007FF7DB-16CD-0891-61BE-52D77DBC67C8}"/>
              </a:ext>
            </a:extLst>
          </p:cNvPr>
          <p:cNvPicPr>
            <a:picLocks noChangeAspect="1"/>
          </p:cNvPicPr>
          <p:nvPr/>
        </p:nvPicPr>
        <p:blipFill>
          <a:blip r:embed="rId11"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Foliennummernplatzhalter 4">
            <a:extLst>
              <a:ext uri="{FF2B5EF4-FFF2-40B4-BE49-F238E27FC236}">
                <a16:creationId xmlns:a16="http://schemas.microsoft.com/office/drawing/2014/main" id="{EAE8F00F-792F-CC39-5D6E-3F7D40E8EFCE}"/>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43</a:t>
            </a:fld>
            <a:endParaRPr lang="de-DE" sz="1600">
              <a:latin typeface="Arial" panose="020B0604020202020204" pitchFamily="34" charset="0"/>
              <a:cs typeface="Arial" panose="020B0604020202020204" pitchFamily="34" charset="0"/>
            </a:endParaRPr>
          </a:p>
        </p:txBody>
      </p:sp>
      <p:sp>
        <p:nvSpPr>
          <p:cNvPr id="10" name="Fußzeilenplatzhalter 4">
            <a:extLst>
              <a:ext uri="{FF2B5EF4-FFF2-40B4-BE49-F238E27FC236}">
                <a16:creationId xmlns:a16="http://schemas.microsoft.com/office/drawing/2014/main" id="{06D3F83B-BCEC-DF32-8445-7E7864C6A8B9}"/>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Tree>
    <p:extLst>
      <p:ext uri="{BB962C8B-B14F-4D97-AF65-F5344CB8AC3E}">
        <p14:creationId xmlns:p14="http://schemas.microsoft.com/office/powerpoint/2010/main" val="10199405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b="1" dirty="0">
                <a:cs typeface="Arial" panose="020B0604020202020204" pitchFamily="34" charset="0"/>
              </a:rPr>
              <a:t>Bildquellen</a:t>
            </a:r>
            <a:endParaRPr lang="de-DE" b="0"/>
          </a:p>
        </p:txBody>
      </p:sp>
      <p:sp>
        <p:nvSpPr>
          <p:cNvPr id="4" name="Textplatzhalter 3"/>
          <p:cNvSpPr>
            <a:spLocks noGrp="1"/>
          </p:cNvSpPr>
          <p:nvPr>
            <p:ph type="body" sz="quarter" idx="11"/>
          </p:nvPr>
        </p:nvSpPr>
        <p:spPr>
          <a:xfrm>
            <a:off x="634999" y="1480008"/>
            <a:ext cx="11055431" cy="4442004"/>
          </a:xfrm>
        </p:spPr>
        <p:txBody>
          <a:bodyPr>
            <a:noAutofit/>
          </a:bodyPr>
          <a:lstStyle/>
          <a:p>
            <a:pPr marL="28575" lvl="2" indent="-28575">
              <a:lnSpc>
                <a:spcPct val="100000"/>
              </a:lnSpc>
              <a:spcBef>
                <a:spcPts val="600"/>
              </a:spcBef>
              <a:buNone/>
            </a:pPr>
            <a:r>
              <a:rPr lang="de-DE" sz="1600" dirty="0"/>
              <a:t>Folie 1: </a:t>
            </a:r>
            <a:r>
              <a:rPr lang="de-DE" sz="1600" dirty="0">
                <a:solidFill>
                  <a:schemeClr val="tx1"/>
                </a:solidFill>
              </a:rPr>
              <a:t>#ShowYourStripes </a:t>
            </a:r>
            <a:r>
              <a:rPr lang="de-DE" sz="1600" dirty="0">
                <a:solidFill>
                  <a:schemeClr val="tx1"/>
                </a:solidFill>
                <a:hlinkClick r:id="rId2"/>
              </a:rPr>
              <a:t>„</a:t>
            </a:r>
            <a:r>
              <a:rPr lang="de-DE" sz="1600" dirty="0" err="1">
                <a:solidFill>
                  <a:schemeClr val="tx1"/>
                </a:solidFill>
                <a:hlinkClick r:id="rId2"/>
              </a:rPr>
              <a:t>Warming</a:t>
            </a:r>
            <a:r>
              <a:rPr lang="de-DE" sz="1600" dirty="0">
                <a:solidFill>
                  <a:schemeClr val="tx1"/>
                </a:solidFill>
                <a:hlinkClick r:id="rId2"/>
              </a:rPr>
              <a:t> Stripes“, Germany (188-2023) </a:t>
            </a:r>
            <a:r>
              <a:rPr lang="de-DE" sz="1600" dirty="0">
                <a:solidFill>
                  <a:schemeClr val="tx1"/>
                </a:solidFill>
              </a:rPr>
              <a:t>von Ed Hawkins </a:t>
            </a:r>
            <a:r>
              <a:rPr lang="de-DE" sz="1600" dirty="0" err="1">
                <a:solidFill>
                  <a:schemeClr val="tx1"/>
                </a:solidFill>
              </a:rPr>
              <a:t>for</a:t>
            </a:r>
            <a:r>
              <a:rPr lang="de-DE" sz="1600" dirty="0">
                <a:solidFill>
                  <a:schemeClr val="tx1"/>
                </a:solidFill>
              </a:rPr>
              <a:t> University </a:t>
            </a:r>
            <a:r>
              <a:rPr lang="de-DE" sz="1600" dirty="0" err="1">
                <a:solidFill>
                  <a:schemeClr val="tx1"/>
                </a:solidFill>
              </a:rPr>
              <a:t>of</a:t>
            </a:r>
            <a:r>
              <a:rPr lang="de-DE" sz="1600" dirty="0">
                <a:solidFill>
                  <a:schemeClr val="tx1"/>
                </a:solidFill>
              </a:rPr>
              <a:t> Reading. Zugriff am 07.02.2025.</a:t>
            </a:r>
          </a:p>
          <a:p>
            <a:pPr marL="28575" lvl="2" indent="-28575">
              <a:lnSpc>
                <a:spcPct val="100000"/>
              </a:lnSpc>
              <a:spcBef>
                <a:spcPts val="600"/>
              </a:spcBef>
              <a:buNone/>
            </a:pPr>
            <a:r>
              <a:rPr lang="de-DE" sz="1600" dirty="0"/>
              <a:t>Folie 5: </a:t>
            </a:r>
            <a:r>
              <a:rPr lang="de-DE" sz="1600" dirty="0">
                <a:solidFill>
                  <a:schemeClr val="tx1"/>
                </a:solidFill>
              </a:rPr>
              <a:t>„Kennenlernspiel im Zentralgebäude“ von Leuphana Universität/ Jannis </a:t>
            </a:r>
            <a:r>
              <a:rPr lang="de-DE" sz="1600" dirty="0" err="1">
                <a:solidFill>
                  <a:schemeClr val="tx1"/>
                </a:solidFill>
              </a:rPr>
              <a:t>Muser</a:t>
            </a:r>
            <a:r>
              <a:rPr lang="de-DE" sz="1600" dirty="0">
                <a:solidFill>
                  <a:schemeClr val="tx1"/>
                </a:solidFill>
              </a:rPr>
              <a:t>. </a:t>
            </a:r>
          </a:p>
          <a:p>
            <a:pPr marL="28575" lvl="2" indent="-28575">
              <a:lnSpc>
                <a:spcPct val="100000"/>
              </a:lnSpc>
              <a:spcBef>
                <a:spcPts val="600"/>
              </a:spcBef>
              <a:buNone/>
            </a:pPr>
            <a:r>
              <a:rPr lang="de-DE" sz="1600" dirty="0"/>
              <a:t>Folie 7: </a:t>
            </a:r>
            <a:r>
              <a:rPr lang="de-DE" sz="1600" dirty="0">
                <a:cs typeface="Times New Roman" panose="02020603050405020304" pitchFamily="18" charset="0"/>
                <a:hlinkClick r:id="rId3"/>
              </a:rPr>
              <a:t>„</a:t>
            </a:r>
            <a:r>
              <a:rPr lang="de-DE" sz="1600" dirty="0">
                <a:solidFill>
                  <a:schemeClr val="tx1"/>
                </a:solidFill>
              </a:rPr>
              <a:t>Erwartungen an kommunales Klimamanagement“ von Sebastian Möller, eigene Darstellung (2024).</a:t>
            </a:r>
            <a:r>
              <a:rPr lang="de-DE" sz="1600" dirty="0">
                <a:cs typeface="Times New Roman" panose="02020603050405020304" pitchFamily="18" charset="0"/>
              </a:rPr>
              <a:t> </a:t>
            </a:r>
            <a:endParaRPr lang="de-DE" sz="1600" dirty="0">
              <a:effectLst/>
              <a:cs typeface="Arial" panose="020B0604020202020204" pitchFamily="34" charset="0"/>
            </a:endParaRPr>
          </a:p>
          <a:p>
            <a:pPr marL="28575" lvl="2" indent="-28575">
              <a:lnSpc>
                <a:spcPct val="100000"/>
              </a:lnSpc>
              <a:spcBef>
                <a:spcPts val="600"/>
              </a:spcBef>
              <a:buNone/>
            </a:pPr>
            <a:r>
              <a:rPr lang="de-DE" sz="1600" dirty="0"/>
              <a:t>Folie 14: </a:t>
            </a:r>
            <a:r>
              <a:rPr lang="de-DE" sz="1600" dirty="0">
                <a:solidFill>
                  <a:schemeClr val="tx1"/>
                </a:solidFill>
              </a:rPr>
              <a:t>„Arbeitssituation Biotop“ von Leuphana Universität/Jannis </a:t>
            </a:r>
            <a:r>
              <a:rPr lang="de-DE" sz="1600" dirty="0" err="1">
                <a:solidFill>
                  <a:schemeClr val="tx1"/>
                </a:solidFill>
              </a:rPr>
              <a:t>Muser</a:t>
            </a:r>
            <a:r>
              <a:rPr lang="de-DE" sz="1600" dirty="0">
                <a:solidFill>
                  <a:schemeClr val="tx1"/>
                </a:solidFill>
              </a:rPr>
              <a:t>.</a:t>
            </a:r>
          </a:p>
          <a:p>
            <a:pPr marL="28575" lvl="2" indent="-28575">
              <a:lnSpc>
                <a:spcPct val="100000"/>
              </a:lnSpc>
              <a:spcBef>
                <a:spcPts val="600"/>
              </a:spcBef>
              <a:buNone/>
            </a:pPr>
            <a:r>
              <a:rPr lang="de-DE" sz="1600" dirty="0"/>
              <a:t>Folie 20: „Handlungs- und Lösungsoptionen“, eigene Darstellung in Anlehnung an Zentrum für Klimaanpassung (ZKA): „Soziale Einrichtungen im Klimaanpassungsprozess - Anknüpfungspunkte und Hebelwirkung nutzen“. Webinar am 04.09.2024. Verfügbar unter. </a:t>
            </a:r>
            <a:br>
              <a:rPr lang="de-DE" sz="1600" dirty="0"/>
            </a:br>
            <a:r>
              <a:rPr lang="de-DE" sz="1600" dirty="0">
                <a:hlinkClick r:id="rId4"/>
              </a:rPr>
              <a:t>https://zentrum-klimaanpassung.de/sites/default/files/2024-09/240904_Spotlight_Klimaanpassung%20soz.%20Einrichtungen.pdf</a:t>
            </a:r>
            <a:r>
              <a:rPr lang="de-DE" sz="1600" dirty="0"/>
              <a:t>. S. 20.</a:t>
            </a:r>
          </a:p>
          <a:p>
            <a:pPr marL="28575" lvl="2" indent="-28575">
              <a:lnSpc>
                <a:spcPct val="100000"/>
              </a:lnSpc>
              <a:spcBef>
                <a:spcPts val="600"/>
              </a:spcBef>
              <a:buNone/>
            </a:pPr>
            <a:r>
              <a:rPr lang="de-DE" sz="1600" dirty="0">
                <a:solidFill>
                  <a:schemeClr val="tx1"/>
                </a:solidFill>
              </a:rPr>
              <a:t>Folie 24: </a:t>
            </a:r>
            <a:r>
              <a:rPr lang="de-DE" sz="1600" dirty="0">
                <a:solidFill>
                  <a:schemeClr val="tx1"/>
                </a:solidFill>
                <a:hlinkClick r:id="rId5"/>
              </a:rPr>
              <a:t>Screenshot „Arbeitshilfe für Kommunen zur Bearbeitung wohnungsloser Menschen in Hitzeaktionsplänen“</a:t>
            </a:r>
            <a:r>
              <a:rPr lang="de-DE" sz="1600" dirty="0">
                <a:solidFill>
                  <a:schemeClr val="tx1"/>
                </a:solidFill>
              </a:rPr>
              <a:t> Babies, D.; Behrla, A.; Krause, M.; Prossel, F.; Teichrib, A. und Wilkens, M. (2025). Leuphana Universität Lüneburg.</a:t>
            </a:r>
          </a:p>
          <a:p>
            <a:pPr marL="28575" lvl="2" indent="-28575">
              <a:lnSpc>
                <a:spcPct val="100000"/>
              </a:lnSpc>
              <a:spcBef>
                <a:spcPts val="600"/>
              </a:spcBef>
              <a:buNone/>
            </a:pPr>
            <a:r>
              <a:rPr lang="de-DE" sz="1600" dirty="0"/>
              <a:t>Folie 28: „Kriterien guter Praxis - Beispiele“, eigene Darstellung (2024).</a:t>
            </a:r>
          </a:p>
          <a:p>
            <a:pPr marL="28575" lvl="2" indent="-28575">
              <a:lnSpc>
                <a:spcPct val="100000"/>
              </a:lnSpc>
              <a:spcBef>
                <a:spcPts val="600"/>
              </a:spcBef>
              <a:buNone/>
            </a:pPr>
            <a:r>
              <a:rPr lang="de-DE" sz="1600" dirty="0"/>
              <a:t>Folie 32: </a:t>
            </a:r>
            <a:r>
              <a:rPr lang="de-DE" sz="1600" dirty="0">
                <a:solidFill>
                  <a:schemeClr val="tx1"/>
                </a:solidFill>
              </a:rPr>
              <a:t>„Studierende auf dem Weg ins Biotop“ von Leuphana Universität/Jannis </a:t>
            </a:r>
            <a:r>
              <a:rPr lang="de-DE" sz="1600" dirty="0" err="1">
                <a:solidFill>
                  <a:schemeClr val="tx1"/>
                </a:solidFill>
              </a:rPr>
              <a:t>Muser</a:t>
            </a:r>
            <a:r>
              <a:rPr lang="de-DE" sz="1600" dirty="0">
                <a:solidFill>
                  <a:schemeClr val="tx1"/>
                </a:solidFill>
              </a:rPr>
              <a:t>.</a:t>
            </a:r>
          </a:p>
          <a:p>
            <a:pPr>
              <a:spcBef>
                <a:spcPts val="600"/>
              </a:spcBef>
            </a:pPr>
            <a:r>
              <a:rPr lang="de-DE" sz="1600" dirty="0">
                <a:solidFill>
                  <a:schemeClr val="tx1"/>
                </a:solidFill>
              </a:rPr>
              <a:t>Folie 40: “Plan und Realität“, Darstellung von Matthias Wangelin, KEEA</a:t>
            </a:r>
            <a:r>
              <a:rPr lang="de-DE" sz="1200" dirty="0"/>
              <a:t>.</a:t>
            </a:r>
            <a:r>
              <a:rPr lang="de-DE" sz="1600" dirty="0">
                <a:solidFill>
                  <a:schemeClr val="tx1"/>
                </a:solidFill>
              </a:rPr>
              <a:t>(2024) nach Kübler-Ross E. (2014). Interviews mit Sterbenden. Kreuz, Freiburg im Breisgau. </a:t>
            </a:r>
            <a:endParaRPr lang="de-DE" sz="1200" dirty="0"/>
          </a:p>
          <a:p>
            <a:pPr marL="28575" lvl="2" indent="-28575">
              <a:lnSpc>
                <a:spcPct val="100000"/>
              </a:lnSpc>
              <a:spcBef>
                <a:spcPts val="600"/>
              </a:spcBef>
              <a:buNone/>
            </a:pPr>
            <a:r>
              <a:rPr lang="de-DE" sz="1600" dirty="0">
                <a:solidFill>
                  <a:schemeClr val="tx1"/>
                </a:solidFill>
              </a:rPr>
              <a:t>Folie 40: “Plan und Realität“, Darstellung von Matthias Wangelin, KEEA</a:t>
            </a:r>
            <a:r>
              <a:rPr lang="de-DE" sz="1600" dirty="0"/>
              <a:t>.</a:t>
            </a:r>
            <a:r>
              <a:rPr lang="de-DE" sz="1600" dirty="0">
                <a:solidFill>
                  <a:schemeClr val="tx1"/>
                </a:solidFill>
              </a:rPr>
              <a:t>(2024).; “Partizipation“, Darstellung von Matthias Wangelin, KEEA.</a:t>
            </a:r>
          </a:p>
        </p:txBody>
      </p:sp>
      <p:sp>
        <p:nvSpPr>
          <p:cNvPr id="7" name="Textfeld 6">
            <a:extLst>
              <a:ext uri="{FF2B5EF4-FFF2-40B4-BE49-F238E27FC236}">
                <a16:creationId xmlns:a16="http://schemas.microsoft.com/office/drawing/2014/main" id="{61C95D1E-2863-B419-C907-69B15EA1CCD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17DCDA85-B556-A2BB-4F58-B8594D172F40}"/>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2" name="Foliennummernplatzhalter 4">
            <a:extLst>
              <a:ext uri="{FF2B5EF4-FFF2-40B4-BE49-F238E27FC236}">
                <a16:creationId xmlns:a16="http://schemas.microsoft.com/office/drawing/2014/main" id="{EF399DB1-3B9B-BD6B-19FF-A1707A40EE0E}"/>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44</a:t>
            </a:fld>
            <a:endParaRPr lang="de-DE" sz="1600">
              <a:latin typeface="Arial" panose="020B0604020202020204" pitchFamily="34" charset="0"/>
              <a:cs typeface="Arial" panose="020B0604020202020204" pitchFamily="34" charset="0"/>
            </a:endParaRPr>
          </a:p>
        </p:txBody>
      </p:sp>
      <p:sp>
        <p:nvSpPr>
          <p:cNvPr id="9" name="Fußzeilenplatzhalter 4">
            <a:extLst>
              <a:ext uri="{FF2B5EF4-FFF2-40B4-BE49-F238E27FC236}">
                <a16:creationId xmlns:a16="http://schemas.microsoft.com/office/drawing/2014/main" id="{6AF9560C-F830-8B88-608B-14C0912CE094}"/>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Tree>
    <p:extLst>
      <p:ext uri="{BB962C8B-B14F-4D97-AF65-F5344CB8AC3E}">
        <p14:creationId xmlns:p14="http://schemas.microsoft.com/office/powerpoint/2010/main" val="21797292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5981"/>
            <a:ext cx="12217400" cy="6863981"/>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a:solidFill>
                  <a:schemeClr val="bg1"/>
                </a:solidFill>
                <a:latin typeface="Arial" panose="020B0604020202020204" pitchFamily="34" charset="0"/>
                <a:cs typeface="Arial" panose="020B0604020202020204" pitchFamily="34" charset="0"/>
              </a:rPr>
              <a:t>Hinweise zur Nutzung &amp; Lizensierung</a:t>
            </a:r>
            <a:endParaRPr lang="de-DE" sz="3000" cap="all">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550025" y="1276563"/>
            <a:ext cx="11366672" cy="5293757"/>
          </a:xfrm>
          <a:prstGeom prst="rect">
            <a:avLst/>
          </a:prstGeom>
          <a:noFill/>
        </p:spPr>
        <p:txBody>
          <a:bodyPr wrap="square" rtlCol="0">
            <a:spAutoFit/>
          </a:bodyPr>
          <a:lstStyle/>
          <a:p>
            <a:pPr>
              <a:spcAft>
                <a:spcPts val="600"/>
              </a:spcAft>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a:spcAft>
                <a:spcPts val="600"/>
              </a:spcAft>
              <a:defRPr/>
            </a:pP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r>
              <a:rPr lang="de-DE" sz="2200" dirty="0">
                <a:solidFill>
                  <a:schemeClr val="bg1"/>
                </a:solidFill>
                <a:latin typeface="Arial Narrow" panose="020B0606020202030204" pitchFamily="34" charset="0"/>
                <a:cs typeface="Arial" panose="020B0604020202020204" pitchFamily="34" charset="0"/>
              </a:rPr>
              <a:t>Redenius, P.; Möller, S.: Steinhardt, A.; Hörisch, J.; John, B.; Wangelin; M. (2025): Themenblock 3: Kommunaler </a:t>
            </a:r>
            <a:r>
              <a:rPr lang="de-DE" sz="2200" dirty="0" err="1">
                <a:solidFill>
                  <a:schemeClr val="bg1"/>
                </a:solidFill>
                <a:latin typeface="Arial Narrow" panose="020B0606020202030204" pitchFamily="34" charset="0"/>
                <a:cs typeface="Arial" panose="020B0604020202020204" pitchFamily="34" charset="0"/>
              </a:rPr>
              <a:t>KlimaSchutz</a:t>
            </a:r>
            <a:r>
              <a:rPr lang="de-DE" sz="2200" dirty="0">
                <a:solidFill>
                  <a:schemeClr val="bg1"/>
                </a:solidFill>
                <a:latin typeface="Arial Narrow" panose="020B0606020202030204" pitchFamily="34" charset="0"/>
                <a:cs typeface="Arial" panose="020B0604020202020204" pitchFamily="34" charset="0"/>
              </a:rPr>
              <a:t> und -anpassung.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a:spcAft>
                <a:spcPts val="600"/>
              </a:spcAft>
              <a:defRPr/>
            </a:pPr>
            <a:endParaRPr lang="de-DE" sz="2200" i="1" dirty="0">
              <a:solidFill>
                <a:schemeClr val="bg1"/>
              </a:solidFill>
              <a:latin typeface="Arial Narrow" panose="020B0606020202030204" pitchFamily="34" charset="0"/>
            </a:endParaRPr>
          </a:p>
          <a:p>
            <a:pPr>
              <a:spcAft>
                <a:spcPts val="600"/>
              </a:spcAft>
              <a:defRPr/>
            </a:pPr>
            <a:r>
              <a:rPr lang="de-DE" sz="2200" i="1" dirty="0">
                <a:solidFill>
                  <a:schemeClr val="bg1"/>
                </a:solidFill>
                <a:latin typeface="Arial Narrow" panose="020B0606020202030204" pitchFamily="34" charset="0"/>
              </a:rPr>
              <a:t>Folien 9-13, 20. Darstellung auf Basis der Abbildung von Dr. Beatrice John, adelphi </a:t>
            </a:r>
            <a:r>
              <a:rPr lang="de-DE" sz="2200" i="1" dirty="0" err="1">
                <a:solidFill>
                  <a:schemeClr val="bg1"/>
                </a:solidFill>
                <a:latin typeface="Arial Narrow" panose="020B0606020202030204" pitchFamily="34" charset="0"/>
              </a:rPr>
              <a:t>consult</a:t>
            </a:r>
            <a:r>
              <a:rPr lang="de-DE" sz="2200" i="1" dirty="0">
                <a:solidFill>
                  <a:schemeClr val="bg1"/>
                </a:solidFill>
                <a:latin typeface="Arial Narrow" panose="020B0606020202030204" pitchFamily="34" charset="0"/>
              </a:rPr>
              <a:t> GmbH. Head </a:t>
            </a:r>
            <a:r>
              <a:rPr lang="de-DE" sz="2200" i="1" dirty="0" err="1">
                <a:solidFill>
                  <a:schemeClr val="bg1"/>
                </a:solidFill>
                <a:latin typeface="Arial Narrow" panose="020B0606020202030204" pitchFamily="34" charset="0"/>
              </a:rPr>
              <a:t>of</a:t>
            </a:r>
            <a:r>
              <a:rPr lang="de-DE" sz="2200" i="1" dirty="0">
                <a:solidFill>
                  <a:schemeClr val="bg1"/>
                </a:solidFill>
                <a:latin typeface="Arial Narrow" panose="020B0606020202030204" pitchFamily="34" charset="0"/>
              </a:rPr>
              <a:t> Climate Adaptation „Zentrum </a:t>
            </a:r>
            <a:r>
              <a:rPr lang="de-DE" sz="2200" i="1" dirty="0" err="1">
                <a:solidFill>
                  <a:schemeClr val="bg1"/>
                </a:solidFill>
                <a:latin typeface="Arial Narrow" panose="020B0606020202030204" pitchFamily="34" charset="0"/>
              </a:rPr>
              <a:t>KlimaAnpassung</a:t>
            </a:r>
            <a:r>
              <a:rPr lang="de-DE" sz="2200" i="1" dirty="0">
                <a:solidFill>
                  <a:schemeClr val="bg1"/>
                </a:solidFill>
                <a:latin typeface="Arial Narrow" panose="020B0606020202030204" pitchFamily="34" charset="0"/>
              </a:rPr>
              <a:t>“. Überarbeitung von Pia Redenius &amp; Anna Steinhardt.</a:t>
            </a:r>
          </a:p>
          <a:p>
            <a:pPr>
              <a:spcAft>
                <a:spcPts val="600"/>
              </a:spcAft>
            </a:pPr>
            <a:r>
              <a:rPr lang="de-DE" sz="2200" i="1" dirty="0">
                <a:solidFill>
                  <a:schemeClr val="bg1"/>
                </a:solidFill>
                <a:latin typeface="Arial Narrow" panose="020B0606020202030204" pitchFamily="34" charset="0"/>
              </a:rPr>
              <a:t>Folie 40. Darstellung auf Basis der Abbildung von Matthias Wangelin; KEEA Klima und Energieeffizienz Agentur GmbH. Überarbeitung von Pia Redenius &amp; Anna Steinhardt.</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spcAft>
                <a:spcPts val="600"/>
              </a:spcAft>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https://www.leuphana.de/institute/csm/noekonomie-hoerisch/studikommklima.html</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spcAft>
                <a:spcPts val="600"/>
              </a:spcAf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3494286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2651343-E083-4F87-A233-6F21E35B705C}"/>
              </a:ext>
            </a:extLst>
          </p:cNvPr>
          <p:cNvSpPr>
            <a:spLocks noGrp="1"/>
          </p:cNvSpPr>
          <p:nvPr>
            <p:ph type="title"/>
          </p:nvPr>
        </p:nvSpPr>
        <p:spPr/>
        <p:txBody>
          <a:bodyPr/>
          <a:lstStyle/>
          <a:p>
            <a:pPr>
              <a:lnSpc>
                <a:spcPct val="100000"/>
              </a:lnSpc>
            </a:pPr>
            <a:r>
              <a:rPr lang="de-DE" sz="4000" dirty="0"/>
              <a:t>Teil A: </a:t>
            </a:r>
            <a:r>
              <a:rPr lang="de-DE" sz="4000" b="0" dirty="0"/>
              <a:t>Kommunales Klima(</a:t>
            </a:r>
            <a:r>
              <a:rPr lang="de-DE" sz="4000" b="0" dirty="0" err="1"/>
              <a:t>schutz</a:t>
            </a:r>
            <a:r>
              <a:rPr lang="de-DE" sz="4000" b="0" dirty="0"/>
              <a:t>)-management</a:t>
            </a:r>
          </a:p>
        </p:txBody>
      </p:sp>
      <p:sp>
        <p:nvSpPr>
          <p:cNvPr id="3" name="Textplatzhalter 2">
            <a:extLst>
              <a:ext uri="{FF2B5EF4-FFF2-40B4-BE49-F238E27FC236}">
                <a16:creationId xmlns:a16="http://schemas.microsoft.com/office/drawing/2014/main" id="{462F26A6-1BF6-45D5-8BA4-21A7F052684C}"/>
              </a:ext>
            </a:extLst>
          </p:cNvPr>
          <p:cNvSpPr>
            <a:spLocks noGrp="1"/>
          </p:cNvSpPr>
          <p:nvPr>
            <p:ph type="body" sz="quarter" idx="11"/>
          </p:nvPr>
        </p:nvSpPr>
        <p:spPr/>
        <p:txBody>
          <a:bodyPr/>
          <a:lstStyle/>
          <a:p>
            <a:r>
              <a:rPr lang="de-DE"/>
              <a:t>Bild</a:t>
            </a:r>
          </a:p>
        </p:txBody>
      </p:sp>
      <p:sp>
        <p:nvSpPr>
          <p:cNvPr id="9" name="Textplatzhalter 5">
            <a:extLst>
              <a:ext uri="{FF2B5EF4-FFF2-40B4-BE49-F238E27FC236}">
                <a16:creationId xmlns:a16="http://schemas.microsoft.com/office/drawing/2014/main" id="{DC8D37B4-4988-E040-25E4-17FB19EBB5F6}"/>
              </a:ext>
            </a:extLst>
          </p:cNvPr>
          <p:cNvSpPr>
            <a:spLocks noGrp="1"/>
          </p:cNvSpPr>
          <p:nvPr/>
        </p:nvSpPr>
        <p:spPr>
          <a:xfrm>
            <a:off x="3122335" y="5318567"/>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a:solidFill>
                  <a:schemeClr val="tx1"/>
                </a:solidFill>
              </a:rPr>
              <a:t>Abbildung: „Kennenlernspiel im Zentralgebäude“ von Leuphana Universität/ Jannis </a:t>
            </a:r>
            <a:r>
              <a:rPr lang="de-DE" sz="1400" err="1">
                <a:solidFill>
                  <a:schemeClr val="tx1"/>
                </a:solidFill>
              </a:rPr>
              <a:t>Muser</a:t>
            </a:r>
            <a:r>
              <a:rPr lang="de-DE" sz="1400">
                <a:solidFill>
                  <a:schemeClr val="tx1"/>
                </a:solidFill>
              </a:rPr>
              <a:t>. </a:t>
            </a:r>
          </a:p>
        </p:txBody>
      </p:sp>
      <p:pic>
        <p:nvPicPr>
          <p:cNvPr id="10" name="Grafik 9">
            <a:extLst>
              <a:ext uri="{FF2B5EF4-FFF2-40B4-BE49-F238E27FC236}">
                <a16:creationId xmlns:a16="http://schemas.microsoft.com/office/drawing/2014/main" id="{3E9D77BC-7AD0-AAC2-20EC-C492D17057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2" t="43764" r="304" b="16880"/>
          <a:stretch/>
        </p:blipFill>
        <p:spPr>
          <a:xfrm>
            <a:off x="0" y="2029909"/>
            <a:ext cx="12192900" cy="3222501"/>
          </a:xfrm>
          <a:prstGeom prst="rect">
            <a:avLst/>
          </a:prstGeom>
        </p:spPr>
      </p:pic>
      <p:pic>
        <p:nvPicPr>
          <p:cNvPr id="4" name="Grafik 3">
            <a:extLst>
              <a:ext uri="{FF2B5EF4-FFF2-40B4-BE49-F238E27FC236}">
                <a16:creationId xmlns:a16="http://schemas.microsoft.com/office/drawing/2014/main" id="{42ACA2CE-AFF6-09DB-0200-CC4C0D84E326}"/>
              </a:ext>
            </a:extLst>
          </p:cNvPr>
          <p:cNvPicPr>
            <a:picLocks noChangeAspect="1"/>
          </p:cNvPicPr>
          <p:nvPr/>
        </p:nvPicPr>
        <p:blipFill rotWithShape="1">
          <a:blip r:embed="rId3">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6" name="Rechteck 5">
            <a:extLst>
              <a:ext uri="{FF2B5EF4-FFF2-40B4-BE49-F238E27FC236}">
                <a16:creationId xmlns:a16="http://schemas.microsoft.com/office/drawing/2014/main" id="{15FD1745-4976-125C-0AE8-FF2A98385189}"/>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4">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5">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5">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6">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7" name="Grafik 6">
            <a:extLst>
              <a:ext uri="{FF2B5EF4-FFF2-40B4-BE49-F238E27FC236}">
                <a16:creationId xmlns:a16="http://schemas.microsoft.com/office/drawing/2014/main" id="{67BB3340-A430-0462-6307-CCE848DD65F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2" name="Grafik 11">
            <a:extLst>
              <a:ext uri="{FF2B5EF4-FFF2-40B4-BE49-F238E27FC236}">
                <a16:creationId xmlns:a16="http://schemas.microsoft.com/office/drawing/2014/main" id="{FD34E51C-0EB9-C026-29C8-19BB9DFC6F8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3" name="Textplatzhalter 4">
            <a:extLst>
              <a:ext uri="{FF2B5EF4-FFF2-40B4-BE49-F238E27FC236}">
                <a16:creationId xmlns:a16="http://schemas.microsoft.com/office/drawing/2014/main" id="{FCDAF452-0ED8-E332-89D0-DD8D4FEA3B55}"/>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18997979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5" y="638189"/>
            <a:ext cx="8852433" cy="1325563"/>
          </a:xfrm>
        </p:spPr>
        <p:txBody>
          <a:bodyPr/>
          <a:lstStyle/>
          <a:p>
            <a:r>
              <a:rPr lang="de-DE">
                <a:latin typeface="+mn-lt"/>
              </a:rPr>
              <a:t>Thematischer Einstieg</a:t>
            </a:r>
          </a:p>
        </p:txBody>
      </p:sp>
      <p:sp>
        <p:nvSpPr>
          <p:cNvPr id="5" name="Textplatzhalter 4"/>
          <p:cNvSpPr>
            <a:spLocks noGrp="1"/>
          </p:cNvSpPr>
          <p:nvPr>
            <p:ph type="body" sz="quarter" idx="11"/>
          </p:nvPr>
        </p:nvSpPr>
        <p:spPr>
          <a:xfrm>
            <a:off x="665761" y="1767644"/>
            <a:ext cx="9343872" cy="2726649"/>
          </a:xfrm>
        </p:spPr>
        <p:txBody>
          <a:bodyPr>
            <a:normAutofit/>
          </a:bodyPr>
          <a:lstStyle/>
          <a:p>
            <a:pPr marL="457200" indent="-457200">
              <a:lnSpc>
                <a:spcPct val="100000"/>
              </a:lnSpc>
              <a:buClr>
                <a:schemeClr val="tx1"/>
              </a:buClr>
              <a:buSzPct val="100000"/>
              <a:buFont typeface="+mj-lt"/>
              <a:buAutoNum type="arabicPeriod"/>
            </a:pPr>
            <a:r>
              <a:rPr lang="de-DE" sz="2200" dirty="0">
                <a:latin typeface="Arial Narrow" panose="020B0604020202020204" pitchFamily="34" charset="0"/>
                <a:cs typeface="Arial Narrow" panose="020B0604020202020204" pitchFamily="34" charset="0"/>
              </a:rPr>
              <a:t>Welche Themen aus den Bereichen kommunaler Klimaschutz waren in den letzten Tagen &amp; Wochen in den Nachrichten präsent?</a:t>
            </a:r>
          </a:p>
          <a:p>
            <a:pPr marL="457200" indent="-457200">
              <a:lnSpc>
                <a:spcPct val="100000"/>
              </a:lnSpc>
              <a:buClr>
                <a:schemeClr val="tx1"/>
              </a:buClr>
              <a:buSzPct val="100000"/>
              <a:buFont typeface="+mj-lt"/>
              <a:buAutoNum type="arabicPeriod"/>
            </a:pPr>
            <a:r>
              <a:rPr lang="de-DE" sz="2200" dirty="0">
                <a:latin typeface="Arial Narrow" panose="020B0604020202020204" pitchFamily="34" charset="0"/>
                <a:cs typeface="Arial Narrow" panose="020B0604020202020204" pitchFamily="34" charset="0"/>
              </a:rPr>
              <a:t>Gab es Nachrichten oder aktuelle Entwicklungen, die mit den bisher diskutierten Themen zu tun hatten? </a:t>
            </a:r>
          </a:p>
        </p:txBody>
      </p:sp>
      <p:sp>
        <p:nvSpPr>
          <p:cNvPr id="7" name="Foliennummernplatzhalter 4"/>
          <p:cNvSpPr>
            <a:spLocks noGrp="1"/>
          </p:cNvSpPr>
          <p:nvPr>
            <p:ph type="sldNum" sz="quarter" idx="12"/>
          </p:nvPr>
        </p:nvSpPr>
        <p:spPr>
          <a:xfrm>
            <a:off x="614295" y="6317368"/>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6</a:t>
            </a:fld>
            <a:endParaRPr lang="de-DE" sz="1600">
              <a:latin typeface="+mn-lt"/>
              <a:cs typeface="Arial" panose="020B0604020202020204" pitchFamily="34" charset="0"/>
            </a:endParaRPr>
          </a:p>
        </p:txBody>
      </p:sp>
      <p:sp>
        <p:nvSpPr>
          <p:cNvPr id="8" name="Fußzeilenplatzhalter 4"/>
          <p:cNvSpPr>
            <a:spLocks noGrp="1"/>
          </p:cNvSpPr>
          <p:nvPr>
            <p:ph type="ftr" sz="quarter" idx="3"/>
          </p:nvPr>
        </p:nvSpPr>
        <p:spPr>
          <a:xfrm>
            <a:off x="922339" y="6306703"/>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pic>
        <p:nvPicPr>
          <p:cNvPr id="6" name="Grafik 5" descr="Gruppenbrainstorming mit einfarbiger Füllung">
            <a:extLst>
              <a:ext uri="{FF2B5EF4-FFF2-40B4-BE49-F238E27FC236}">
                <a16:creationId xmlns:a16="http://schemas.microsoft.com/office/drawing/2014/main" id="{E828A4A9-D02D-4165-9BFA-4CFAEE16FB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30513" y="0"/>
            <a:ext cx="1325563" cy="1325563"/>
          </a:xfrm>
          <a:prstGeom prst="rect">
            <a:avLst/>
          </a:prstGeom>
        </p:spPr>
      </p:pic>
      <p:sp>
        <p:nvSpPr>
          <p:cNvPr id="2" name="Rechteck 1">
            <a:extLst>
              <a:ext uri="{FF2B5EF4-FFF2-40B4-BE49-F238E27FC236}">
                <a16:creationId xmlns:a16="http://schemas.microsoft.com/office/drawing/2014/main" id="{1EB7E3A9-0AA0-FE60-D42C-5D3C047F77BC}"/>
              </a:ext>
            </a:extLst>
          </p:cNvPr>
          <p:cNvSpPr/>
          <p:nvPr/>
        </p:nvSpPr>
        <p:spPr>
          <a:xfrm>
            <a:off x="2968782" y="4494292"/>
            <a:ext cx="8697037" cy="1196887"/>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Richten Sie in Ihrer online Lernplattform ein Forum für gute Klimanachrichten ein, in dem Studierende zwischen den Sitzungen Hinweise posten können. Zu Beginn jeder Sitzung können Sie dann gemeinsam auf die Einträge schauen und ggf. weitere ergänzen.</a:t>
            </a:r>
          </a:p>
        </p:txBody>
      </p:sp>
      <p:pic>
        <p:nvPicPr>
          <p:cNvPr id="3" name="Grafik 2" descr="Glühbirne und Zahnrad mit einfarbiger Füllung">
            <a:extLst>
              <a:ext uri="{FF2B5EF4-FFF2-40B4-BE49-F238E27FC236}">
                <a16:creationId xmlns:a16="http://schemas.microsoft.com/office/drawing/2014/main" id="{50DC3F1B-6CE4-9456-A037-C6265C5956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69039" y="3757676"/>
            <a:ext cx="914400" cy="914400"/>
          </a:xfrm>
          <a:prstGeom prst="rect">
            <a:avLst/>
          </a:prstGeom>
        </p:spPr>
      </p:pic>
      <p:sp>
        <p:nvSpPr>
          <p:cNvPr id="10" name="Textfeld 9">
            <a:extLst>
              <a:ext uri="{FF2B5EF4-FFF2-40B4-BE49-F238E27FC236}">
                <a16:creationId xmlns:a16="http://schemas.microsoft.com/office/drawing/2014/main" id="{94347BD7-1DC1-774B-B931-1DF62ECA633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1" name="Grafik 10">
            <a:extLst>
              <a:ext uri="{FF2B5EF4-FFF2-40B4-BE49-F238E27FC236}">
                <a16:creationId xmlns:a16="http://schemas.microsoft.com/office/drawing/2014/main" id="{B2FBEC31-8BEB-398C-8D0D-D92604762848}"/>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944893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A07EE-A8E8-E1E2-73E1-78EDA86D5BA9}"/>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C03E8FEC-68FF-B046-9F5A-C8AE27C474BB}"/>
              </a:ext>
            </a:extLst>
          </p:cNvPr>
          <p:cNvSpPr>
            <a:spLocks noGrp="1"/>
          </p:cNvSpPr>
          <p:nvPr>
            <p:ph type="title"/>
          </p:nvPr>
        </p:nvSpPr>
        <p:spPr>
          <a:xfrm>
            <a:off x="614295" y="638189"/>
            <a:ext cx="8852433" cy="1325563"/>
          </a:xfrm>
        </p:spPr>
        <p:txBody>
          <a:bodyPr/>
          <a:lstStyle/>
          <a:p>
            <a:r>
              <a:rPr lang="de-DE">
                <a:latin typeface="+mn-lt"/>
              </a:rPr>
              <a:t>Einstieg: Rolle der Verwaltung</a:t>
            </a:r>
          </a:p>
        </p:txBody>
      </p:sp>
      <p:sp>
        <p:nvSpPr>
          <p:cNvPr id="7" name="Foliennummernplatzhalter 4">
            <a:extLst>
              <a:ext uri="{FF2B5EF4-FFF2-40B4-BE49-F238E27FC236}">
                <a16:creationId xmlns:a16="http://schemas.microsoft.com/office/drawing/2014/main" id="{12E7311E-FDB7-6350-6ADF-8C1B46E53256}"/>
              </a:ext>
            </a:extLst>
          </p:cNvPr>
          <p:cNvSpPr>
            <a:spLocks noGrp="1"/>
          </p:cNvSpPr>
          <p:nvPr>
            <p:ph type="sldNum" sz="quarter" idx="12"/>
          </p:nvPr>
        </p:nvSpPr>
        <p:spPr>
          <a:xfrm>
            <a:off x="614295" y="6311653"/>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7</a:t>
            </a:fld>
            <a:endParaRPr lang="de-DE" sz="1600">
              <a:latin typeface="+mn-lt"/>
              <a:cs typeface="Arial" panose="020B0604020202020204" pitchFamily="34" charset="0"/>
            </a:endParaRPr>
          </a:p>
        </p:txBody>
      </p:sp>
      <p:sp>
        <p:nvSpPr>
          <p:cNvPr id="8" name="Fußzeilenplatzhalter 4">
            <a:extLst>
              <a:ext uri="{FF2B5EF4-FFF2-40B4-BE49-F238E27FC236}">
                <a16:creationId xmlns:a16="http://schemas.microsoft.com/office/drawing/2014/main" id="{ED87443F-8294-72F1-12A5-0E3AE91C1FDE}"/>
              </a:ext>
            </a:extLst>
          </p:cNvPr>
          <p:cNvSpPr>
            <a:spLocks noGrp="1"/>
          </p:cNvSpPr>
          <p:nvPr>
            <p:ph type="ftr" sz="quarter" idx="3"/>
          </p:nvPr>
        </p:nvSpPr>
        <p:spPr>
          <a:xfrm>
            <a:off x="922339" y="6300988"/>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pic>
        <p:nvPicPr>
          <p:cNvPr id="6" name="Grafik 5" descr="Gruppenbrainstorming mit einfarbiger Füllung">
            <a:extLst>
              <a:ext uri="{FF2B5EF4-FFF2-40B4-BE49-F238E27FC236}">
                <a16:creationId xmlns:a16="http://schemas.microsoft.com/office/drawing/2014/main" id="{FB3ED389-FCB1-10B6-9DC3-9DA627212E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30513" y="0"/>
            <a:ext cx="1325563" cy="1325563"/>
          </a:xfrm>
          <a:prstGeom prst="rect">
            <a:avLst/>
          </a:prstGeom>
        </p:spPr>
      </p:pic>
      <p:sp>
        <p:nvSpPr>
          <p:cNvPr id="2" name="Rechteck 1">
            <a:extLst>
              <a:ext uri="{FF2B5EF4-FFF2-40B4-BE49-F238E27FC236}">
                <a16:creationId xmlns:a16="http://schemas.microsoft.com/office/drawing/2014/main" id="{12964D13-07B5-2094-94E1-B17C79B98D2F}"/>
              </a:ext>
            </a:extLst>
          </p:cNvPr>
          <p:cNvSpPr/>
          <p:nvPr/>
        </p:nvSpPr>
        <p:spPr>
          <a:xfrm>
            <a:off x="5761973" y="4158114"/>
            <a:ext cx="5917022" cy="1750474"/>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Kommen Sie am Ende der Sitzung ggf. nochmal auf die Ergebnisse zurück und fragen Sie die Teilnehmenden, inwiefern die neuen Informationen Ihre Sichtweise verändert haben.</a:t>
            </a:r>
          </a:p>
        </p:txBody>
      </p:sp>
      <p:pic>
        <p:nvPicPr>
          <p:cNvPr id="3" name="Grafik 2" descr="Glühbirne und Zahnrad mit einfarbiger Füllung">
            <a:extLst>
              <a:ext uri="{FF2B5EF4-FFF2-40B4-BE49-F238E27FC236}">
                <a16:creationId xmlns:a16="http://schemas.microsoft.com/office/drawing/2014/main" id="{CD7BEF45-37C2-23E7-87D9-5D530609C04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90501" y="3468253"/>
            <a:ext cx="914400" cy="914400"/>
          </a:xfrm>
          <a:prstGeom prst="rect">
            <a:avLst/>
          </a:prstGeom>
        </p:spPr>
      </p:pic>
      <p:sp>
        <p:nvSpPr>
          <p:cNvPr id="11" name="Sprechblase: rechteckig 7">
            <a:extLst>
              <a:ext uri="{FF2B5EF4-FFF2-40B4-BE49-F238E27FC236}">
                <a16:creationId xmlns:a16="http://schemas.microsoft.com/office/drawing/2014/main" id="{4D32A28A-F21E-EC49-E3F8-18EDE1240A7B}"/>
              </a:ext>
            </a:extLst>
          </p:cNvPr>
          <p:cNvSpPr/>
          <p:nvPr/>
        </p:nvSpPr>
        <p:spPr>
          <a:xfrm>
            <a:off x="5744571" y="1599348"/>
            <a:ext cx="5619207" cy="1575044"/>
          </a:xfrm>
          <a:prstGeom prst="wedgeRectCallout">
            <a:avLst>
              <a:gd name="adj1" fmla="val 40238"/>
              <a:gd name="adj2" fmla="val -78745"/>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rPr>
              <a:t>Diskutieren Sie die Frage: Können wir mit der Verwaltung die Welt retten?“</a:t>
            </a:r>
          </a:p>
        </p:txBody>
      </p:sp>
      <p:sp>
        <p:nvSpPr>
          <p:cNvPr id="12" name="Textfeld 11">
            <a:extLst>
              <a:ext uri="{FF2B5EF4-FFF2-40B4-BE49-F238E27FC236}">
                <a16:creationId xmlns:a16="http://schemas.microsoft.com/office/drawing/2014/main" id="{6BCFACBA-52D6-EC11-7639-D731E4019AD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3" name="Grafik 12">
            <a:extLst>
              <a:ext uri="{FF2B5EF4-FFF2-40B4-BE49-F238E27FC236}">
                <a16:creationId xmlns:a16="http://schemas.microsoft.com/office/drawing/2014/main" id="{24938EF6-9FAD-B05A-5809-1DB38047E579}"/>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16" name="Grafik 15" descr="Ein Bild, das Text, Klebezettel, Handschrift, Rechteck enthält.&#10;&#10;KI-generierte Inhalte können fehlerhaft sein.">
            <a:extLst>
              <a:ext uri="{FF2B5EF4-FFF2-40B4-BE49-F238E27FC236}">
                <a16:creationId xmlns:a16="http://schemas.microsoft.com/office/drawing/2014/main" id="{40A2A1B5-B327-2B62-B0E2-4B5EE2A8FB38}"/>
              </a:ext>
            </a:extLst>
          </p:cNvPr>
          <p:cNvPicPr>
            <a:picLocks noChangeAspect="1"/>
          </p:cNvPicPr>
          <p:nvPr/>
        </p:nvPicPr>
        <p:blipFill>
          <a:blip r:embed="rId9" cstate="print">
            <a:extLst>
              <a:ext uri="{28A0092B-C50C-407E-A947-70E740481C1C}">
                <a14:useLocalDpi xmlns:a14="http://schemas.microsoft.com/office/drawing/2010/main" val="0"/>
              </a:ext>
            </a:extLst>
          </a:blip>
          <a:srcRect l="8143" r="36327"/>
          <a:stretch/>
        </p:blipFill>
        <p:spPr>
          <a:xfrm rot="5400000">
            <a:off x="659921" y="1336872"/>
            <a:ext cx="4130700" cy="4184255"/>
          </a:xfrm>
          <a:prstGeom prst="rect">
            <a:avLst/>
          </a:prstGeom>
        </p:spPr>
      </p:pic>
      <p:sp>
        <p:nvSpPr>
          <p:cNvPr id="17" name="Textplatzhalter 5">
            <a:extLst>
              <a:ext uri="{FF2B5EF4-FFF2-40B4-BE49-F238E27FC236}">
                <a16:creationId xmlns:a16="http://schemas.microsoft.com/office/drawing/2014/main" id="{EFA8F1BA-E9BE-403B-F78B-5AFDE48E8C67}"/>
              </a:ext>
            </a:extLst>
          </p:cNvPr>
          <p:cNvSpPr>
            <a:spLocks noGrp="1"/>
          </p:cNvSpPr>
          <p:nvPr/>
        </p:nvSpPr>
        <p:spPr>
          <a:xfrm>
            <a:off x="513005" y="5598179"/>
            <a:ext cx="4304394" cy="485708"/>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chemeClr val="tx1"/>
                </a:solidFill>
              </a:rPr>
              <a:t>Abbildung: „Erwartungen an kommunales Klimamanagement“ von Sebastian Möller, eigene Darstellung (2024). </a:t>
            </a:r>
          </a:p>
        </p:txBody>
      </p:sp>
    </p:spTree>
    <p:extLst>
      <p:ext uri="{BB962C8B-B14F-4D97-AF65-F5344CB8AC3E}">
        <p14:creationId xmlns:p14="http://schemas.microsoft.com/office/powerpoint/2010/main" val="483089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D2692-7048-5E3A-1AFF-CF23BF06E567}"/>
            </a:ext>
          </a:extLst>
        </p:cNvPr>
        <p:cNvGrpSpPr/>
        <p:nvPr/>
      </p:nvGrpSpPr>
      <p:grpSpPr>
        <a:xfrm>
          <a:off x="0" y="0"/>
          <a:ext cx="0" cy="0"/>
          <a:chOff x="0" y="0"/>
          <a:chExt cx="0" cy="0"/>
        </a:xfrm>
      </p:grpSpPr>
      <p:sp>
        <p:nvSpPr>
          <p:cNvPr id="3" name="object 3">
            <a:extLst>
              <a:ext uri="{FF2B5EF4-FFF2-40B4-BE49-F238E27FC236}">
                <a16:creationId xmlns:a16="http://schemas.microsoft.com/office/drawing/2014/main" id="{215865E8-8985-AB65-ED34-432AEF8AEE12}"/>
              </a:ext>
            </a:extLst>
          </p:cNvPr>
          <p:cNvSpPr txBox="1"/>
          <p:nvPr/>
        </p:nvSpPr>
        <p:spPr>
          <a:xfrm>
            <a:off x="635203" y="558228"/>
            <a:ext cx="10922000" cy="923330"/>
          </a:xfrm>
          <a:prstGeom prst="rect">
            <a:avLst/>
          </a:prstGeom>
        </p:spPr>
        <p:txBody>
          <a:bodyPr vert="horz" wrap="square" lIns="0" tIns="0" rIns="0" bIns="0" rtlCol="0">
            <a:spAutoFit/>
          </a:bodyPr>
          <a:lstStyle/>
          <a:p>
            <a:pPr>
              <a:lnSpc>
                <a:spcPts val="3579"/>
              </a:lnSpc>
            </a:pPr>
            <a:r>
              <a:rPr lang="de-DE" sz="3000" b="1" dirty="0">
                <a:solidFill>
                  <a:srgbClr val="000000"/>
                </a:solidFill>
                <a:latin typeface="Arial"/>
                <a:cs typeface="Arial"/>
              </a:rPr>
              <a:t>KLIMASCHUTZMANAGEMENT – VON DER </a:t>
            </a:r>
          </a:p>
          <a:p>
            <a:pPr>
              <a:lnSpc>
                <a:spcPts val="3579"/>
              </a:lnSpc>
            </a:pPr>
            <a:r>
              <a:rPr lang="de-DE" sz="3000" b="1" dirty="0">
                <a:solidFill>
                  <a:srgbClr val="000000"/>
                </a:solidFill>
                <a:latin typeface="Arial"/>
                <a:cs typeface="Arial"/>
              </a:rPr>
              <a:t>FREIWILLIGKEIT ZUR PFLICHTAUFGABE</a:t>
            </a:r>
          </a:p>
        </p:txBody>
      </p:sp>
      <p:sp>
        <p:nvSpPr>
          <p:cNvPr id="12" name="Foliennummernplatzhalter 4">
            <a:extLst>
              <a:ext uri="{FF2B5EF4-FFF2-40B4-BE49-F238E27FC236}">
                <a16:creationId xmlns:a16="http://schemas.microsoft.com/office/drawing/2014/main" id="{69CF2267-751C-2092-0163-E3EAA67ED870}"/>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8</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A1796D28-DFF3-B402-7E27-3D9C72994F06}"/>
              </a:ext>
            </a:extLst>
          </p:cNvPr>
          <p:cNvSpPr txBox="1">
            <a:spLocks/>
          </p:cNvSpPr>
          <p:nvPr/>
        </p:nvSpPr>
        <p:spPr>
          <a:xfrm>
            <a:off x="943044" y="6247866"/>
            <a:ext cx="8821845" cy="365125"/>
          </a:xfrm>
          <a:prstGeom prst="rect">
            <a:avLst/>
          </a:prstGeom>
        </p:spPr>
        <p:txBody>
          <a:bodyPr vert="horz" lIns="0" tIns="45720" rIns="0" bIns="45720" rtlCol="0" anchor="ctr"/>
          <a:lstStyle>
            <a:defPPr>
              <a:defRPr lang="de-DE"/>
            </a:defPPr>
            <a:lvl1pPr marL="0" algn="ctr" defTabSz="914400" rtl="0" eaLnBrk="1" latinLnBrk="0" hangingPunct="1">
              <a:defRPr lang="de-DE" sz="1600"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a:t>| </a:t>
            </a:r>
            <a:r>
              <a:rPr lang="de-DE" b="1"/>
              <a:t>Kommunale Klimaanpassung</a:t>
            </a:r>
            <a:r>
              <a:rPr lang="de-DE"/>
              <a:t>| Klimaschutz und Klimaanpassung</a:t>
            </a:r>
          </a:p>
        </p:txBody>
      </p:sp>
      <p:sp>
        <p:nvSpPr>
          <p:cNvPr id="8" name="Textfeld 7">
            <a:extLst>
              <a:ext uri="{FF2B5EF4-FFF2-40B4-BE49-F238E27FC236}">
                <a16:creationId xmlns:a16="http://schemas.microsoft.com/office/drawing/2014/main" id="{1653A2BA-533C-AF5C-B25A-C0C53A5B55A6}"/>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0B7F4E9F-23DF-7495-A37D-0D4E42F2ABFC}"/>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2" name="Textfeld 1">
            <a:extLst>
              <a:ext uri="{FF2B5EF4-FFF2-40B4-BE49-F238E27FC236}">
                <a16:creationId xmlns:a16="http://schemas.microsoft.com/office/drawing/2014/main" id="{CFBAF76C-0B02-45AC-8D86-61C66AFE2792}"/>
              </a:ext>
            </a:extLst>
          </p:cNvPr>
          <p:cNvSpPr txBox="1"/>
          <p:nvPr/>
        </p:nvSpPr>
        <p:spPr>
          <a:xfrm>
            <a:off x="530942" y="1830192"/>
            <a:ext cx="11582399" cy="4041556"/>
          </a:xfrm>
          <a:prstGeom prst="rect">
            <a:avLst/>
          </a:prstGeom>
          <a:noFill/>
        </p:spPr>
        <p:txBody>
          <a:bodyPr wrap="square" rtlCol="0">
            <a:spAutoFit/>
          </a:bodyPr>
          <a:lstStyle/>
          <a:p>
            <a:pPr>
              <a:spcAft>
                <a:spcPts val="600"/>
              </a:spcAft>
              <a:tabLst>
                <a:tab pos="1189990" algn="l"/>
              </a:tabLs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1992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b="1" dirty="0">
                <a:effectLst/>
                <a:latin typeface="Arial Narrow" panose="020B0606020202030204" pitchFamily="34" charset="0"/>
                <a:ea typeface="Calibri" panose="020F0502020204030204" pitchFamily="34" charset="0"/>
                <a:cs typeface="Times New Roman" panose="02020603050405020304" pitchFamily="18" charset="0"/>
              </a:rPr>
              <a:t>UN-Klimarahmenkonvention</a:t>
            </a:r>
          </a:p>
          <a:p>
            <a:pPr>
              <a:spcAft>
                <a:spcPts val="600"/>
              </a:spcAf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1997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b="1" dirty="0">
                <a:effectLst/>
                <a:latin typeface="Arial Narrow" panose="020B0606020202030204" pitchFamily="34" charset="0"/>
                <a:ea typeface="Calibri" panose="020F0502020204030204" pitchFamily="34" charset="0"/>
                <a:cs typeface="Times New Roman" panose="02020603050405020304" pitchFamily="18" charset="0"/>
              </a:rPr>
              <a:t>Kyoto-Protokoll</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 verbindliche Ziele für THG-Höchstmengen Industriestaaten,100% Erneuerbare Energie-Regionen</a:t>
            </a:r>
          </a:p>
          <a:p>
            <a:pPr>
              <a:spcAft>
                <a:spcPts val="600"/>
              </a:spcAf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2005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Fortschreibung des Kyoto-Protokolls über 2012 hinaus; neue THG-Grenzwerte</a:t>
            </a:r>
          </a:p>
          <a:p>
            <a:pPr marL="1071563" indent="-1071563">
              <a:spcAft>
                <a:spcPts val="600"/>
              </a:spcAf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2010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erste kommunale </a:t>
            </a:r>
            <a:r>
              <a:rPr lang="de-DE" sz="1800" b="1" dirty="0">
                <a:effectLst/>
                <a:latin typeface="Arial Narrow" panose="020B0606020202030204" pitchFamily="34" charset="0"/>
                <a:ea typeface="Calibri" panose="020F0502020204030204" pitchFamily="34" charset="0"/>
                <a:cs typeface="Times New Roman" panose="02020603050405020304" pitchFamily="18" charset="0"/>
              </a:rPr>
              <a:t>Klimaschutzkonzepte</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 (mit Bundesförderung) &amp; erste </a:t>
            </a:r>
            <a:r>
              <a:rPr lang="de-DE" sz="1800" b="1" dirty="0">
                <a:effectLst/>
                <a:latin typeface="Arial Narrow" panose="020B0606020202030204" pitchFamily="34" charset="0"/>
                <a:ea typeface="Calibri" panose="020F0502020204030204" pitchFamily="34" charset="0"/>
                <a:cs typeface="Times New Roman" panose="02020603050405020304" pitchFamily="18" charset="0"/>
              </a:rPr>
              <a:t>Klimaschutzmanager</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 ab ca. 2012 </a:t>
            </a:r>
          </a:p>
          <a:p>
            <a:pPr>
              <a:spcAft>
                <a:spcPts val="600"/>
              </a:spcAft>
              <a:tabLst>
                <a:tab pos="1189990" algn="l"/>
              </a:tabLs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2015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b="1" dirty="0">
                <a:effectLst/>
                <a:latin typeface="Arial Narrow" panose="020B0606020202030204" pitchFamily="34" charset="0"/>
                <a:ea typeface="Calibri" panose="020F0502020204030204" pitchFamily="34" charset="0"/>
                <a:cs typeface="Times New Roman" panose="02020603050405020304" pitchFamily="18" charset="0"/>
              </a:rPr>
              <a:t>Pariser Klimaabkommen </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für 2050, globale Erwärmung unter 2°C, möglichst 1,5°C</a:t>
            </a:r>
          </a:p>
          <a:p>
            <a:pPr>
              <a:spcAft>
                <a:spcPts val="600"/>
              </a:spcAft>
              <a:tabLst>
                <a:tab pos="1189990" algn="l"/>
              </a:tabLs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2016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Geförderte Projekte (z.B. Masterplankommunen, integrierte Klimaschutzkonzepte); Klimaschutz-Plan 2050 der Bundesregierung</a:t>
            </a:r>
          </a:p>
          <a:p>
            <a:pPr>
              <a:spcAft>
                <a:spcPts val="600"/>
              </a:spcAft>
              <a:tabLst>
                <a:tab pos="1189990" algn="l"/>
              </a:tabLst>
            </a:pPr>
            <a:r>
              <a:rPr lang="de-DE" sz="1800" dirty="0">
                <a:effectLst/>
                <a:latin typeface="Arial Narrow" panose="020B0606020202030204" pitchFamily="34" charset="0"/>
                <a:ea typeface="Calibri" panose="020F0502020204030204" pitchFamily="34" charset="0"/>
                <a:cs typeface="Times New Roman" panose="02020603050405020304" pitchFamily="18" charset="0"/>
              </a:rPr>
              <a:t>2018 </a:t>
            </a:r>
            <a:r>
              <a:rPr lang="de-DE" sz="1800" dirty="0">
                <a:effectLst/>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Extreme Hitze &amp; Trockenheit im Sommer, Klimawandel präsent in den Medien bestärkt durch </a:t>
            </a:r>
            <a:r>
              <a:rPr lang="de-DE" sz="1800" dirty="0" err="1">
                <a:effectLst/>
                <a:latin typeface="Arial Narrow" panose="020B0606020202030204" pitchFamily="34" charset="0"/>
                <a:ea typeface="Calibri" panose="020F0502020204030204" pitchFamily="34" charset="0"/>
                <a:cs typeface="Times New Roman" panose="02020603050405020304" pitchFamily="18" charset="0"/>
              </a:rPr>
              <a:t>Fridays</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 </a:t>
            </a:r>
            <a:r>
              <a:rPr lang="de-DE" sz="1800" dirty="0" err="1">
                <a:effectLst/>
                <a:latin typeface="Arial Narrow" panose="020B0606020202030204" pitchFamily="34" charset="0"/>
                <a:ea typeface="Calibri" panose="020F0502020204030204" pitchFamily="34" charset="0"/>
                <a:cs typeface="Times New Roman" panose="02020603050405020304" pitchFamily="18" charset="0"/>
              </a:rPr>
              <a:t>for</a:t>
            </a:r>
            <a:r>
              <a:rPr lang="de-DE" sz="1800" dirty="0">
                <a:effectLst/>
                <a:latin typeface="Arial Narrow" panose="020B0606020202030204" pitchFamily="34" charset="0"/>
                <a:ea typeface="Calibri" panose="020F0502020204030204" pitchFamily="34" charset="0"/>
                <a:cs typeface="Times New Roman" panose="02020603050405020304" pitchFamily="18" charset="0"/>
              </a:rPr>
              <a:t> Future</a:t>
            </a:r>
          </a:p>
          <a:p>
            <a:pPr>
              <a:lnSpc>
                <a:spcPct val="107000"/>
              </a:lnSpc>
              <a:spcAft>
                <a:spcPts val="800"/>
              </a:spcAft>
              <a:tabLst>
                <a:tab pos="1482090" algn="l"/>
              </a:tabLst>
            </a:pPr>
            <a:r>
              <a:rPr lang="de-DE" dirty="0">
                <a:latin typeface="Arial Narrow" panose="020B0606020202030204" pitchFamily="34" charset="0"/>
                <a:ea typeface="Calibri" panose="020F0502020204030204" pitchFamily="34" charset="0"/>
                <a:cs typeface="Times New Roman" panose="02020603050405020304" pitchFamily="18" charset="0"/>
              </a:rPr>
              <a:t>2019 </a:t>
            </a:r>
            <a:r>
              <a:rPr lang="de-DE" dirty="0">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dirty="0">
                <a:latin typeface="Arial Narrow" panose="020B0606020202030204" pitchFamily="34" charset="0"/>
                <a:ea typeface="Calibri" panose="020F0502020204030204" pitchFamily="34" charset="0"/>
                <a:cs typeface="Times New Roman" panose="02020603050405020304" pitchFamily="18" charset="0"/>
              </a:rPr>
              <a:t>Bundes-Klimaschutzgesetz: -55% THG bis 2030,THG-Neutralität 2050</a:t>
            </a:r>
          </a:p>
          <a:p>
            <a:pPr>
              <a:lnSpc>
                <a:spcPct val="107000"/>
              </a:lnSpc>
              <a:spcAft>
                <a:spcPts val="800"/>
              </a:spcAft>
              <a:tabLst>
                <a:tab pos="1482090" algn="l"/>
              </a:tabLst>
            </a:pPr>
            <a:r>
              <a:rPr lang="de-DE" dirty="0">
                <a:latin typeface="Arial Narrow" panose="020B0606020202030204" pitchFamily="34" charset="0"/>
                <a:ea typeface="Calibri" panose="020F0502020204030204" pitchFamily="34" charset="0"/>
                <a:cs typeface="Times New Roman" panose="02020603050405020304" pitchFamily="18" charset="0"/>
              </a:rPr>
              <a:t>2021 </a:t>
            </a:r>
            <a:r>
              <a:rPr lang="de-DE" dirty="0">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dirty="0">
                <a:latin typeface="Arial Narrow" panose="020B0606020202030204" pitchFamily="34" charset="0"/>
                <a:ea typeface="Calibri" panose="020F0502020204030204" pitchFamily="34" charset="0"/>
                <a:cs typeface="Times New Roman" panose="02020603050405020304" pitchFamily="18" charset="0"/>
              </a:rPr>
              <a:t>Urteil des Bundesverfassungsgerichtes, Novelle KSG (-65% bis 2030, THG-neutral 2045)</a:t>
            </a:r>
          </a:p>
          <a:p>
            <a:pPr>
              <a:lnSpc>
                <a:spcPct val="107000"/>
              </a:lnSpc>
              <a:spcAft>
                <a:spcPts val="800"/>
              </a:spcAft>
              <a:tabLst>
                <a:tab pos="1482090" algn="l"/>
              </a:tabLst>
            </a:pPr>
            <a:r>
              <a:rPr lang="de-DE" dirty="0">
                <a:latin typeface="Arial Narrow" panose="020B0606020202030204" pitchFamily="34" charset="0"/>
                <a:ea typeface="Calibri" panose="020F0502020204030204" pitchFamily="34" charset="0"/>
                <a:cs typeface="Times New Roman" panose="02020603050405020304" pitchFamily="18" charset="0"/>
              </a:rPr>
              <a:t>2023 </a:t>
            </a:r>
            <a:r>
              <a:rPr lang="de-DE" dirty="0">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a:t>
            </a:r>
            <a:r>
              <a:rPr lang="de-DE" dirty="0">
                <a:latin typeface="Arial Narrow" panose="020B0606020202030204" pitchFamily="34" charset="0"/>
                <a:ea typeface="Calibri" panose="020F0502020204030204" pitchFamily="34" charset="0"/>
                <a:cs typeface="Times New Roman" panose="02020603050405020304" pitchFamily="18" charset="0"/>
              </a:rPr>
              <a:t>Klimaschutzgesetz: spezifische Sektorenziele werden aufgeweicht</a:t>
            </a:r>
          </a:p>
          <a:p>
            <a:pPr>
              <a:lnSpc>
                <a:spcPct val="107000"/>
              </a:lnSpc>
              <a:spcAft>
                <a:spcPts val="800"/>
              </a:spcAft>
              <a:tabLst>
                <a:tab pos="1482090" algn="l"/>
              </a:tabLst>
            </a:pPr>
            <a:r>
              <a:rPr lang="de-DE" dirty="0">
                <a:latin typeface="Arial Narrow" panose="020B0606020202030204" pitchFamily="34" charset="0"/>
                <a:ea typeface="Calibri" panose="020F0502020204030204" pitchFamily="34" charset="0"/>
                <a:cs typeface="Times New Roman" panose="02020603050405020304" pitchFamily="18" charset="0"/>
              </a:rPr>
              <a:t>2024 </a:t>
            </a:r>
            <a:r>
              <a:rPr lang="de-DE" dirty="0">
                <a:latin typeface="Arial Narrow" panose="020B0606020202030204" pitchFamily="34" charset="0"/>
                <a:ea typeface="Calibri" panose="020F0502020204030204" pitchFamily="34" charset="0"/>
                <a:cs typeface="Times New Roman" panose="02020603050405020304" pitchFamily="18" charset="0"/>
                <a:sym typeface="Wingdings" panose="05000000000000000000" pitchFamily="2" charset="2"/>
              </a:rPr>
              <a:t> Gebäudeenergiegesetz &amp; Wärmeplanungsgesetz  </a:t>
            </a:r>
            <a:r>
              <a:rPr lang="de-DE" dirty="0">
                <a:latin typeface="Arial Narrow" panose="020B0606020202030204" pitchFamily="34" charset="0"/>
                <a:ea typeface="Calibri" panose="020F0502020204030204" pitchFamily="34" charset="0"/>
                <a:cs typeface="Times New Roman" panose="02020603050405020304" pitchFamily="18" charset="0"/>
              </a:rPr>
              <a:t> Länder verantwortlich für Wärmeplanung der Kommunen bis 2026/2028</a:t>
            </a:r>
            <a:endParaRPr lang="de-DE" dirty="0">
              <a:latin typeface="Arial Narrow" panose="020B0606020202030204" pitchFamily="34" charset="0"/>
            </a:endParaRPr>
          </a:p>
        </p:txBody>
      </p:sp>
      <p:cxnSp>
        <p:nvCxnSpPr>
          <p:cNvPr id="6" name="Gerade Verbindung mit Pfeil 5">
            <a:extLst>
              <a:ext uri="{FF2B5EF4-FFF2-40B4-BE49-F238E27FC236}">
                <a16:creationId xmlns:a16="http://schemas.microsoft.com/office/drawing/2014/main" id="{2EF87655-83D8-4BD7-9F0E-7891A029D18E}"/>
              </a:ext>
            </a:extLst>
          </p:cNvPr>
          <p:cNvCxnSpPr>
            <a:cxnSpLocks/>
          </p:cNvCxnSpPr>
          <p:nvPr/>
        </p:nvCxnSpPr>
        <p:spPr>
          <a:xfrm>
            <a:off x="383458" y="1740310"/>
            <a:ext cx="0" cy="4218038"/>
          </a:xfrm>
          <a:prstGeom prst="straightConnector1">
            <a:avLst/>
          </a:prstGeom>
          <a:ln w="762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099487C4-37B5-4021-B22A-2BB72B3D465A}"/>
              </a:ext>
            </a:extLst>
          </p:cNvPr>
          <p:cNvSpPr/>
          <p:nvPr/>
        </p:nvSpPr>
        <p:spPr>
          <a:xfrm>
            <a:off x="9101905" y="319956"/>
            <a:ext cx="2733367" cy="1663541"/>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Nutzen Sie das Flipchart zur Klärung von Abkürzungen &amp; Impulsen aus dem Plenum.</a:t>
            </a:r>
          </a:p>
        </p:txBody>
      </p:sp>
      <p:pic>
        <p:nvPicPr>
          <p:cNvPr id="16" name="Grafik 15" descr="Glühbirne und Zahnrad mit einfarbiger Füllung">
            <a:extLst>
              <a:ext uri="{FF2B5EF4-FFF2-40B4-BE49-F238E27FC236}">
                <a16:creationId xmlns:a16="http://schemas.microsoft.com/office/drawing/2014/main" id="{D9F8B2A9-390D-4832-BC3F-ECD8EB435E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53785" y="71852"/>
            <a:ext cx="914400" cy="914400"/>
          </a:xfrm>
          <a:prstGeom prst="rect">
            <a:avLst/>
          </a:prstGeom>
        </p:spPr>
      </p:pic>
    </p:spTree>
    <p:extLst>
      <p:ext uri="{BB962C8B-B14F-4D97-AF65-F5344CB8AC3E}">
        <p14:creationId xmlns:p14="http://schemas.microsoft.com/office/powerpoint/2010/main" val="1286553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6" y="638189"/>
            <a:ext cx="10922000" cy="1325563"/>
          </a:xfrm>
        </p:spPr>
        <p:txBody>
          <a:bodyPr/>
          <a:lstStyle/>
          <a:p>
            <a:r>
              <a:rPr lang="de-DE"/>
              <a:t>Klimamanagement als Querschnittsthema</a:t>
            </a:r>
          </a:p>
        </p:txBody>
      </p:sp>
      <p:sp>
        <p:nvSpPr>
          <p:cNvPr id="12" name="Foliennummernplatzhalter 4">
            <a:extLst>
              <a:ext uri="{FF2B5EF4-FFF2-40B4-BE49-F238E27FC236}">
                <a16:creationId xmlns:a16="http://schemas.microsoft.com/office/drawing/2014/main" id="{F8C9F6CC-E314-0638-D1FC-122BC4165B82}"/>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9</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B0C998B0-6A43-671F-58D9-D76EDAA193C6}"/>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Klimaschutz und Klimaanpassung</a:t>
            </a:r>
          </a:p>
        </p:txBody>
      </p:sp>
      <p:sp>
        <p:nvSpPr>
          <p:cNvPr id="2" name="Textfeld 1">
            <a:extLst>
              <a:ext uri="{FF2B5EF4-FFF2-40B4-BE49-F238E27FC236}">
                <a16:creationId xmlns:a16="http://schemas.microsoft.com/office/drawing/2014/main" id="{16706C85-9FDC-7198-823F-D942ABDC31B2}"/>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88888B2F-9949-D13C-480F-63FC1316EFEA}"/>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Textfeld 10">
            <a:extLst>
              <a:ext uri="{FF2B5EF4-FFF2-40B4-BE49-F238E27FC236}">
                <a16:creationId xmlns:a16="http://schemas.microsoft.com/office/drawing/2014/main" id="{2DDB4F1C-37E6-4CC1-A3DD-56BDFBD9FB80}"/>
              </a:ext>
            </a:extLst>
          </p:cNvPr>
          <p:cNvSpPr txBox="1"/>
          <p:nvPr/>
        </p:nvSpPr>
        <p:spPr>
          <a:xfrm>
            <a:off x="614296" y="1360010"/>
            <a:ext cx="6116704" cy="4278094"/>
          </a:xfrm>
          <a:prstGeom prst="rect">
            <a:avLst/>
          </a:prstGeom>
          <a:noFill/>
        </p:spPr>
        <p:txBody>
          <a:bodyPr wrap="square">
            <a:spAutoFit/>
          </a:bodyPr>
          <a:lstStyle/>
          <a:p>
            <a:pPr marL="342900" indent="-342900">
              <a:spcAft>
                <a:spcPts val="600"/>
              </a:spcAft>
              <a:buClr>
                <a:schemeClr val="tx1"/>
              </a:buClr>
              <a:buSzPct val="100000"/>
              <a:buFont typeface="Symbol" panose="05050102010706020507" pitchFamily="18" charset="2"/>
              <a:buChar char="-"/>
            </a:pPr>
            <a:r>
              <a:rPr lang="de-DE" sz="2200" dirty="0">
                <a:latin typeface="Arial Narrow" panose="020B0606020202030204" pitchFamily="34" charset="0"/>
                <a:cs typeface="Arial" panose="020B0604020202020204" pitchFamily="34" charset="0"/>
              </a:rPr>
              <a:t>Kommunen stehen vor </a:t>
            </a:r>
            <a:r>
              <a:rPr lang="de-DE" sz="2200" b="1" dirty="0">
                <a:latin typeface="Arial Narrow" panose="020B0606020202030204" pitchFamily="34" charset="0"/>
                <a:cs typeface="Arial" panose="020B0604020202020204" pitchFamily="34" charset="0"/>
              </a:rPr>
              <a:t>doppelter Herausforderung </a:t>
            </a:r>
          </a:p>
          <a:p>
            <a:pPr marL="800100" lvl="1" indent="-342900">
              <a:spcAft>
                <a:spcPts val="600"/>
              </a:spcAft>
              <a:buFont typeface="Symbol" panose="05050102010706020507" pitchFamily="18" charset="2"/>
              <a:buChar char="-"/>
            </a:pPr>
            <a:r>
              <a:rPr lang="de-DE" sz="2200" dirty="0">
                <a:latin typeface="Arial Narrow" panose="020B0606020202030204" pitchFamily="34" charset="0"/>
              </a:rPr>
              <a:t>Klimaschutzmanagement: Maßnahmen zur Einhaltung nationaler &amp; internationaler Klimaziele</a:t>
            </a:r>
          </a:p>
          <a:p>
            <a:pPr marL="800100" lvl="1" indent="-342900">
              <a:spcAft>
                <a:spcPts val="600"/>
              </a:spcAft>
              <a:buFont typeface="Symbol" panose="05050102010706020507" pitchFamily="18" charset="2"/>
              <a:buChar char="-"/>
            </a:pPr>
            <a:r>
              <a:rPr lang="de-DE" sz="2200" dirty="0">
                <a:latin typeface="Arial Narrow" panose="020B0606020202030204" pitchFamily="34" charset="0"/>
              </a:rPr>
              <a:t>Klimaanpassungsmanagement: Maßnahmen zur Bewältigung unvermeidbarer Klimawandelfolgen</a:t>
            </a:r>
          </a:p>
          <a:p>
            <a:pPr marL="342900" indent="-342900">
              <a:spcAft>
                <a:spcPts val="600"/>
              </a:spcAft>
              <a:buFont typeface="Symbol" panose="05050102010706020507" pitchFamily="18" charset="2"/>
              <a:buChar char="-"/>
            </a:pPr>
            <a:r>
              <a:rPr lang="de-DE" sz="2200" dirty="0">
                <a:latin typeface="Arial Narrow" panose="020B0606020202030204" pitchFamily="34" charset="0"/>
              </a:rPr>
              <a:t>Klimamanagement als </a:t>
            </a:r>
            <a:r>
              <a:rPr lang="de-DE" sz="2200" b="1" dirty="0">
                <a:latin typeface="Arial Narrow" panose="020B0606020202030204" pitchFamily="34" charset="0"/>
              </a:rPr>
              <a:t>Querschnittsaufgabe</a:t>
            </a:r>
            <a:endParaRPr lang="de-DE" sz="2200" dirty="0">
              <a:latin typeface="Arial Narrow" panose="020B0606020202030204" pitchFamily="34" charset="0"/>
            </a:endParaRPr>
          </a:p>
          <a:p>
            <a:pPr marL="800100" lvl="1" indent="-342900">
              <a:spcAft>
                <a:spcPts val="600"/>
              </a:spcAft>
              <a:buFont typeface="Symbol" panose="05050102010706020507" pitchFamily="18" charset="2"/>
              <a:buChar char="-"/>
            </a:pPr>
            <a:r>
              <a:rPr lang="de-DE" sz="2200" dirty="0">
                <a:latin typeface="Arial Narrow" panose="020B0606020202030204" pitchFamily="34" charset="0"/>
              </a:rPr>
              <a:t>Berücksichtigung von Wechselwirkungen zwischen Risiken &amp; Maßnahmen</a:t>
            </a:r>
          </a:p>
          <a:p>
            <a:pPr marL="800100" lvl="1" indent="-342900">
              <a:spcAft>
                <a:spcPts val="600"/>
              </a:spcAft>
              <a:buFont typeface="Symbol" panose="05050102010706020507" pitchFamily="18" charset="2"/>
              <a:buChar char="-"/>
            </a:pPr>
            <a:r>
              <a:rPr lang="de-DE" sz="2200" dirty="0">
                <a:latin typeface="Arial Narrow" panose="020B0606020202030204" pitchFamily="34" charset="0"/>
              </a:rPr>
              <a:t>Ganzheitliche, integrierte Herangehensweise  erforderlich</a:t>
            </a:r>
          </a:p>
          <a:p>
            <a:pPr marL="800100" lvl="1" indent="-342900">
              <a:spcAft>
                <a:spcPts val="600"/>
              </a:spcAft>
              <a:buFont typeface="Symbol" panose="05050102010706020507" pitchFamily="18" charset="2"/>
              <a:buChar char="-"/>
            </a:pPr>
            <a:r>
              <a:rPr lang="de-DE" sz="2200" dirty="0">
                <a:latin typeface="Arial Narrow" panose="020B0606020202030204" pitchFamily="34" charset="0"/>
              </a:rPr>
              <a:t>Orientierung an bestehenden Leitbildern </a:t>
            </a:r>
          </a:p>
        </p:txBody>
      </p:sp>
      <p:graphicFrame>
        <p:nvGraphicFramePr>
          <p:cNvPr id="14" name="Diagramm 13">
            <a:extLst>
              <a:ext uri="{FF2B5EF4-FFF2-40B4-BE49-F238E27FC236}">
                <a16:creationId xmlns:a16="http://schemas.microsoft.com/office/drawing/2014/main" id="{E5B21525-C00D-47DE-9DE9-21A72C460554}"/>
              </a:ext>
            </a:extLst>
          </p:cNvPr>
          <p:cNvGraphicFramePr/>
          <p:nvPr>
            <p:extLst>
              <p:ext uri="{D42A27DB-BD31-4B8C-83A1-F6EECF244321}">
                <p14:modId xmlns:p14="http://schemas.microsoft.com/office/powerpoint/2010/main" val="3384854489"/>
              </p:ext>
            </p:extLst>
          </p:nvPr>
        </p:nvGraphicFramePr>
        <p:xfrm>
          <a:off x="6212949" y="1356853"/>
          <a:ext cx="6116704" cy="47224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3776879"/>
      </p:ext>
    </p:extLst>
  </p:cSld>
  <p:clrMapOvr>
    <a:masterClrMapping/>
  </p:clrMapOvr>
</p:sld>
</file>

<file path=ppt/theme/theme1.xml><?xml version="1.0" encoding="utf-8"?>
<a:theme xmlns:a="http://schemas.openxmlformats.org/drawingml/2006/main" name="Office">
  <a:themeElements>
    <a:clrScheme name="Leuphana2020">
      <a:dk1>
        <a:sysClr val="windowText" lastClr="000000"/>
      </a:dk1>
      <a:lt1>
        <a:sysClr val="window" lastClr="FFFFFF"/>
      </a:lt1>
      <a:dk2>
        <a:srgbClr val="80867B"/>
      </a:dk2>
      <a:lt2>
        <a:srgbClr val="C9D2D5"/>
      </a:lt2>
      <a:accent1>
        <a:srgbClr val="927B2D"/>
      </a:accent1>
      <a:accent2>
        <a:srgbClr val="8D8E3D"/>
      </a:accent2>
      <a:accent3>
        <a:srgbClr val="66787C"/>
      </a:accent3>
      <a:accent4>
        <a:srgbClr val="80867B"/>
      </a:accent4>
      <a:accent5>
        <a:srgbClr val="691633"/>
      </a:accent5>
      <a:accent6>
        <a:srgbClr val="C9D2D5"/>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vorlage-2020a.potx" id="{A0A64658-FE4E-45A1-B507-FE5923CFDD35}" vid="{B9E83A5E-B142-420D-9C12-8C74BE2D19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plate>
  <TotalTime>0</TotalTime>
  <Words>6819</Words>
  <Application>Microsoft Office PowerPoint</Application>
  <PresentationFormat>Breitbild</PresentationFormat>
  <Paragraphs>579</Paragraphs>
  <Slides>45</Slides>
  <Notes>28</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45</vt:i4>
      </vt:variant>
    </vt:vector>
  </HeadingPairs>
  <TitlesOfParts>
    <vt:vector size="52" baseType="lpstr">
      <vt:lpstr>-webkit-standard</vt:lpstr>
      <vt:lpstr>Wingdings</vt:lpstr>
      <vt:lpstr>Calibri</vt:lpstr>
      <vt:lpstr>Arial Narrow</vt:lpstr>
      <vt:lpstr>Symbol</vt:lpstr>
      <vt:lpstr>Arial</vt:lpstr>
      <vt:lpstr>Office</vt:lpstr>
      <vt:lpstr>PowerPoint-Präsentation</vt:lpstr>
      <vt:lpstr>PowerPoint-Präsentation</vt:lpstr>
      <vt:lpstr>Themenübersicht </vt:lpstr>
      <vt:lpstr>Lernziele für diese Einheit</vt:lpstr>
      <vt:lpstr>Teil A: Kommunales Klima(schutz)-management</vt:lpstr>
      <vt:lpstr>Thematischer Einstieg</vt:lpstr>
      <vt:lpstr>Einstieg: Rolle der Verwaltung</vt:lpstr>
      <vt:lpstr>PowerPoint-Präsentation</vt:lpstr>
      <vt:lpstr>Klimamanagement als Querschnittsthema</vt:lpstr>
      <vt:lpstr>PowerPoint-Präsentation</vt:lpstr>
      <vt:lpstr>Instrumente kommunalen Klimaschutzes</vt:lpstr>
      <vt:lpstr>Kommunales Klimamanagement</vt:lpstr>
      <vt:lpstr>PowerPoint-Präsentation</vt:lpstr>
      <vt:lpstr>PowerPoint-Präsentation</vt:lpstr>
      <vt:lpstr>PowerPoint-Präsentation</vt:lpstr>
      <vt:lpstr>EBENEN DER KLIMAANPASSUNG</vt:lpstr>
      <vt:lpstr> Status QUO Kommunale Klimaanpassung</vt:lpstr>
      <vt:lpstr>PowerPoint-Präsentation</vt:lpstr>
      <vt:lpstr>PowerPoint-Präsentation</vt:lpstr>
      <vt:lpstr>Klimaanpassungsmanagement als Querschnittsthema</vt:lpstr>
      <vt:lpstr>KlimaanpassungsKonzept:  Funktion &amp; Erstellung</vt:lpstr>
      <vt:lpstr>KlimaanpassungsKonzept: Gruppenarbeit</vt:lpstr>
      <vt:lpstr>PowerPoint-Präsentation</vt:lpstr>
      <vt:lpstr>PowerPoint-Präsentation</vt:lpstr>
      <vt:lpstr>PowerPoint-Präsentation</vt:lpstr>
      <vt:lpstr>PowerPoint-Präsentation</vt:lpstr>
      <vt:lpstr>Kriterien guter Praxis in der Klimaanpassung</vt:lpstr>
      <vt:lpstr>Kriterien guter praxis in der klimaanpassung</vt:lpstr>
      <vt:lpstr>Informationstools - Arbeitsphase  </vt:lpstr>
      <vt:lpstr>Informationstools - Arbeitsphase </vt:lpstr>
      <vt:lpstr>Klimaanpassung - Arbeitsauftrag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Fazit</vt:lpstr>
      <vt:lpstr>Reflexion zu den Lernzielen für diese Einheit</vt:lpstr>
      <vt:lpstr>Literatur</vt:lpstr>
      <vt:lpstr>Bildquellen</vt:lpstr>
      <vt:lpstr>PowerPoint-Präsentation</vt:lpstr>
    </vt:vector>
  </TitlesOfParts>
  <Manager>Jens Stein</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Anna Steinhardt</dc:creator>
  <cp:lastModifiedBy>Pia Redenius</cp:lastModifiedBy>
  <cp:revision>6</cp:revision>
  <dcterms:created xsi:type="dcterms:W3CDTF">2024-11-28T12:13:19Z</dcterms:created>
  <dcterms:modified xsi:type="dcterms:W3CDTF">2025-04-07T13:08:15Z</dcterms:modified>
</cp:coreProperties>
</file>