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2"/>
  </p:notesMasterIdLst>
  <p:sldIdLst>
    <p:sldId id="271" r:id="rId2"/>
    <p:sldId id="521" r:id="rId3"/>
    <p:sldId id="288" r:id="rId4"/>
    <p:sldId id="283" r:id="rId5"/>
    <p:sldId id="396" r:id="rId6"/>
    <p:sldId id="545" r:id="rId7"/>
    <p:sldId id="257" r:id="rId8"/>
    <p:sldId id="606" r:id="rId9"/>
    <p:sldId id="258" r:id="rId10"/>
    <p:sldId id="601" r:id="rId11"/>
    <p:sldId id="404" r:id="rId12"/>
    <p:sldId id="602" r:id="rId13"/>
    <p:sldId id="514" r:id="rId14"/>
    <p:sldId id="609" r:id="rId15"/>
    <p:sldId id="603" r:id="rId16"/>
    <p:sldId id="518" r:id="rId17"/>
    <p:sldId id="360" r:id="rId18"/>
    <p:sldId id="375" r:id="rId19"/>
    <p:sldId id="403" r:id="rId20"/>
    <p:sldId id="607" r:id="rId21"/>
    <p:sldId id="611" r:id="rId22"/>
    <p:sldId id="395" r:id="rId23"/>
    <p:sldId id="394" r:id="rId24"/>
    <p:sldId id="265" r:id="rId25"/>
    <p:sldId id="279" r:id="rId26"/>
    <p:sldId id="277" r:id="rId27"/>
    <p:sldId id="608" r:id="rId28"/>
    <p:sldId id="328" r:id="rId29"/>
    <p:sldId id="599" r:id="rId30"/>
    <p:sldId id="612" r:id="rId31"/>
  </p:sldIdLst>
  <p:sldSz cx="12192000" cy="6858000"/>
  <p:notesSz cx="6858000" cy="9144000"/>
  <p:embeddedFontLst>
    <p:embeddedFont>
      <p:font typeface="Arial Narrow" panose="020B0606020202030204" pitchFamily="34" charset="0"/>
      <p:regular r:id="rId33"/>
      <p:bold r:id="rId34"/>
      <p:italic r:id="rId35"/>
      <p:boldItalic r:id="rId36"/>
    </p:embeddedFont>
    <p:embeddedFont>
      <p:font typeface="Calibri" panose="020F0502020204030204" pitchFamily="34" charset="0"/>
      <p:regular r:id="rId37"/>
      <p:bold r:id="rId38"/>
      <p:italic r:id="rId39"/>
      <p:boldItalic r:id="rId40"/>
    </p:embeddedFont>
    <p:embeddedFont>
      <p:font typeface="Trade Gothic Next LT Pro Cn" panose="020B0506040303020004" pitchFamily="34" charset="0"/>
      <p:regular r:id="rId41"/>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F9A328-B450-BA3A-B377-4279C03EC2F4}" name="Sebastian Möller" initials="SM" userId="24adafb6b2a2ee45" providerId="Windows Live"/>
  <p188:author id="{344B5AA9-A24A-6A4A-4D55-90500EABADDD}" name="Anna Steinhardt" initials="AS" userId="S::Anna.Steinhardt@ms.leuphana.de::f5ed9042-30ca-4043-8f6c-ec0f8a78cf3a" providerId="AD"/>
  <p188:author id="{E893A6CA-0DA4-555F-27FA-776489B51CE4}" name="Anna Steinhardt" initials="AS" userId="Anna Steinhard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8E3D"/>
    <a:srgbClr val="66787C"/>
    <a:srgbClr val="927B2D"/>
    <a:srgbClr val="80867B"/>
    <a:srgbClr val="D6D7D4"/>
    <a:srgbClr val="A8ACA5"/>
    <a:srgbClr val="C9D2D5"/>
    <a:srgbClr val="98A3A6"/>
    <a:srgbClr val="DCDDBF"/>
    <a:srgbClr val="B5B5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334E8E-0038-4A55-9FCE-1D1ADE6EE497}" v="1" dt="2025-04-07T14:05:47.4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52" autoAdjust="0"/>
    <p:restoredTop sz="82245"/>
  </p:normalViewPr>
  <p:slideViewPr>
    <p:cSldViewPr snapToGrid="0">
      <p:cViewPr varScale="1">
        <p:scale>
          <a:sx n="102" d="100"/>
          <a:sy n="102" d="100"/>
        </p:scale>
        <p:origin x="600" y="108"/>
      </p:cViewPr>
      <p:guideLst>
        <p:guide orient="horz" pos="2137"/>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font" Target="fonts/font9.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no Hensel" userId="c67bf21f-d046-4fef-b9e1-3f2e24d51e95" providerId="ADAL" clId="{ACF036D8-93B2-4DA8-B28A-60102B92D853}"/>
    <pc:docChg chg="undo custSel modSld">
      <pc:chgData name="Juno Hensel" userId="c67bf21f-d046-4fef-b9e1-3f2e24d51e95" providerId="ADAL" clId="{ACF036D8-93B2-4DA8-B28A-60102B92D853}" dt="2025-04-03T13:23:59.774" v="302" actId="13926"/>
      <pc:docMkLst>
        <pc:docMk/>
      </pc:docMkLst>
      <pc:sldChg chg="modSp mod">
        <pc:chgData name="Juno Hensel" userId="c67bf21f-d046-4fef-b9e1-3f2e24d51e95" providerId="ADAL" clId="{ACF036D8-93B2-4DA8-B28A-60102B92D853}" dt="2025-04-03T12:24:35.696" v="37" actId="1076"/>
        <pc:sldMkLst>
          <pc:docMk/>
          <pc:sldMk cId="0" sldId="257"/>
        </pc:sldMkLst>
        <pc:spChg chg="mod">
          <ac:chgData name="Juno Hensel" userId="c67bf21f-d046-4fef-b9e1-3f2e24d51e95" providerId="ADAL" clId="{ACF036D8-93B2-4DA8-B28A-60102B92D853}" dt="2025-04-03T12:24:35.696" v="37" actId="1076"/>
          <ac:spMkLst>
            <pc:docMk/>
            <pc:sldMk cId="0" sldId="257"/>
            <ac:spMk id="6" creationId="{00000000-0000-0000-0000-000000000000}"/>
          </ac:spMkLst>
        </pc:spChg>
        <pc:spChg chg="mod">
          <ac:chgData name="Juno Hensel" userId="c67bf21f-d046-4fef-b9e1-3f2e24d51e95" providerId="ADAL" clId="{ACF036D8-93B2-4DA8-B28A-60102B92D853}" dt="2025-04-03T12:24:05.036" v="34" actId="14100"/>
          <ac:spMkLst>
            <pc:docMk/>
            <pc:sldMk cId="0" sldId="257"/>
            <ac:spMk id="9" creationId="{367410FF-B7D0-6429-5E4D-DEF0A07C0CEF}"/>
          </ac:spMkLst>
        </pc:spChg>
        <pc:spChg chg="mod">
          <ac:chgData name="Juno Hensel" userId="c67bf21f-d046-4fef-b9e1-3f2e24d51e95" providerId="ADAL" clId="{ACF036D8-93B2-4DA8-B28A-60102B92D853}" dt="2025-04-03T12:23:33.970" v="30" actId="1076"/>
          <ac:spMkLst>
            <pc:docMk/>
            <pc:sldMk cId="0" sldId="257"/>
            <ac:spMk id="12" creationId="{7D389064-92A4-3714-E2D5-D713A595D7A6}"/>
          </ac:spMkLst>
        </pc:spChg>
        <pc:picChg chg="mod">
          <ac:chgData name="Juno Hensel" userId="c67bf21f-d046-4fef-b9e1-3f2e24d51e95" providerId="ADAL" clId="{ACF036D8-93B2-4DA8-B28A-60102B92D853}" dt="2025-04-03T12:24:12.856" v="35" actId="1076"/>
          <ac:picMkLst>
            <pc:docMk/>
            <pc:sldMk cId="0" sldId="257"/>
            <ac:picMk id="10" creationId="{B8519766-47A1-540C-794F-AB027BA8E014}"/>
          </ac:picMkLst>
        </pc:picChg>
      </pc:sldChg>
      <pc:sldChg chg="modSp mod">
        <pc:chgData name="Juno Hensel" userId="c67bf21f-d046-4fef-b9e1-3f2e24d51e95" providerId="ADAL" clId="{ACF036D8-93B2-4DA8-B28A-60102B92D853}" dt="2025-04-03T12:27:59.653" v="66" actId="1076"/>
        <pc:sldMkLst>
          <pc:docMk/>
          <pc:sldMk cId="0" sldId="258"/>
        </pc:sldMkLst>
        <pc:spChg chg="mod">
          <ac:chgData name="Juno Hensel" userId="c67bf21f-d046-4fef-b9e1-3f2e24d51e95" providerId="ADAL" clId="{ACF036D8-93B2-4DA8-B28A-60102B92D853}" dt="2025-04-03T12:27:55.028" v="65" actId="14100"/>
          <ac:spMkLst>
            <pc:docMk/>
            <pc:sldMk cId="0" sldId="258"/>
            <ac:spMk id="14" creationId="{0165FED0-E52C-57F7-CD86-1CE357B15FC0}"/>
          </ac:spMkLst>
        </pc:spChg>
        <pc:picChg chg="mod">
          <ac:chgData name="Juno Hensel" userId="c67bf21f-d046-4fef-b9e1-3f2e24d51e95" providerId="ADAL" clId="{ACF036D8-93B2-4DA8-B28A-60102B92D853}" dt="2025-04-03T12:27:59.653" v="66" actId="1076"/>
          <ac:picMkLst>
            <pc:docMk/>
            <pc:sldMk cId="0" sldId="258"/>
            <ac:picMk id="15" creationId="{A66747D5-EF9F-1B6A-E328-58DD82584544}"/>
          </ac:picMkLst>
        </pc:picChg>
      </pc:sldChg>
      <pc:sldChg chg="addSp delSp modSp mod">
        <pc:chgData name="Juno Hensel" userId="c67bf21f-d046-4fef-b9e1-3f2e24d51e95" providerId="ADAL" clId="{ACF036D8-93B2-4DA8-B28A-60102B92D853}" dt="2025-04-03T13:22:57.913" v="295" actId="1076"/>
        <pc:sldMkLst>
          <pc:docMk/>
          <pc:sldMk cId="0" sldId="265"/>
        </pc:sldMkLst>
        <pc:spChg chg="mod">
          <ac:chgData name="Juno Hensel" userId="c67bf21f-d046-4fef-b9e1-3f2e24d51e95" providerId="ADAL" clId="{ACF036D8-93B2-4DA8-B28A-60102B92D853}" dt="2025-04-03T13:22:57.913" v="295" actId="1076"/>
          <ac:spMkLst>
            <pc:docMk/>
            <pc:sldMk cId="0" sldId="265"/>
            <ac:spMk id="4" creationId="{00000000-0000-0000-0000-000000000000}"/>
          </ac:spMkLst>
        </pc:spChg>
        <pc:spChg chg="mod">
          <ac:chgData name="Juno Hensel" userId="c67bf21f-d046-4fef-b9e1-3f2e24d51e95" providerId="ADAL" clId="{ACF036D8-93B2-4DA8-B28A-60102B92D853}" dt="2025-04-03T13:16:33.674" v="232" actId="20577"/>
          <ac:spMkLst>
            <pc:docMk/>
            <pc:sldMk cId="0" sldId="265"/>
            <ac:spMk id="5" creationId="{00000000-0000-0000-0000-000000000000}"/>
          </ac:spMkLst>
        </pc:spChg>
        <pc:spChg chg="mod">
          <ac:chgData name="Juno Hensel" userId="c67bf21f-d046-4fef-b9e1-3f2e24d51e95" providerId="ADAL" clId="{ACF036D8-93B2-4DA8-B28A-60102B92D853}" dt="2025-04-03T13:16:43.249" v="233" actId="14100"/>
          <ac:spMkLst>
            <pc:docMk/>
            <pc:sldMk cId="0" sldId="265"/>
            <ac:spMk id="8" creationId="{1139D235-E7A9-11ED-B064-4DC138713DD3}"/>
          </ac:spMkLst>
        </pc:spChg>
        <pc:spChg chg="mod">
          <ac:chgData name="Juno Hensel" userId="c67bf21f-d046-4fef-b9e1-3f2e24d51e95" providerId="ADAL" clId="{ACF036D8-93B2-4DA8-B28A-60102B92D853}" dt="2025-04-03T13:16:46.417" v="234" actId="1076"/>
          <ac:spMkLst>
            <pc:docMk/>
            <pc:sldMk cId="0" sldId="265"/>
            <ac:spMk id="9" creationId="{1BC56C3F-6D7A-090A-FF26-89ADE7F3733E}"/>
          </ac:spMkLst>
        </pc:spChg>
        <pc:spChg chg="del">
          <ac:chgData name="Juno Hensel" userId="c67bf21f-d046-4fef-b9e1-3f2e24d51e95" providerId="ADAL" clId="{ACF036D8-93B2-4DA8-B28A-60102B92D853}" dt="2025-04-03T13:22:07.716" v="284" actId="478"/>
          <ac:spMkLst>
            <pc:docMk/>
            <pc:sldMk cId="0" sldId="265"/>
            <ac:spMk id="10" creationId="{13362F24-E377-47BA-BE0E-C78166C89793}"/>
          </ac:spMkLst>
        </pc:spChg>
        <pc:spChg chg="add mod">
          <ac:chgData name="Juno Hensel" userId="c67bf21f-d046-4fef-b9e1-3f2e24d51e95" providerId="ADAL" clId="{ACF036D8-93B2-4DA8-B28A-60102B92D853}" dt="2025-04-03T13:22:08.117" v="285"/>
          <ac:spMkLst>
            <pc:docMk/>
            <pc:sldMk cId="0" sldId="265"/>
            <ac:spMk id="11" creationId="{E64E671D-FD38-F5E6-AF70-BA967A95363D}"/>
          </ac:spMkLst>
        </pc:spChg>
      </pc:sldChg>
      <pc:sldChg chg="addSp delSp modSp mod">
        <pc:chgData name="Juno Hensel" userId="c67bf21f-d046-4fef-b9e1-3f2e24d51e95" providerId="ADAL" clId="{ACF036D8-93B2-4DA8-B28A-60102B92D853}" dt="2025-04-03T11:11:17.080" v="22" actId="1076"/>
        <pc:sldMkLst>
          <pc:docMk/>
          <pc:sldMk cId="2910836819" sldId="271"/>
        </pc:sldMkLst>
        <pc:spChg chg="mod">
          <ac:chgData name="Juno Hensel" userId="c67bf21f-d046-4fef-b9e1-3f2e24d51e95" providerId="ADAL" clId="{ACF036D8-93B2-4DA8-B28A-60102B92D853}" dt="2025-04-03T11:11:17.080" v="22" actId="1076"/>
          <ac:spMkLst>
            <pc:docMk/>
            <pc:sldMk cId="2910836819" sldId="271"/>
            <ac:spMk id="2" creationId="{00000000-0000-0000-0000-000000000000}"/>
          </ac:spMkLst>
        </pc:spChg>
        <pc:spChg chg="add mod">
          <ac:chgData name="Juno Hensel" userId="c67bf21f-d046-4fef-b9e1-3f2e24d51e95" providerId="ADAL" clId="{ACF036D8-93B2-4DA8-B28A-60102B92D853}" dt="2025-04-03T10:48:49.816" v="6"/>
          <ac:spMkLst>
            <pc:docMk/>
            <pc:sldMk cId="2910836819" sldId="271"/>
            <ac:spMk id="5" creationId="{A84E40E5-272D-79AE-2525-8FEB6DC934A0}"/>
          </ac:spMkLst>
        </pc:spChg>
        <pc:spChg chg="del">
          <ac:chgData name="Juno Hensel" userId="c67bf21f-d046-4fef-b9e1-3f2e24d51e95" providerId="ADAL" clId="{ACF036D8-93B2-4DA8-B28A-60102B92D853}" dt="2025-04-03T10:48:35.103" v="0" actId="478"/>
          <ac:spMkLst>
            <pc:docMk/>
            <pc:sldMk cId="2910836819" sldId="271"/>
            <ac:spMk id="6" creationId="{135EE856-2494-A440-6E0B-61A596F67929}"/>
          </ac:spMkLst>
        </pc:spChg>
        <pc:spChg chg="del">
          <ac:chgData name="Juno Hensel" userId="c67bf21f-d046-4fef-b9e1-3f2e24d51e95" providerId="ADAL" clId="{ACF036D8-93B2-4DA8-B28A-60102B92D853}" dt="2025-04-03T10:48:49.072" v="5" actId="478"/>
          <ac:spMkLst>
            <pc:docMk/>
            <pc:sldMk cId="2910836819" sldId="271"/>
            <ac:spMk id="9" creationId="{BB399043-88D1-8BE0-3491-0BF2FAD78F24}"/>
          </ac:spMkLst>
        </pc:spChg>
        <pc:spChg chg="mod">
          <ac:chgData name="Juno Hensel" userId="c67bf21f-d046-4fef-b9e1-3f2e24d51e95" providerId="ADAL" clId="{ACF036D8-93B2-4DA8-B28A-60102B92D853}" dt="2025-04-03T11:10:36.444" v="20" actId="1035"/>
          <ac:spMkLst>
            <pc:docMk/>
            <pc:sldMk cId="2910836819" sldId="271"/>
            <ac:spMk id="10" creationId="{32E71B32-3A6B-9F1A-4436-466BD9648A86}"/>
          </ac:spMkLst>
        </pc:spChg>
        <pc:spChg chg="add mod">
          <ac:chgData name="Juno Hensel" userId="c67bf21f-d046-4fef-b9e1-3f2e24d51e95" providerId="ADAL" clId="{ACF036D8-93B2-4DA8-B28A-60102B92D853}" dt="2025-04-03T10:48:49.816" v="6"/>
          <ac:spMkLst>
            <pc:docMk/>
            <pc:sldMk cId="2910836819" sldId="271"/>
            <ac:spMk id="14" creationId="{E03A5DC4-50E4-B504-BA41-EDC22FD436A7}"/>
          </ac:spMkLst>
        </pc:spChg>
        <pc:spChg chg="del">
          <ac:chgData name="Juno Hensel" userId="c67bf21f-d046-4fef-b9e1-3f2e24d51e95" providerId="ADAL" clId="{ACF036D8-93B2-4DA8-B28A-60102B92D853}" dt="2025-04-03T10:48:40.907" v="1" actId="478"/>
          <ac:spMkLst>
            <pc:docMk/>
            <pc:sldMk cId="2910836819" sldId="271"/>
            <ac:spMk id="15" creationId="{270CF62B-1747-243D-FFCE-CE77EC334809}"/>
          </ac:spMkLst>
        </pc:spChg>
        <pc:picChg chg="del">
          <ac:chgData name="Juno Hensel" userId="c67bf21f-d046-4fef-b9e1-3f2e24d51e95" providerId="ADAL" clId="{ACF036D8-93B2-4DA8-B28A-60102B92D853}" dt="2025-04-03T10:48:46.227" v="4" actId="478"/>
          <ac:picMkLst>
            <pc:docMk/>
            <pc:sldMk cId="2910836819" sldId="271"/>
            <ac:picMk id="3" creationId="{8756C4D0-2886-B463-B247-208828BD83B4}"/>
          </ac:picMkLst>
        </pc:picChg>
        <pc:picChg chg="add mod">
          <ac:chgData name="Juno Hensel" userId="c67bf21f-d046-4fef-b9e1-3f2e24d51e95" providerId="ADAL" clId="{ACF036D8-93B2-4DA8-B28A-60102B92D853}" dt="2025-04-03T10:48:49.816" v="6"/>
          <ac:picMkLst>
            <pc:docMk/>
            <pc:sldMk cId="2910836819" sldId="271"/>
            <ac:picMk id="4" creationId="{3F9FA91D-B1A4-E645-E15A-D931641F2B31}"/>
          </ac:picMkLst>
        </pc:picChg>
        <pc:picChg chg="del">
          <ac:chgData name="Juno Hensel" userId="c67bf21f-d046-4fef-b9e1-3f2e24d51e95" providerId="ADAL" clId="{ACF036D8-93B2-4DA8-B28A-60102B92D853}" dt="2025-04-03T10:48:42.749" v="2" actId="478"/>
          <ac:picMkLst>
            <pc:docMk/>
            <pc:sldMk cId="2910836819" sldId="271"/>
            <ac:picMk id="7" creationId="{ACD8A5FD-523D-4130-7E20-EC65693E1D31}"/>
          </ac:picMkLst>
        </pc:picChg>
        <pc:picChg chg="del">
          <ac:chgData name="Juno Hensel" userId="c67bf21f-d046-4fef-b9e1-3f2e24d51e95" providerId="ADAL" clId="{ACF036D8-93B2-4DA8-B28A-60102B92D853}" dt="2025-04-03T10:48:44.481" v="3" actId="478"/>
          <ac:picMkLst>
            <pc:docMk/>
            <pc:sldMk cId="2910836819" sldId="271"/>
            <ac:picMk id="8" creationId="{4B275C8C-5435-8CAD-26E8-595AAF73AB0C}"/>
          </ac:picMkLst>
        </pc:picChg>
        <pc:picChg chg="mod modCrop">
          <ac:chgData name="Juno Hensel" userId="c67bf21f-d046-4fef-b9e1-3f2e24d51e95" providerId="ADAL" clId="{ACF036D8-93B2-4DA8-B28A-60102B92D853}" dt="2025-04-03T11:10:25.998" v="10" actId="1076"/>
          <ac:picMkLst>
            <pc:docMk/>
            <pc:sldMk cId="2910836819" sldId="271"/>
            <ac:picMk id="11" creationId="{3F22E07A-9183-4E5E-8912-F4CFD1CF7E3F}"/>
          </ac:picMkLst>
        </pc:picChg>
        <pc:picChg chg="add mod">
          <ac:chgData name="Juno Hensel" userId="c67bf21f-d046-4fef-b9e1-3f2e24d51e95" providerId="ADAL" clId="{ACF036D8-93B2-4DA8-B28A-60102B92D853}" dt="2025-04-03T10:48:49.816" v="6"/>
          <ac:picMkLst>
            <pc:docMk/>
            <pc:sldMk cId="2910836819" sldId="271"/>
            <ac:picMk id="12" creationId="{34FCE04A-68E0-198E-82E9-DE4CCDDAD995}"/>
          </ac:picMkLst>
        </pc:picChg>
        <pc:picChg chg="add mod">
          <ac:chgData name="Juno Hensel" userId="c67bf21f-d046-4fef-b9e1-3f2e24d51e95" providerId="ADAL" clId="{ACF036D8-93B2-4DA8-B28A-60102B92D853}" dt="2025-04-03T10:48:49.816" v="6"/>
          <ac:picMkLst>
            <pc:docMk/>
            <pc:sldMk cId="2910836819" sldId="271"/>
            <ac:picMk id="13" creationId="{BD4D8883-048C-19F7-DCDF-AF36651F9C33}"/>
          </ac:picMkLst>
        </pc:picChg>
      </pc:sldChg>
      <pc:sldChg chg="modSp mod">
        <pc:chgData name="Juno Hensel" userId="c67bf21f-d046-4fef-b9e1-3f2e24d51e95" providerId="ADAL" clId="{ACF036D8-93B2-4DA8-B28A-60102B92D853}" dt="2025-04-03T13:17:59.902" v="247" actId="1076"/>
        <pc:sldMkLst>
          <pc:docMk/>
          <pc:sldMk cId="1003019407" sldId="277"/>
        </pc:sldMkLst>
        <pc:spChg chg="mod">
          <ac:chgData name="Juno Hensel" userId="c67bf21f-d046-4fef-b9e1-3f2e24d51e95" providerId="ADAL" clId="{ACF036D8-93B2-4DA8-B28A-60102B92D853}" dt="2025-04-03T13:17:59.902" v="247" actId="1076"/>
          <ac:spMkLst>
            <pc:docMk/>
            <pc:sldMk cId="1003019407" sldId="277"/>
            <ac:spMk id="9" creationId="{B0252C5C-26CC-9C98-7144-C571E80354BF}"/>
          </ac:spMkLst>
        </pc:spChg>
        <pc:picChg chg="mod">
          <ac:chgData name="Juno Hensel" userId="c67bf21f-d046-4fef-b9e1-3f2e24d51e95" providerId="ADAL" clId="{ACF036D8-93B2-4DA8-B28A-60102B92D853}" dt="2025-04-03T13:17:57.491" v="246" actId="1076"/>
          <ac:picMkLst>
            <pc:docMk/>
            <pc:sldMk cId="1003019407" sldId="277"/>
            <ac:picMk id="10" creationId="{ECBCCE9A-3E8C-BF31-8A5C-0D65357EACD2}"/>
          </ac:picMkLst>
        </pc:picChg>
      </pc:sldChg>
      <pc:sldChg chg="addSp delSp modSp mod">
        <pc:chgData name="Juno Hensel" userId="c67bf21f-d046-4fef-b9e1-3f2e24d51e95" providerId="ADAL" clId="{ACF036D8-93B2-4DA8-B28A-60102B92D853}" dt="2025-04-03T13:23:27.088" v="300"/>
        <pc:sldMkLst>
          <pc:docMk/>
          <pc:sldMk cId="0" sldId="279"/>
        </pc:sldMkLst>
        <pc:spChg chg="mod">
          <ac:chgData name="Juno Hensel" userId="c67bf21f-d046-4fef-b9e1-3f2e24d51e95" providerId="ADAL" clId="{ACF036D8-93B2-4DA8-B28A-60102B92D853}" dt="2025-04-03T13:23:17.394" v="298" actId="1076"/>
          <ac:spMkLst>
            <pc:docMk/>
            <pc:sldMk cId="0" sldId="279"/>
            <ac:spMk id="5" creationId="{00000000-0000-0000-0000-000000000000}"/>
          </ac:spMkLst>
        </pc:spChg>
        <pc:spChg chg="del">
          <ac:chgData name="Juno Hensel" userId="c67bf21f-d046-4fef-b9e1-3f2e24d51e95" providerId="ADAL" clId="{ACF036D8-93B2-4DA8-B28A-60102B92D853}" dt="2025-04-03T13:23:10.262" v="296" actId="478"/>
          <ac:spMkLst>
            <pc:docMk/>
            <pc:sldMk cId="0" sldId="279"/>
            <ac:spMk id="6" creationId="{00000000-0000-0000-0000-000000000000}"/>
          </ac:spMkLst>
        </pc:spChg>
        <pc:spChg chg="mod">
          <ac:chgData name="Juno Hensel" userId="c67bf21f-d046-4fef-b9e1-3f2e24d51e95" providerId="ADAL" clId="{ACF036D8-93B2-4DA8-B28A-60102B92D853}" dt="2025-04-03T13:17:02.511" v="236" actId="1076"/>
          <ac:spMkLst>
            <pc:docMk/>
            <pc:sldMk cId="0" sldId="279"/>
            <ac:spMk id="8" creationId="{F761F09F-62FA-A847-846C-E7FCD2282D9A}"/>
          </ac:spMkLst>
        </pc:spChg>
        <pc:spChg chg="add del">
          <ac:chgData name="Juno Hensel" userId="c67bf21f-d046-4fef-b9e1-3f2e24d51e95" providerId="ADAL" clId="{ACF036D8-93B2-4DA8-B28A-60102B92D853}" dt="2025-04-03T13:23:26.749" v="299" actId="478"/>
          <ac:spMkLst>
            <pc:docMk/>
            <pc:sldMk cId="0" sldId="279"/>
            <ac:spMk id="9" creationId="{E0D512FA-BB0B-48B2-8890-B6F3188B1F34}"/>
          </ac:spMkLst>
        </pc:spChg>
        <pc:spChg chg="add mod">
          <ac:chgData name="Juno Hensel" userId="c67bf21f-d046-4fef-b9e1-3f2e24d51e95" providerId="ADAL" clId="{ACF036D8-93B2-4DA8-B28A-60102B92D853}" dt="2025-04-03T13:22:32.028" v="289"/>
          <ac:spMkLst>
            <pc:docMk/>
            <pc:sldMk cId="0" sldId="279"/>
            <ac:spMk id="10" creationId="{62C036D2-19D6-DBB4-B0E1-4DE5BB560251}"/>
          </ac:spMkLst>
        </pc:spChg>
        <pc:spChg chg="add mod">
          <ac:chgData name="Juno Hensel" userId="c67bf21f-d046-4fef-b9e1-3f2e24d51e95" providerId="ADAL" clId="{ACF036D8-93B2-4DA8-B28A-60102B92D853}" dt="2025-04-03T13:23:10.737" v="297"/>
          <ac:spMkLst>
            <pc:docMk/>
            <pc:sldMk cId="0" sldId="279"/>
            <ac:spMk id="11" creationId="{0E58B6EA-D9BE-ACF6-3479-4E7289471CB6}"/>
          </ac:spMkLst>
        </pc:spChg>
        <pc:spChg chg="add mod">
          <ac:chgData name="Juno Hensel" userId="c67bf21f-d046-4fef-b9e1-3f2e24d51e95" providerId="ADAL" clId="{ACF036D8-93B2-4DA8-B28A-60102B92D853}" dt="2025-04-03T13:23:27.088" v="300"/>
          <ac:spMkLst>
            <pc:docMk/>
            <pc:sldMk cId="0" sldId="279"/>
            <ac:spMk id="12" creationId="{E4DDAD6E-E09B-20BD-6309-961B98D7C660}"/>
          </ac:spMkLst>
        </pc:spChg>
      </pc:sldChg>
      <pc:sldChg chg="modSp mod">
        <pc:chgData name="Juno Hensel" userId="c67bf21f-d046-4fef-b9e1-3f2e24d51e95" providerId="ADAL" clId="{ACF036D8-93B2-4DA8-B28A-60102B92D853}" dt="2025-04-03T12:19:17.889" v="25" actId="12"/>
        <pc:sldMkLst>
          <pc:docMk/>
          <pc:sldMk cId="931055422" sldId="283"/>
        </pc:sldMkLst>
        <pc:spChg chg="mod">
          <ac:chgData name="Juno Hensel" userId="c67bf21f-d046-4fef-b9e1-3f2e24d51e95" providerId="ADAL" clId="{ACF036D8-93B2-4DA8-B28A-60102B92D853}" dt="2025-04-03T12:19:17.889" v="25" actId="12"/>
          <ac:spMkLst>
            <pc:docMk/>
            <pc:sldMk cId="931055422" sldId="283"/>
            <ac:spMk id="4" creationId="{00000000-0000-0000-0000-000000000000}"/>
          </ac:spMkLst>
        </pc:spChg>
      </pc:sldChg>
      <pc:sldChg chg="modSp mod">
        <pc:chgData name="Juno Hensel" userId="c67bf21f-d046-4fef-b9e1-3f2e24d51e95" providerId="ADAL" clId="{ACF036D8-93B2-4DA8-B28A-60102B92D853}" dt="2025-04-03T13:20:24.166" v="269" actId="14100"/>
        <pc:sldMkLst>
          <pc:docMk/>
          <pc:sldMk cId="923661343" sldId="328"/>
        </pc:sldMkLst>
        <pc:spChg chg="mod">
          <ac:chgData name="Juno Hensel" userId="c67bf21f-d046-4fef-b9e1-3f2e24d51e95" providerId="ADAL" clId="{ACF036D8-93B2-4DA8-B28A-60102B92D853}" dt="2025-04-03T13:20:24.166" v="269" actId="14100"/>
          <ac:spMkLst>
            <pc:docMk/>
            <pc:sldMk cId="923661343" sldId="328"/>
            <ac:spMk id="5" creationId="{21903E2E-AD2B-2F6F-70DE-BA10459F93A5}"/>
          </ac:spMkLst>
        </pc:spChg>
      </pc:sldChg>
      <pc:sldChg chg="modSp mod">
        <pc:chgData name="Juno Hensel" userId="c67bf21f-d046-4fef-b9e1-3f2e24d51e95" providerId="ADAL" clId="{ACF036D8-93B2-4DA8-B28A-60102B92D853}" dt="2025-04-03T12:37:25.930" v="210" actId="1038"/>
        <pc:sldMkLst>
          <pc:docMk/>
          <pc:sldMk cId="1447736161" sldId="360"/>
        </pc:sldMkLst>
        <pc:spChg chg="mod">
          <ac:chgData name="Juno Hensel" userId="c67bf21f-d046-4fef-b9e1-3f2e24d51e95" providerId="ADAL" clId="{ACF036D8-93B2-4DA8-B28A-60102B92D853}" dt="2025-04-03T12:36:41.470" v="161" actId="5793"/>
          <ac:spMkLst>
            <pc:docMk/>
            <pc:sldMk cId="1447736161" sldId="360"/>
            <ac:spMk id="5" creationId="{00000000-0000-0000-0000-000000000000}"/>
          </ac:spMkLst>
        </pc:spChg>
        <pc:spChg chg="mod">
          <ac:chgData name="Juno Hensel" userId="c67bf21f-d046-4fef-b9e1-3f2e24d51e95" providerId="ADAL" clId="{ACF036D8-93B2-4DA8-B28A-60102B92D853}" dt="2025-04-03T12:37:15.269" v="169" actId="14100"/>
          <ac:spMkLst>
            <pc:docMk/>
            <pc:sldMk cId="1447736161" sldId="360"/>
            <ac:spMk id="6" creationId="{75CCEDD5-E4F1-12E2-73C8-74DB7CC502F2}"/>
          </ac:spMkLst>
        </pc:spChg>
        <pc:picChg chg="mod">
          <ac:chgData name="Juno Hensel" userId="c67bf21f-d046-4fef-b9e1-3f2e24d51e95" providerId="ADAL" clId="{ACF036D8-93B2-4DA8-B28A-60102B92D853}" dt="2025-04-03T12:37:25.930" v="210" actId="1038"/>
          <ac:picMkLst>
            <pc:docMk/>
            <pc:sldMk cId="1447736161" sldId="360"/>
            <ac:picMk id="8" creationId="{C2EA30DC-8345-ADD6-EFA3-93FA8E29F29A}"/>
          </ac:picMkLst>
        </pc:picChg>
      </pc:sldChg>
      <pc:sldChg chg="modSp mod">
        <pc:chgData name="Juno Hensel" userId="c67bf21f-d046-4fef-b9e1-3f2e24d51e95" providerId="ADAL" clId="{ACF036D8-93B2-4DA8-B28A-60102B92D853}" dt="2025-04-03T12:38:15.046" v="217" actId="1076"/>
        <pc:sldMkLst>
          <pc:docMk/>
          <pc:sldMk cId="2515345360" sldId="375"/>
        </pc:sldMkLst>
        <pc:spChg chg="mod">
          <ac:chgData name="Juno Hensel" userId="c67bf21f-d046-4fef-b9e1-3f2e24d51e95" providerId="ADAL" clId="{ACF036D8-93B2-4DA8-B28A-60102B92D853}" dt="2025-04-03T12:37:52.325" v="213" actId="14100"/>
          <ac:spMkLst>
            <pc:docMk/>
            <pc:sldMk cId="2515345360" sldId="375"/>
            <ac:spMk id="5" creationId="{00000000-0000-0000-0000-000000000000}"/>
          </ac:spMkLst>
        </pc:spChg>
        <pc:spChg chg="mod">
          <ac:chgData name="Juno Hensel" userId="c67bf21f-d046-4fef-b9e1-3f2e24d51e95" providerId="ADAL" clId="{ACF036D8-93B2-4DA8-B28A-60102B92D853}" dt="2025-04-03T12:38:09.903" v="216" actId="1076"/>
          <ac:spMkLst>
            <pc:docMk/>
            <pc:sldMk cId="2515345360" sldId="375"/>
            <ac:spMk id="10" creationId="{A90804E3-A098-73CE-12F8-B1D2B06F0DC0}"/>
          </ac:spMkLst>
        </pc:spChg>
        <pc:picChg chg="mod">
          <ac:chgData name="Juno Hensel" userId="c67bf21f-d046-4fef-b9e1-3f2e24d51e95" providerId="ADAL" clId="{ACF036D8-93B2-4DA8-B28A-60102B92D853}" dt="2025-04-03T12:38:15.046" v="217" actId="1076"/>
          <ac:picMkLst>
            <pc:docMk/>
            <pc:sldMk cId="2515345360" sldId="375"/>
            <ac:picMk id="9" creationId="{BE18CAB4-B765-E878-30C6-6F80ED2FF1B4}"/>
          </ac:picMkLst>
        </pc:picChg>
      </pc:sldChg>
      <pc:sldChg chg="modSp mod">
        <pc:chgData name="Juno Hensel" userId="c67bf21f-d046-4fef-b9e1-3f2e24d51e95" providerId="ADAL" clId="{ACF036D8-93B2-4DA8-B28A-60102B92D853}" dt="2025-04-03T13:16:09.202" v="230" actId="1076"/>
        <pc:sldMkLst>
          <pc:docMk/>
          <pc:sldMk cId="3419557708" sldId="394"/>
        </pc:sldMkLst>
        <pc:spChg chg="mod">
          <ac:chgData name="Juno Hensel" userId="c67bf21f-d046-4fef-b9e1-3f2e24d51e95" providerId="ADAL" clId="{ACF036D8-93B2-4DA8-B28A-60102B92D853}" dt="2025-04-03T13:16:09.202" v="230" actId="1076"/>
          <ac:spMkLst>
            <pc:docMk/>
            <pc:sldMk cId="3419557708" sldId="394"/>
            <ac:spMk id="5" creationId="{00000000-0000-0000-0000-000000000000}"/>
          </ac:spMkLst>
        </pc:spChg>
        <pc:spChg chg="mod">
          <ac:chgData name="Juno Hensel" userId="c67bf21f-d046-4fef-b9e1-3f2e24d51e95" providerId="ADAL" clId="{ACF036D8-93B2-4DA8-B28A-60102B92D853}" dt="2025-04-03T13:15:54.832" v="228" actId="1076"/>
          <ac:spMkLst>
            <pc:docMk/>
            <pc:sldMk cId="3419557708" sldId="394"/>
            <ac:spMk id="9" creationId="{C6C8B57F-FD0B-0CC3-08BF-A2B7A189445C}"/>
          </ac:spMkLst>
        </pc:spChg>
        <pc:picChg chg="mod">
          <ac:chgData name="Juno Hensel" userId="c67bf21f-d046-4fef-b9e1-3f2e24d51e95" providerId="ADAL" clId="{ACF036D8-93B2-4DA8-B28A-60102B92D853}" dt="2025-04-03T13:15:58.095" v="229" actId="1076"/>
          <ac:picMkLst>
            <pc:docMk/>
            <pc:sldMk cId="3419557708" sldId="394"/>
            <ac:picMk id="6" creationId="{1431A0EF-592C-BF17-33A8-211860E4EBA2}"/>
          </ac:picMkLst>
        </pc:picChg>
      </pc:sldChg>
      <pc:sldChg chg="modSp mod">
        <pc:chgData name="Juno Hensel" userId="c67bf21f-d046-4fef-b9e1-3f2e24d51e95" providerId="ADAL" clId="{ACF036D8-93B2-4DA8-B28A-60102B92D853}" dt="2025-04-03T12:39:30.479" v="225" actId="1076"/>
        <pc:sldMkLst>
          <pc:docMk/>
          <pc:sldMk cId="2869733231" sldId="395"/>
        </pc:sldMkLst>
        <pc:spChg chg="mod">
          <ac:chgData name="Juno Hensel" userId="c67bf21f-d046-4fef-b9e1-3f2e24d51e95" providerId="ADAL" clId="{ACF036D8-93B2-4DA8-B28A-60102B92D853}" dt="2025-04-03T12:39:25.959" v="224" actId="14100"/>
          <ac:spMkLst>
            <pc:docMk/>
            <pc:sldMk cId="2869733231" sldId="395"/>
            <ac:spMk id="6" creationId="{1D489482-DBBB-F898-1FEE-1EBDDCE417A5}"/>
          </ac:spMkLst>
        </pc:spChg>
        <pc:picChg chg="mod">
          <ac:chgData name="Juno Hensel" userId="c67bf21f-d046-4fef-b9e1-3f2e24d51e95" providerId="ADAL" clId="{ACF036D8-93B2-4DA8-B28A-60102B92D853}" dt="2025-04-03T12:39:30.479" v="225" actId="1076"/>
          <ac:picMkLst>
            <pc:docMk/>
            <pc:sldMk cId="2869733231" sldId="395"/>
            <ac:picMk id="11" creationId="{A23A8359-B8DA-901E-566A-B84CD8FE913B}"/>
          </ac:picMkLst>
        </pc:picChg>
      </pc:sldChg>
      <pc:sldChg chg="addSp delSp modSp mod">
        <pc:chgData name="Juno Hensel" userId="c67bf21f-d046-4fef-b9e1-3f2e24d51e95" providerId="ADAL" clId="{ACF036D8-93B2-4DA8-B28A-60102B92D853}" dt="2025-04-03T13:21:32.771" v="275"/>
        <pc:sldMkLst>
          <pc:docMk/>
          <pc:sldMk cId="3088911886" sldId="396"/>
        </pc:sldMkLst>
        <pc:spChg chg="add mod">
          <ac:chgData name="Juno Hensel" userId="c67bf21f-d046-4fef-b9e1-3f2e24d51e95" providerId="ADAL" clId="{ACF036D8-93B2-4DA8-B28A-60102B92D853}" dt="2025-04-03T13:21:32.771" v="275"/>
          <ac:spMkLst>
            <pc:docMk/>
            <pc:sldMk cId="3088911886" sldId="396"/>
            <ac:spMk id="6" creationId="{12E76F51-E2AE-8C24-7348-9FC52AB6FD89}"/>
          </ac:spMkLst>
        </pc:spChg>
        <pc:spChg chg="del">
          <ac:chgData name="Juno Hensel" userId="c67bf21f-d046-4fef-b9e1-3f2e24d51e95" providerId="ADAL" clId="{ACF036D8-93B2-4DA8-B28A-60102B92D853}" dt="2025-04-03T13:21:32.294" v="274" actId="478"/>
          <ac:spMkLst>
            <pc:docMk/>
            <pc:sldMk cId="3088911886" sldId="396"/>
            <ac:spMk id="10" creationId="{C1097C5F-5C39-4F15-BF6C-3DADCF7E71E9}"/>
          </ac:spMkLst>
        </pc:spChg>
        <pc:spChg chg="mod">
          <ac:chgData name="Juno Hensel" userId="c67bf21f-d046-4fef-b9e1-3f2e24d51e95" providerId="ADAL" clId="{ACF036D8-93B2-4DA8-B28A-60102B92D853}" dt="2025-04-03T12:19:49.116" v="27" actId="2711"/>
          <ac:spMkLst>
            <pc:docMk/>
            <pc:sldMk cId="3088911886" sldId="396"/>
            <ac:spMk id="11" creationId="{7FBC1E2C-4178-070D-A3C3-2DB346A4F91D}"/>
          </ac:spMkLst>
        </pc:spChg>
      </pc:sldChg>
      <pc:sldChg chg="modSp mod">
        <pc:chgData name="Juno Hensel" userId="c67bf21f-d046-4fef-b9e1-3f2e24d51e95" providerId="ADAL" clId="{ACF036D8-93B2-4DA8-B28A-60102B92D853}" dt="2025-04-03T12:33:52.404" v="135" actId="1076"/>
        <pc:sldMkLst>
          <pc:docMk/>
          <pc:sldMk cId="3135994856" sldId="400"/>
        </pc:sldMkLst>
        <pc:spChg chg="mod">
          <ac:chgData name="Juno Hensel" userId="c67bf21f-d046-4fef-b9e1-3f2e24d51e95" providerId="ADAL" clId="{ACF036D8-93B2-4DA8-B28A-60102B92D853}" dt="2025-04-03T12:32:55.477" v="126" actId="1076"/>
          <ac:spMkLst>
            <pc:docMk/>
            <pc:sldMk cId="3135994856" sldId="400"/>
            <ac:spMk id="2" creationId="{F27F3F33-B8E1-6099-5831-0EF983E361AC}"/>
          </ac:spMkLst>
        </pc:spChg>
        <pc:spChg chg="mod">
          <ac:chgData name="Juno Hensel" userId="c67bf21f-d046-4fef-b9e1-3f2e24d51e95" providerId="ADAL" clId="{ACF036D8-93B2-4DA8-B28A-60102B92D853}" dt="2025-04-03T12:33:34.267" v="131" actId="14100"/>
          <ac:spMkLst>
            <pc:docMk/>
            <pc:sldMk cId="3135994856" sldId="400"/>
            <ac:spMk id="6" creationId="{9E8CAE49-0FAC-342C-0520-67E0B2A2EBC9}"/>
          </ac:spMkLst>
        </pc:spChg>
        <pc:spChg chg="mod">
          <ac:chgData name="Juno Hensel" userId="c67bf21f-d046-4fef-b9e1-3f2e24d51e95" providerId="ADAL" clId="{ACF036D8-93B2-4DA8-B28A-60102B92D853}" dt="2025-04-03T12:33:34.267" v="131" actId="14100"/>
          <ac:spMkLst>
            <pc:docMk/>
            <pc:sldMk cId="3135994856" sldId="400"/>
            <ac:spMk id="10" creationId="{8FF356EF-9BA2-60B1-81B4-E920DD3A0CDB}"/>
          </ac:spMkLst>
        </pc:spChg>
        <pc:spChg chg="mod">
          <ac:chgData name="Juno Hensel" userId="c67bf21f-d046-4fef-b9e1-3f2e24d51e95" providerId="ADAL" clId="{ACF036D8-93B2-4DA8-B28A-60102B92D853}" dt="2025-04-03T12:33:52.404" v="135" actId="1076"/>
          <ac:spMkLst>
            <pc:docMk/>
            <pc:sldMk cId="3135994856" sldId="400"/>
            <ac:spMk id="15" creationId="{6E07D00C-798C-454B-B40D-4996AC402550}"/>
          </ac:spMkLst>
        </pc:spChg>
        <pc:picChg chg="mod">
          <ac:chgData name="Juno Hensel" userId="c67bf21f-d046-4fef-b9e1-3f2e24d51e95" providerId="ADAL" clId="{ACF036D8-93B2-4DA8-B28A-60102B92D853}" dt="2025-04-03T12:33:34.267" v="131" actId="14100"/>
          <ac:picMkLst>
            <pc:docMk/>
            <pc:sldMk cId="3135994856" sldId="400"/>
            <ac:picMk id="8" creationId="{4FDD52FC-B80F-F612-79F2-F29E2892FE43}"/>
          </ac:picMkLst>
        </pc:picChg>
        <pc:picChg chg="mod">
          <ac:chgData name="Juno Hensel" userId="c67bf21f-d046-4fef-b9e1-3f2e24d51e95" providerId="ADAL" clId="{ACF036D8-93B2-4DA8-B28A-60102B92D853}" dt="2025-04-03T12:33:34.267" v="131" actId="14100"/>
          <ac:picMkLst>
            <pc:docMk/>
            <pc:sldMk cId="3135994856" sldId="400"/>
            <ac:picMk id="13" creationId="{CBD5447C-67BD-8540-C933-A6C41B6CBA15}"/>
          </ac:picMkLst>
        </pc:picChg>
      </pc:sldChg>
      <pc:sldChg chg="addSp delSp modSp mod">
        <pc:chgData name="Juno Hensel" userId="c67bf21f-d046-4fef-b9e1-3f2e24d51e95" providerId="ADAL" clId="{ACF036D8-93B2-4DA8-B28A-60102B92D853}" dt="2025-04-03T13:21:56.817" v="281"/>
        <pc:sldMkLst>
          <pc:docMk/>
          <pc:sldMk cId="2295157959" sldId="403"/>
        </pc:sldMkLst>
        <pc:spChg chg="mod">
          <ac:chgData name="Juno Hensel" userId="c67bf21f-d046-4fef-b9e1-3f2e24d51e95" providerId="ADAL" clId="{ACF036D8-93B2-4DA8-B28A-60102B92D853}" dt="2025-04-03T12:38:27.488" v="218" actId="1076"/>
          <ac:spMkLst>
            <pc:docMk/>
            <pc:sldMk cId="2295157959" sldId="403"/>
            <ac:spMk id="5" creationId="{00000000-0000-0000-0000-000000000000}"/>
          </ac:spMkLst>
        </pc:spChg>
        <pc:spChg chg="add mod">
          <ac:chgData name="Juno Hensel" userId="c67bf21f-d046-4fef-b9e1-3f2e24d51e95" providerId="ADAL" clId="{ACF036D8-93B2-4DA8-B28A-60102B92D853}" dt="2025-04-03T13:21:56.817" v="281"/>
          <ac:spMkLst>
            <pc:docMk/>
            <pc:sldMk cId="2295157959" sldId="403"/>
            <ac:spMk id="6" creationId="{D8461ED7-74E3-336D-476D-0F21EB4C80D7}"/>
          </ac:spMkLst>
        </pc:spChg>
        <pc:spChg chg="mod">
          <ac:chgData name="Juno Hensel" userId="c67bf21f-d046-4fef-b9e1-3f2e24d51e95" providerId="ADAL" clId="{ACF036D8-93B2-4DA8-B28A-60102B92D853}" dt="2025-04-03T12:38:34.140" v="219" actId="1076"/>
          <ac:spMkLst>
            <pc:docMk/>
            <pc:sldMk cId="2295157959" sldId="403"/>
            <ac:spMk id="10" creationId="{8597884F-E1AF-4730-BA9A-332163295465}"/>
          </ac:spMkLst>
        </pc:spChg>
        <pc:spChg chg="del">
          <ac:chgData name="Juno Hensel" userId="c67bf21f-d046-4fef-b9e1-3f2e24d51e95" providerId="ADAL" clId="{ACF036D8-93B2-4DA8-B28A-60102B92D853}" dt="2025-04-03T13:21:56.417" v="280" actId="478"/>
          <ac:spMkLst>
            <pc:docMk/>
            <pc:sldMk cId="2295157959" sldId="403"/>
            <ac:spMk id="11" creationId="{0F759A15-2881-4DAC-8942-4780202DE0E1}"/>
          </ac:spMkLst>
        </pc:spChg>
      </pc:sldChg>
      <pc:sldChg chg="addSp delSp modSp mod">
        <pc:chgData name="Juno Hensel" userId="c67bf21f-d046-4fef-b9e1-3f2e24d51e95" providerId="ADAL" clId="{ACF036D8-93B2-4DA8-B28A-60102B92D853}" dt="2025-04-03T13:21:41.094" v="277"/>
        <pc:sldMkLst>
          <pc:docMk/>
          <pc:sldMk cId="1002738442" sldId="404"/>
        </pc:sldMkLst>
        <pc:spChg chg="mod">
          <ac:chgData name="Juno Hensel" userId="c67bf21f-d046-4fef-b9e1-3f2e24d51e95" providerId="ADAL" clId="{ACF036D8-93B2-4DA8-B28A-60102B92D853}" dt="2025-04-03T12:30:07.484" v="93" actId="1076"/>
          <ac:spMkLst>
            <pc:docMk/>
            <pc:sldMk cId="1002738442" sldId="404"/>
            <ac:spMk id="4" creationId="{00000000-0000-0000-0000-000000000000}"/>
          </ac:spMkLst>
        </pc:spChg>
        <pc:spChg chg="add mod">
          <ac:chgData name="Juno Hensel" userId="c67bf21f-d046-4fef-b9e1-3f2e24d51e95" providerId="ADAL" clId="{ACF036D8-93B2-4DA8-B28A-60102B92D853}" dt="2025-04-03T13:21:41.094" v="277"/>
          <ac:spMkLst>
            <pc:docMk/>
            <pc:sldMk cId="1002738442" sldId="404"/>
            <ac:spMk id="5" creationId="{C013CA22-FA9F-8767-9227-061BCD6D25F4}"/>
          </ac:spMkLst>
        </pc:spChg>
        <pc:spChg chg="mod">
          <ac:chgData name="Juno Hensel" userId="c67bf21f-d046-4fef-b9e1-3f2e24d51e95" providerId="ADAL" clId="{ACF036D8-93B2-4DA8-B28A-60102B92D853}" dt="2025-04-03T12:29:50.621" v="91" actId="1076"/>
          <ac:spMkLst>
            <pc:docMk/>
            <pc:sldMk cId="1002738442" sldId="404"/>
            <ac:spMk id="8" creationId="{57C2C68C-D332-9255-C438-8C98372FF9F3}"/>
          </ac:spMkLst>
        </pc:spChg>
        <pc:spChg chg="del">
          <ac:chgData name="Juno Hensel" userId="c67bf21f-d046-4fef-b9e1-3f2e24d51e95" providerId="ADAL" clId="{ACF036D8-93B2-4DA8-B28A-60102B92D853}" dt="2025-04-03T13:21:40.608" v="276" actId="478"/>
          <ac:spMkLst>
            <pc:docMk/>
            <pc:sldMk cId="1002738442" sldId="404"/>
            <ac:spMk id="10" creationId="{90D17C9F-198C-4C0A-8A7D-BDD4C5E3981D}"/>
          </ac:spMkLst>
        </pc:spChg>
        <pc:picChg chg="mod">
          <ac:chgData name="Juno Hensel" userId="c67bf21f-d046-4fef-b9e1-3f2e24d51e95" providerId="ADAL" clId="{ACF036D8-93B2-4DA8-B28A-60102B92D853}" dt="2025-04-03T12:30:02.917" v="92" actId="1076"/>
          <ac:picMkLst>
            <pc:docMk/>
            <pc:sldMk cId="1002738442" sldId="404"/>
            <ac:picMk id="9" creationId="{0FEC9E19-079B-A3C8-F261-1CE7B3737003}"/>
          </ac:picMkLst>
        </pc:picChg>
      </pc:sldChg>
      <pc:sldChg chg="modSp mod">
        <pc:chgData name="Juno Hensel" userId="c67bf21f-d046-4fef-b9e1-3f2e24d51e95" providerId="ADAL" clId="{ACF036D8-93B2-4DA8-B28A-60102B92D853}" dt="2025-04-03T12:32:30.505" v="124" actId="1035"/>
        <pc:sldMkLst>
          <pc:docMk/>
          <pc:sldMk cId="387038624" sldId="514"/>
        </pc:sldMkLst>
        <pc:spChg chg="mod">
          <ac:chgData name="Juno Hensel" userId="c67bf21f-d046-4fef-b9e1-3f2e24d51e95" providerId="ADAL" clId="{ACF036D8-93B2-4DA8-B28A-60102B92D853}" dt="2025-04-03T12:32:23.669" v="115" actId="1076"/>
          <ac:spMkLst>
            <pc:docMk/>
            <pc:sldMk cId="387038624" sldId="514"/>
            <ac:spMk id="19" creationId="{B39B0BCD-B03B-9CEB-3CD3-69CCFA99812D}"/>
          </ac:spMkLst>
        </pc:spChg>
        <pc:spChg chg="mod">
          <ac:chgData name="Juno Hensel" userId="c67bf21f-d046-4fef-b9e1-3f2e24d51e95" providerId="ADAL" clId="{ACF036D8-93B2-4DA8-B28A-60102B92D853}" dt="2025-04-03T12:31:50.876" v="107" actId="14100"/>
          <ac:spMkLst>
            <pc:docMk/>
            <pc:sldMk cId="387038624" sldId="514"/>
            <ac:spMk id="21" creationId="{19FB69E8-862C-9312-DA22-69AB086C3E51}"/>
          </ac:spMkLst>
        </pc:spChg>
        <pc:picChg chg="mod">
          <ac:chgData name="Juno Hensel" userId="c67bf21f-d046-4fef-b9e1-3f2e24d51e95" providerId="ADAL" clId="{ACF036D8-93B2-4DA8-B28A-60102B92D853}" dt="2025-04-03T12:32:30.505" v="124" actId="1035"/>
          <ac:picMkLst>
            <pc:docMk/>
            <pc:sldMk cId="387038624" sldId="514"/>
            <ac:picMk id="20" creationId="{43589ED4-D666-DEE7-11DB-E93164C934A9}"/>
          </ac:picMkLst>
        </pc:picChg>
        <pc:picChg chg="mod">
          <ac:chgData name="Juno Hensel" userId="c67bf21f-d046-4fef-b9e1-3f2e24d51e95" providerId="ADAL" clId="{ACF036D8-93B2-4DA8-B28A-60102B92D853}" dt="2025-04-03T12:32:01.617" v="112" actId="1037"/>
          <ac:picMkLst>
            <pc:docMk/>
            <pc:sldMk cId="387038624" sldId="514"/>
            <ac:picMk id="22" creationId="{70595AED-2B70-724B-3A96-AD23819539BF}"/>
          </ac:picMkLst>
        </pc:picChg>
      </pc:sldChg>
      <pc:sldChg chg="modSp mod">
        <pc:chgData name="Juno Hensel" userId="c67bf21f-d046-4fef-b9e1-3f2e24d51e95" providerId="ADAL" clId="{ACF036D8-93B2-4DA8-B28A-60102B92D853}" dt="2025-04-03T12:36:25.325" v="160" actId="14100"/>
        <pc:sldMkLst>
          <pc:docMk/>
          <pc:sldMk cId="1420173656" sldId="518"/>
        </pc:sldMkLst>
        <pc:spChg chg="mod">
          <ac:chgData name="Juno Hensel" userId="c67bf21f-d046-4fef-b9e1-3f2e24d51e95" providerId="ADAL" clId="{ACF036D8-93B2-4DA8-B28A-60102B92D853}" dt="2025-04-03T12:36:25.325" v="160" actId="14100"/>
          <ac:spMkLst>
            <pc:docMk/>
            <pc:sldMk cId="1420173656" sldId="518"/>
            <ac:spMk id="10" creationId="{49200CF6-D85C-9EDF-16FD-D9BF70D06B3C}"/>
          </ac:spMkLst>
        </pc:spChg>
        <pc:spChg chg="mod">
          <ac:chgData name="Juno Hensel" userId="c67bf21f-d046-4fef-b9e1-3f2e24d51e95" providerId="ADAL" clId="{ACF036D8-93B2-4DA8-B28A-60102B92D853}" dt="2025-04-03T12:36:10.174" v="158" actId="1076"/>
          <ac:spMkLst>
            <pc:docMk/>
            <pc:sldMk cId="1420173656" sldId="518"/>
            <ac:spMk id="13" creationId="{FE83DEB3-6A6C-8672-1226-CC05FD8220D3}"/>
          </ac:spMkLst>
        </pc:spChg>
        <pc:picChg chg="mod">
          <ac:chgData name="Juno Hensel" userId="c67bf21f-d046-4fef-b9e1-3f2e24d51e95" providerId="ADAL" clId="{ACF036D8-93B2-4DA8-B28A-60102B92D853}" dt="2025-04-03T12:36:14.445" v="159" actId="1076"/>
          <ac:picMkLst>
            <pc:docMk/>
            <pc:sldMk cId="1420173656" sldId="518"/>
            <ac:picMk id="12" creationId="{596E1392-BE6F-7711-603A-23E6A8A6AE10}"/>
          </ac:picMkLst>
        </pc:picChg>
      </pc:sldChg>
      <pc:sldChg chg="modSp mod">
        <pc:chgData name="Juno Hensel" userId="c67bf21f-d046-4fef-b9e1-3f2e24d51e95" providerId="ADAL" clId="{ACF036D8-93B2-4DA8-B28A-60102B92D853}" dt="2025-04-03T13:23:59.774" v="302" actId="13926"/>
        <pc:sldMkLst>
          <pc:docMk/>
          <pc:sldMk cId="949710595" sldId="521"/>
        </pc:sldMkLst>
        <pc:spChg chg="mod">
          <ac:chgData name="Juno Hensel" userId="c67bf21f-d046-4fef-b9e1-3f2e24d51e95" providerId="ADAL" clId="{ACF036D8-93B2-4DA8-B28A-60102B92D853}" dt="2025-04-03T13:23:59.774" v="302" actId="13926"/>
          <ac:spMkLst>
            <pc:docMk/>
            <pc:sldMk cId="949710595" sldId="521"/>
            <ac:spMk id="13" creationId="{00000000-0000-0000-0000-000000000000}"/>
          </ac:spMkLst>
        </pc:spChg>
      </pc:sldChg>
      <pc:sldChg chg="modSp mod">
        <pc:chgData name="Juno Hensel" userId="c67bf21f-d046-4fef-b9e1-3f2e24d51e95" providerId="ADAL" clId="{ACF036D8-93B2-4DA8-B28A-60102B92D853}" dt="2025-04-03T13:21:22.834" v="273" actId="1076"/>
        <pc:sldMkLst>
          <pc:docMk/>
          <pc:sldMk cId="32406238" sldId="545"/>
        </pc:sldMkLst>
        <pc:spChg chg="mod">
          <ac:chgData name="Juno Hensel" userId="c67bf21f-d046-4fef-b9e1-3f2e24d51e95" providerId="ADAL" clId="{ACF036D8-93B2-4DA8-B28A-60102B92D853}" dt="2025-04-03T13:21:22.834" v="273" actId="1076"/>
          <ac:spMkLst>
            <pc:docMk/>
            <pc:sldMk cId="32406238" sldId="545"/>
            <ac:spMk id="11" creationId="{899B7977-640C-41BE-A65E-75AEDE033066}"/>
          </ac:spMkLst>
        </pc:spChg>
      </pc:sldChg>
      <pc:sldChg chg="modSp mod">
        <pc:chgData name="Juno Hensel" userId="c67bf21f-d046-4fef-b9e1-3f2e24d51e95" providerId="ADAL" clId="{ACF036D8-93B2-4DA8-B28A-60102B92D853}" dt="2025-04-03T12:29:38.549" v="90" actId="1076"/>
        <pc:sldMkLst>
          <pc:docMk/>
          <pc:sldMk cId="572510908" sldId="601"/>
        </pc:sldMkLst>
        <pc:spChg chg="mod">
          <ac:chgData name="Juno Hensel" userId="c67bf21f-d046-4fef-b9e1-3f2e24d51e95" providerId="ADAL" clId="{ACF036D8-93B2-4DA8-B28A-60102B92D853}" dt="2025-04-03T12:29:34.133" v="89" actId="14100"/>
          <ac:spMkLst>
            <pc:docMk/>
            <pc:sldMk cId="572510908" sldId="601"/>
            <ac:spMk id="10" creationId="{5C9536B5-49AB-D98C-557B-FA4447E39E5D}"/>
          </ac:spMkLst>
        </pc:spChg>
        <pc:spChg chg="mod">
          <ac:chgData name="Juno Hensel" userId="c67bf21f-d046-4fef-b9e1-3f2e24d51e95" providerId="ADAL" clId="{ACF036D8-93B2-4DA8-B28A-60102B92D853}" dt="2025-04-03T12:28:58.168" v="74" actId="1076"/>
          <ac:spMkLst>
            <pc:docMk/>
            <pc:sldMk cId="572510908" sldId="601"/>
            <ac:spMk id="12" creationId="{C1DD8594-7A10-C9A3-0AA2-7875F21B9343}"/>
          </ac:spMkLst>
        </pc:spChg>
        <pc:picChg chg="mod">
          <ac:chgData name="Juno Hensel" userId="c67bf21f-d046-4fef-b9e1-3f2e24d51e95" providerId="ADAL" clId="{ACF036D8-93B2-4DA8-B28A-60102B92D853}" dt="2025-04-03T12:29:38.549" v="90" actId="1076"/>
          <ac:picMkLst>
            <pc:docMk/>
            <pc:sldMk cId="572510908" sldId="601"/>
            <ac:picMk id="9" creationId="{53DBC88B-600A-95F7-42F2-794719EED341}"/>
          </ac:picMkLst>
        </pc:picChg>
        <pc:picChg chg="mod">
          <ac:chgData name="Juno Hensel" userId="c67bf21f-d046-4fef-b9e1-3f2e24d51e95" providerId="ADAL" clId="{ACF036D8-93B2-4DA8-B28A-60102B92D853}" dt="2025-04-03T12:29:07.987" v="84" actId="1035"/>
          <ac:picMkLst>
            <pc:docMk/>
            <pc:sldMk cId="572510908" sldId="601"/>
            <ac:picMk id="13" creationId="{6736BFDF-6303-1386-8B08-BB60B40B1B53}"/>
          </ac:picMkLst>
        </pc:picChg>
      </pc:sldChg>
      <pc:sldChg chg="addSp delSp modSp mod">
        <pc:chgData name="Juno Hensel" userId="c67bf21f-d046-4fef-b9e1-3f2e24d51e95" providerId="ADAL" clId="{ACF036D8-93B2-4DA8-B28A-60102B92D853}" dt="2025-04-03T13:21:47.572" v="279"/>
        <pc:sldMkLst>
          <pc:docMk/>
          <pc:sldMk cId="2921299280" sldId="602"/>
        </pc:sldMkLst>
        <pc:spChg chg="mod">
          <ac:chgData name="Juno Hensel" userId="c67bf21f-d046-4fef-b9e1-3f2e24d51e95" providerId="ADAL" clId="{ACF036D8-93B2-4DA8-B28A-60102B92D853}" dt="2025-04-03T12:31:28.970" v="103" actId="14100"/>
          <ac:spMkLst>
            <pc:docMk/>
            <pc:sldMk cId="2921299280" sldId="602"/>
            <ac:spMk id="5" creationId="{A052EC2C-134F-13EC-E5DB-B58AA614FA59}"/>
          </ac:spMkLst>
        </pc:spChg>
        <pc:spChg chg="add mod">
          <ac:chgData name="Juno Hensel" userId="c67bf21f-d046-4fef-b9e1-3f2e24d51e95" providerId="ADAL" clId="{ACF036D8-93B2-4DA8-B28A-60102B92D853}" dt="2025-04-03T13:21:47.572" v="279"/>
          <ac:spMkLst>
            <pc:docMk/>
            <pc:sldMk cId="2921299280" sldId="602"/>
            <ac:spMk id="8" creationId="{4D517B21-7BF9-8F37-A463-FED33B967C0F}"/>
          </ac:spMkLst>
        </pc:spChg>
        <pc:spChg chg="mod">
          <ac:chgData name="Juno Hensel" userId="c67bf21f-d046-4fef-b9e1-3f2e24d51e95" providerId="ADAL" clId="{ACF036D8-93B2-4DA8-B28A-60102B92D853}" dt="2025-04-03T12:30:33.329" v="95" actId="1076"/>
          <ac:spMkLst>
            <pc:docMk/>
            <pc:sldMk cId="2921299280" sldId="602"/>
            <ac:spMk id="9" creationId="{BF0BD0A5-F481-EB75-BD12-4BA21530978F}"/>
          </ac:spMkLst>
        </pc:spChg>
        <pc:spChg chg="mod">
          <ac:chgData name="Juno Hensel" userId="c67bf21f-d046-4fef-b9e1-3f2e24d51e95" providerId="ADAL" clId="{ACF036D8-93B2-4DA8-B28A-60102B92D853}" dt="2025-04-03T12:31:21.789" v="102" actId="14100"/>
          <ac:spMkLst>
            <pc:docMk/>
            <pc:sldMk cId="2921299280" sldId="602"/>
            <ac:spMk id="11" creationId="{03244D34-51C7-F3DC-1DC6-C1CE88C502DE}"/>
          </ac:spMkLst>
        </pc:spChg>
        <pc:spChg chg="mod">
          <ac:chgData name="Juno Hensel" userId="c67bf21f-d046-4fef-b9e1-3f2e24d51e95" providerId="ADAL" clId="{ACF036D8-93B2-4DA8-B28A-60102B92D853}" dt="2025-04-03T12:30:55.142" v="98" actId="1076"/>
          <ac:spMkLst>
            <pc:docMk/>
            <pc:sldMk cId="2921299280" sldId="602"/>
            <ac:spMk id="13" creationId="{3C169DD4-25EA-5D4D-F702-4FC5D117750D}"/>
          </ac:spMkLst>
        </pc:spChg>
        <pc:spChg chg="mod">
          <ac:chgData name="Juno Hensel" userId="c67bf21f-d046-4fef-b9e1-3f2e24d51e95" providerId="ADAL" clId="{ACF036D8-93B2-4DA8-B28A-60102B92D853}" dt="2025-04-03T12:30:22.025" v="94" actId="1076"/>
          <ac:spMkLst>
            <pc:docMk/>
            <pc:sldMk cId="2921299280" sldId="602"/>
            <ac:spMk id="16" creationId="{BD9F3C6D-D586-FC60-7C27-7AA62CA61372}"/>
          </ac:spMkLst>
        </pc:spChg>
        <pc:spChg chg="mod">
          <ac:chgData name="Juno Hensel" userId="c67bf21f-d046-4fef-b9e1-3f2e24d51e95" providerId="ADAL" clId="{ACF036D8-93B2-4DA8-B28A-60102B92D853}" dt="2025-04-03T12:31:10.589" v="100" actId="1076"/>
          <ac:spMkLst>
            <pc:docMk/>
            <pc:sldMk cId="2921299280" sldId="602"/>
            <ac:spMk id="17" creationId="{76A66032-372E-ADFE-41A8-CCA53E4660B9}"/>
          </ac:spMkLst>
        </pc:spChg>
        <pc:spChg chg="del">
          <ac:chgData name="Juno Hensel" userId="c67bf21f-d046-4fef-b9e1-3f2e24d51e95" providerId="ADAL" clId="{ACF036D8-93B2-4DA8-B28A-60102B92D853}" dt="2025-04-03T13:21:46.957" v="278" actId="478"/>
          <ac:spMkLst>
            <pc:docMk/>
            <pc:sldMk cId="2921299280" sldId="602"/>
            <ac:spMk id="18" creationId="{5081A06F-23F5-453C-873A-8B449493DD3E}"/>
          </ac:spMkLst>
        </pc:spChg>
        <pc:picChg chg="mod">
          <ac:chgData name="Juno Hensel" userId="c67bf21f-d046-4fef-b9e1-3f2e24d51e95" providerId="ADAL" clId="{ACF036D8-93B2-4DA8-B28A-60102B92D853}" dt="2025-04-03T12:30:33.329" v="95" actId="1076"/>
          <ac:picMkLst>
            <pc:docMk/>
            <pc:sldMk cId="2921299280" sldId="602"/>
            <ac:picMk id="10" creationId="{8AF135B7-E95A-4A98-2088-69F4F302FAFC}"/>
          </ac:picMkLst>
        </pc:picChg>
        <pc:picChg chg="mod">
          <ac:chgData name="Juno Hensel" userId="c67bf21f-d046-4fef-b9e1-3f2e24d51e95" providerId="ADAL" clId="{ACF036D8-93B2-4DA8-B28A-60102B92D853}" dt="2025-04-03T12:30:47.775" v="97" actId="14100"/>
          <ac:picMkLst>
            <pc:docMk/>
            <pc:sldMk cId="2921299280" sldId="602"/>
            <ac:picMk id="12" creationId="{8EF7FF0D-8179-3443-FA62-62B59B812326}"/>
          </ac:picMkLst>
        </pc:picChg>
        <pc:picChg chg="mod">
          <ac:chgData name="Juno Hensel" userId="c67bf21f-d046-4fef-b9e1-3f2e24d51e95" providerId="ADAL" clId="{ACF036D8-93B2-4DA8-B28A-60102B92D853}" dt="2025-04-03T12:31:14.742" v="101" actId="14100"/>
          <ac:picMkLst>
            <pc:docMk/>
            <pc:sldMk cId="2921299280" sldId="602"/>
            <ac:picMk id="14" creationId="{FA87CAA0-D521-8CF5-EDD7-EC0789834F92}"/>
          </ac:picMkLst>
        </pc:picChg>
      </pc:sldChg>
      <pc:sldChg chg="modSp mod">
        <pc:chgData name="Juno Hensel" userId="c67bf21f-d046-4fef-b9e1-3f2e24d51e95" providerId="ADAL" clId="{ACF036D8-93B2-4DA8-B28A-60102B92D853}" dt="2025-04-03T12:35:42.246" v="155" actId="1076"/>
        <pc:sldMkLst>
          <pc:docMk/>
          <pc:sldMk cId="501053506" sldId="603"/>
        </pc:sldMkLst>
        <pc:spChg chg="mod">
          <ac:chgData name="Juno Hensel" userId="c67bf21f-d046-4fef-b9e1-3f2e24d51e95" providerId="ADAL" clId="{ACF036D8-93B2-4DA8-B28A-60102B92D853}" dt="2025-04-03T12:35:42.246" v="155" actId="1076"/>
          <ac:spMkLst>
            <pc:docMk/>
            <pc:sldMk cId="501053506" sldId="603"/>
            <ac:spMk id="8" creationId="{0F1DB16E-D08A-3BAF-88F3-65B2D64CC240}"/>
          </ac:spMkLst>
        </pc:spChg>
        <pc:spChg chg="mod">
          <ac:chgData name="Juno Hensel" userId="c67bf21f-d046-4fef-b9e1-3f2e24d51e95" providerId="ADAL" clId="{ACF036D8-93B2-4DA8-B28A-60102B92D853}" dt="2025-04-03T12:35:37.975" v="154" actId="1076"/>
          <ac:spMkLst>
            <pc:docMk/>
            <pc:sldMk cId="501053506" sldId="603"/>
            <ac:spMk id="11" creationId="{F5024FE9-E672-DE94-A86B-12BDBBDC31AE}"/>
          </ac:spMkLst>
        </pc:spChg>
        <pc:spChg chg="mod">
          <ac:chgData name="Juno Hensel" userId="c67bf21f-d046-4fef-b9e1-3f2e24d51e95" providerId="ADAL" clId="{ACF036D8-93B2-4DA8-B28A-60102B92D853}" dt="2025-04-03T12:35:11.256" v="149" actId="14100"/>
          <ac:spMkLst>
            <pc:docMk/>
            <pc:sldMk cId="501053506" sldId="603"/>
            <ac:spMk id="14" creationId="{1DB1CE06-3654-5FC9-B463-E8966C740128}"/>
          </ac:spMkLst>
        </pc:spChg>
        <pc:picChg chg="mod">
          <ac:chgData name="Juno Hensel" userId="c67bf21f-d046-4fef-b9e1-3f2e24d51e95" providerId="ADAL" clId="{ACF036D8-93B2-4DA8-B28A-60102B92D853}" dt="2025-04-03T12:35:25.765" v="152" actId="1076"/>
          <ac:picMkLst>
            <pc:docMk/>
            <pc:sldMk cId="501053506" sldId="603"/>
            <ac:picMk id="10" creationId="{696241D6-1A32-47A1-1D11-B00D87E50509}"/>
          </ac:picMkLst>
        </pc:picChg>
        <pc:picChg chg="mod">
          <ac:chgData name="Juno Hensel" userId="c67bf21f-d046-4fef-b9e1-3f2e24d51e95" providerId="ADAL" clId="{ACF036D8-93B2-4DA8-B28A-60102B92D853}" dt="2025-04-03T12:35:18.942" v="151" actId="1035"/>
          <ac:picMkLst>
            <pc:docMk/>
            <pc:sldMk cId="501053506" sldId="603"/>
            <ac:picMk id="15" creationId="{0C6F4ECF-76B4-399F-1574-6CECC3529F1C}"/>
          </ac:picMkLst>
        </pc:picChg>
      </pc:sldChg>
      <pc:sldChg chg="addSp delSp modSp mod">
        <pc:chgData name="Juno Hensel" userId="c67bf21f-d046-4fef-b9e1-3f2e24d51e95" providerId="ADAL" clId="{ACF036D8-93B2-4DA8-B28A-60102B92D853}" dt="2025-04-03T13:22:03.901" v="283"/>
        <pc:sldMkLst>
          <pc:docMk/>
          <pc:sldMk cId="863614996" sldId="604"/>
        </pc:sldMkLst>
        <pc:spChg chg="del">
          <ac:chgData name="Juno Hensel" userId="c67bf21f-d046-4fef-b9e1-3f2e24d51e95" providerId="ADAL" clId="{ACF036D8-93B2-4DA8-B28A-60102B92D853}" dt="2025-04-03T13:22:03.101" v="282" actId="478"/>
          <ac:spMkLst>
            <pc:docMk/>
            <pc:sldMk cId="863614996" sldId="604"/>
            <ac:spMk id="9" creationId="{6D4A2AEB-2AEB-4313-BDA9-CD3434F6C2F1}"/>
          </ac:spMkLst>
        </pc:spChg>
        <pc:spChg chg="add mod">
          <ac:chgData name="Juno Hensel" userId="c67bf21f-d046-4fef-b9e1-3f2e24d51e95" providerId="ADAL" clId="{ACF036D8-93B2-4DA8-B28A-60102B92D853}" dt="2025-04-03T13:22:03.901" v="283"/>
          <ac:spMkLst>
            <pc:docMk/>
            <pc:sldMk cId="863614996" sldId="604"/>
            <ac:spMk id="10" creationId="{D0FC6D27-CEA9-A427-9FAC-91B762F4ABBF}"/>
          </ac:spMkLst>
        </pc:spChg>
      </pc:sldChg>
      <pc:sldChg chg="modSp mod">
        <pc:chgData name="Juno Hensel" userId="c67bf21f-d046-4fef-b9e1-3f2e24d51e95" providerId="ADAL" clId="{ACF036D8-93B2-4DA8-B28A-60102B92D853}" dt="2025-04-03T12:27:05.630" v="50" actId="1076"/>
        <pc:sldMkLst>
          <pc:docMk/>
          <pc:sldMk cId="916430799" sldId="606"/>
        </pc:sldMkLst>
        <pc:spChg chg="mod">
          <ac:chgData name="Juno Hensel" userId="c67bf21f-d046-4fef-b9e1-3f2e24d51e95" providerId="ADAL" clId="{ACF036D8-93B2-4DA8-B28A-60102B92D853}" dt="2025-04-03T12:24:56.144" v="39" actId="404"/>
          <ac:spMkLst>
            <pc:docMk/>
            <pc:sldMk cId="916430799" sldId="606"/>
            <ac:spMk id="6" creationId="{7A3800CB-1D29-5944-7E3F-A3A49FDBFCF6}"/>
          </ac:spMkLst>
        </pc:spChg>
        <pc:spChg chg="mod">
          <ac:chgData name="Juno Hensel" userId="c67bf21f-d046-4fef-b9e1-3f2e24d51e95" providerId="ADAL" clId="{ACF036D8-93B2-4DA8-B28A-60102B92D853}" dt="2025-04-03T12:25:18.232" v="43" actId="1076"/>
          <ac:spMkLst>
            <pc:docMk/>
            <pc:sldMk cId="916430799" sldId="606"/>
            <ac:spMk id="11" creationId="{1D7BFE7C-BA71-4C9F-9FD2-AC7F4994ADAB}"/>
          </ac:spMkLst>
        </pc:spChg>
        <pc:spChg chg="mod">
          <ac:chgData name="Juno Hensel" userId="c67bf21f-d046-4fef-b9e1-3f2e24d51e95" providerId="ADAL" clId="{ACF036D8-93B2-4DA8-B28A-60102B92D853}" dt="2025-04-03T12:26:58.272" v="48" actId="14100"/>
          <ac:spMkLst>
            <pc:docMk/>
            <pc:sldMk cId="916430799" sldId="606"/>
            <ac:spMk id="14" creationId="{0D6CDDFA-CAE1-DE87-19D1-CEA4B53BBCBB}"/>
          </ac:spMkLst>
        </pc:spChg>
        <pc:picChg chg="mod">
          <ac:chgData name="Juno Hensel" userId="c67bf21f-d046-4fef-b9e1-3f2e24d51e95" providerId="ADAL" clId="{ACF036D8-93B2-4DA8-B28A-60102B92D853}" dt="2025-04-03T12:25:21.735" v="44" actId="1076"/>
          <ac:picMkLst>
            <pc:docMk/>
            <pc:sldMk cId="916430799" sldId="606"/>
            <ac:picMk id="10" creationId="{0E170275-D94D-A2D4-2C91-09D7A948A6FC}"/>
          </ac:picMkLst>
        </pc:picChg>
        <pc:picChg chg="mod">
          <ac:chgData name="Juno Hensel" userId="c67bf21f-d046-4fef-b9e1-3f2e24d51e95" providerId="ADAL" clId="{ACF036D8-93B2-4DA8-B28A-60102B92D853}" dt="2025-04-03T12:27:05.630" v="50" actId="1076"/>
          <ac:picMkLst>
            <pc:docMk/>
            <pc:sldMk cId="916430799" sldId="606"/>
            <ac:picMk id="13" creationId="{C3394978-0636-C6B2-6569-750E3EC2368B}"/>
          </ac:picMkLst>
        </pc:picChg>
      </pc:sldChg>
      <pc:sldChg chg="modSp mod">
        <pc:chgData name="Juno Hensel" userId="c67bf21f-d046-4fef-b9e1-3f2e24d51e95" providerId="ADAL" clId="{ACF036D8-93B2-4DA8-B28A-60102B92D853}" dt="2025-04-03T12:39:07.294" v="223" actId="1076"/>
        <pc:sldMkLst>
          <pc:docMk/>
          <pc:sldMk cId="3268210071" sldId="607"/>
        </pc:sldMkLst>
        <pc:spChg chg="mod">
          <ac:chgData name="Juno Hensel" userId="c67bf21f-d046-4fef-b9e1-3f2e24d51e95" providerId="ADAL" clId="{ACF036D8-93B2-4DA8-B28A-60102B92D853}" dt="2025-04-03T12:39:01.021" v="221" actId="1076"/>
          <ac:spMkLst>
            <pc:docMk/>
            <pc:sldMk cId="3268210071" sldId="607"/>
            <ac:spMk id="13" creationId="{9843700B-7B1D-EEB8-DA74-0290E636983C}"/>
          </ac:spMkLst>
        </pc:spChg>
        <pc:picChg chg="mod">
          <ac:chgData name="Juno Hensel" userId="c67bf21f-d046-4fef-b9e1-3f2e24d51e95" providerId="ADAL" clId="{ACF036D8-93B2-4DA8-B28A-60102B92D853}" dt="2025-04-03T12:39:07.294" v="223" actId="1076"/>
          <ac:picMkLst>
            <pc:docMk/>
            <pc:sldMk cId="3268210071" sldId="607"/>
            <ac:picMk id="14" creationId="{DB57F23C-C8B2-8BBD-61BE-ABADABAA9265}"/>
          </ac:picMkLst>
        </pc:picChg>
      </pc:sldChg>
      <pc:sldChg chg="modSp mod">
        <pc:chgData name="Juno Hensel" userId="c67bf21f-d046-4fef-b9e1-3f2e24d51e95" providerId="ADAL" clId="{ACF036D8-93B2-4DA8-B28A-60102B92D853}" dt="2025-04-03T13:19:56.953" v="267" actId="1076"/>
        <pc:sldMkLst>
          <pc:docMk/>
          <pc:sldMk cId="1299185001" sldId="608"/>
        </pc:sldMkLst>
        <pc:spChg chg="mod">
          <ac:chgData name="Juno Hensel" userId="c67bf21f-d046-4fef-b9e1-3f2e24d51e95" providerId="ADAL" clId="{ACF036D8-93B2-4DA8-B28A-60102B92D853}" dt="2025-04-03T13:19:43.898" v="265" actId="1076"/>
          <ac:spMkLst>
            <pc:docMk/>
            <pc:sldMk cId="1299185001" sldId="608"/>
            <ac:spMk id="5" creationId="{7B1A1B6E-6115-190A-F7B4-95794D750D65}"/>
          </ac:spMkLst>
        </pc:spChg>
        <pc:spChg chg="mod">
          <ac:chgData name="Juno Hensel" userId="c67bf21f-d046-4fef-b9e1-3f2e24d51e95" providerId="ADAL" clId="{ACF036D8-93B2-4DA8-B28A-60102B92D853}" dt="2025-04-03T13:19:51.900" v="266" actId="1076"/>
          <ac:spMkLst>
            <pc:docMk/>
            <pc:sldMk cId="1299185001" sldId="608"/>
            <ac:spMk id="6" creationId="{0C1E2CAD-9094-418D-982B-637EFA69F52B}"/>
          </ac:spMkLst>
        </pc:spChg>
        <pc:picChg chg="mod">
          <ac:chgData name="Juno Hensel" userId="c67bf21f-d046-4fef-b9e1-3f2e24d51e95" providerId="ADAL" clId="{ACF036D8-93B2-4DA8-B28A-60102B92D853}" dt="2025-04-03T13:19:56.953" v="267" actId="1076"/>
          <ac:picMkLst>
            <pc:docMk/>
            <pc:sldMk cId="1299185001" sldId="608"/>
            <ac:picMk id="9" creationId="{6DDC1078-5F15-469A-9F7B-044DE94F8B5A}"/>
          </ac:picMkLst>
        </pc:picChg>
      </pc:sldChg>
      <pc:sldChg chg="modSp mod">
        <pc:chgData name="Juno Hensel" userId="c67bf21f-d046-4fef-b9e1-3f2e24d51e95" providerId="ADAL" clId="{ACF036D8-93B2-4DA8-B28A-60102B92D853}" dt="2025-04-03T12:34:24.864" v="145" actId="1036"/>
        <pc:sldMkLst>
          <pc:docMk/>
          <pc:sldMk cId="4101653064" sldId="609"/>
        </pc:sldMkLst>
        <pc:spChg chg="mod">
          <ac:chgData name="Juno Hensel" userId="c67bf21f-d046-4fef-b9e1-3f2e24d51e95" providerId="ADAL" clId="{ACF036D8-93B2-4DA8-B28A-60102B92D853}" dt="2025-04-03T12:34:14.680" v="137" actId="1076"/>
          <ac:spMkLst>
            <pc:docMk/>
            <pc:sldMk cId="4101653064" sldId="609"/>
            <ac:spMk id="11" creationId="{C16E30CF-7D98-D0E7-D9FC-9663F415AEEE}"/>
          </ac:spMkLst>
        </pc:spChg>
        <pc:picChg chg="mod">
          <ac:chgData name="Juno Hensel" userId="c67bf21f-d046-4fef-b9e1-3f2e24d51e95" providerId="ADAL" clId="{ACF036D8-93B2-4DA8-B28A-60102B92D853}" dt="2025-04-03T12:34:24.864" v="145" actId="1036"/>
          <ac:picMkLst>
            <pc:docMk/>
            <pc:sldMk cId="4101653064" sldId="609"/>
            <ac:picMk id="12" creationId="{A640B534-1011-F51D-9544-24B5E8090340}"/>
          </ac:picMkLst>
        </pc:picChg>
      </pc:sldChg>
      <pc:sldChg chg="modSp mod">
        <pc:chgData name="Juno Hensel" userId="c67bf21f-d046-4fef-b9e1-3f2e24d51e95" providerId="ADAL" clId="{ACF036D8-93B2-4DA8-B28A-60102B92D853}" dt="2025-04-03T13:23:48.767" v="301" actId="13926"/>
        <pc:sldMkLst>
          <pc:docMk/>
          <pc:sldMk cId="1678566265" sldId="610"/>
        </pc:sldMkLst>
        <pc:spChg chg="mod">
          <ac:chgData name="Juno Hensel" userId="c67bf21f-d046-4fef-b9e1-3f2e24d51e95" providerId="ADAL" clId="{ACF036D8-93B2-4DA8-B28A-60102B92D853}" dt="2025-04-03T13:23:48.767" v="301" actId="13926"/>
          <ac:spMkLst>
            <pc:docMk/>
            <pc:sldMk cId="1678566265" sldId="610"/>
            <ac:spMk id="13" creationId="{00000000-0000-0000-0000-000000000000}"/>
          </ac:spMkLst>
        </pc:spChg>
      </pc:sldChg>
    </pc:docChg>
  </pc:docChgLst>
  <pc:docChgLst>
    <pc:chgData name="Pia Redenius" userId="dd9ada72-ce3f-466d-8b53-61080c9a1187" providerId="ADAL" clId="{E0334E8E-0038-4A55-9FCE-1D1ADE6EE497}"/>
    <pc:docChg chg="undo custSel addSld delSld modSld sldOrd">
      <pc:chgData name="Pia Redenius" userId="dd9ada72-ce3f-466d-8b53-61080c9a1187" providerId="ADAL" clId="{E0334E8E-0038-4A55-9FCE-1D1ADE6EE497}" dt="2025-04-07T14:40:31.123" v="771" actId="47"/>
      <pc:docMkLst>
        <pc:docMk/>
      </pc:docMkLst>
      <pc:sldChg chg="modSp mod">
        <pc:chgData name="Pia Redenius" userId="dd9ada72-ce3f-466d-8b53-61080c9a1187" providerId="ADAL" clId="{E0334E8E-0038-4A55-9FCE-1D1ADE6EE497}" dt="2025-04-07T13:36:26.439" v="30" actId="20577"/>
        <pc:sldMkLst>
          <pc:docMk/>
          <pc:sldMk cId="0" sldId="257"/>
        </pc:sldMkLst>
        <pc:spChg chg="mod">
          <ac:chgData name="Pia Redenius" userId="dd9ada72-ce3f-466d-8b53-61080c9a1187" providerId="ADAL" clId="{E0334E8E-0038-4A55-9FCE-1D1ADE6EE497}" dt="2025-04-07T13:36:26.439" v="30" actId="20577"/>
          <ac:spMkLst>
            <pc:docMk/>
            <pc:sldMk cId="0" sldId="257"/>
            <ac:spMk id="9" creationId="{367410FF-B7D0-6429-5E4D-DEF0A07C0CEF}"/>
          </ac:spMkLst>
        </pc:spChg>
      </pc:sldChg>
      <pc:sldChg chg="delSp modSp mod">
        <pc:chgData name="Pia Redenius" userId="dd9ada72-ce3f-466d-8b53-61080c9a1187" providerId="ADAL" clId="{E0334E8E-0038-4A55-9FCE-1D1ADE6EE497}" dt="2025-04-07T14:09:00.440" v="193" actId="478"/>
        <pc:sldMkLst>
          <pc:docMk/>
          <pc:sldMk cId="0" sldId="265"/>
        </pc:sldMkLst>
        <pc:spChg chg="mod">
          <ac:chgData name="Pia Redenius" userId="dd9ada72-ce3f-466d-8b53-61080c9a1187" providerId="ADAL" clId="{E0334E8E-0038-4A55-9FCE-1D1ADE6EE497}" dt="2025-04-07T14:07:09.856" v="185" actId="6549"/>
          <ac:spMkLst>
            <pc:docMk/>
            <pc:sldMk cId="0" sldId="265"/>
            <ac:spMk id="5" creationId="{00000000-0000-0000-0000-000000000000}"/>
          </ac:spMkLst>
        </pc:spChg>
        <pc:spChg chg="del mod">
          <ac:chgData name="Pia Redenius" userId="dd9ada72-ce3f-466d-8b53-61080c9a1187" providerId="ADAL" clId="{E0334E8E-0038-4A55-9FCE-1D1ADE6EE497}" dt="2025-04-07T14:09:00.440" v="193" actId="478"/>
          <ac:spMkLst>
            <pc:docMk/>
            <pc:sldMk cId="0" sldId="265"/>
            <ac:spMk id="11" creationId="{E64E671D-FD38-F5E6-AF70-BA967A95363D}"/>
          </ac:spMkLst>
        </pc:spChg>
      </pc:sldChg>
      <pc:sldChg chg="modSp mod">
        <pc:chgData name="Pia Redenius" userId="dd9ada72-ce3f-466d-8b53-61080c9a1187" providerId="ADAL" clId="{E0334E8E-0038-4A55-9FCE-1D1ADE6EE497}" dt="2025-04-07T13:35:02.160" v="18" actId="6549"/>
        <pc:sldMkLst>
          <pc:docMk/>
          <pc:sldMk cId="2910836819" sldId="271"/>
        </pc:sldMkLst>
        <pc:spChg chg="mod">
          <ac:chgData name="Pia Redenius" userId="dd9ada72-ce3f-466d-8b53-61080c9a1187" providerId="ADAL" clId="{E0334E8E-0038-4A55-9FCE-1D1ADE6EE497}" dt="2025-04-07T13:35:02.160" v="18" actId="6549"/>
          <ac:spMkLst>
            <pc:docMk/>
            <pc:sldMk cId="2910836819" sldId="271"/>
            <ac:spMk id="2" creationId="{00000000-0000-0000-0000-000000000000}"/>
          </ac:spMkLst>
        </pc:spChg>
      </pc:sldChg>
      <pc:sldChg chg="delSp modSp mod">
        <pc:chgData name="Pia Redenius" userId="dd9ada72-ce3f-466d-8b53-61080c9a1187" providerId="ADAL" clId="{E0334E8E-0038-4A55-9FCE-1D1ADE6EE497}" dt="2025-04-07T14:07:40.010" v="190" actId="1076"/>
        <pc:sldMkLst>
          <pc:docMk/>
          <pc:sldMk cId="0" sldId="279"/>
        </pc:sldMkLst>
        <pc:spChg chg="mod">
          <ac:chgData name="Pia Redenius" userId="dd9ada72-ce3f-466d-8b53-61080c9a1187" providerId="ADAL" clId="{E0334E8E-0038-4A55-9FCE-1D1ADE6EE497}" dt="2025-04-07T14:07:35.346" v="189" actId="14100"/>
          <ac:spMkLst>
            <pc:docMk/>
            <pc:sldMk cId="0" sldId="279"/>
            <ac:spMk id="5" creationId="{00000000-0000-0000-0000-000000000000}"/>
          </ac:spMkLst>
        </pc:spChg>
        <pc:spChg chg="mod">
          <ac:chgData name="Pia Redenius" userId="dd9ada72-ce3f-466d-8b53-61080c9a1187" providerId="ADAL" clId="{E0334E8E-0038-4A55-9FCE-1D1ADE6EE497}" dt="2025-04-07T14:07:40.010" v="190" actId="1076"/>
          <ac:spMkLst>
            <pc:docMk/>
            <pc:sldMk cId="0" sldId="279"/>
            <ac:spMk id="8" creationId="{F761F09F-62FA-A847-846C-E7FCD2282D9A}"/>
          </ac:spMkLst>
        </pc:spChg>
        <pc:spChg chg="del mod">
          <ac:chgData name="Pia Redenius" userId="dd9ada72-ce3f-466d-8b53-61080c9a1187" providerId="ADAL" clId="{E0334E8E-0038-4A55-9FCE-1D1ADE6EE497}" dt="2025-04-07T14:07:20.244" v="187" actId="478"/>
          <ac:spMkLst>
            <pc:docMk/>
            <pc:sldMk cId="0" sldId="279"/>
            <ac:spMk id="12" creationId="{E4DDAD6E-E09B-20BD-6309-961B98D7C660}"/>
          </ac:spMkLst>
        </pc:spChg>
      </pc:sldChg>
      <pc:sldChg chg="modSp mod">
        <pc:chgData name="Pia Redenius" userId="dd9ada72-ce3f-466d-8b53-61080c9a1187" providerId="ADAL" clId="{E0334E8E-0038-4A55-9FCE-1D1ADE6EE497}" dt="2025-04-07T14:22:49.056" v="623" actId="20577"/>
        <pc:sldMkLst>
          <pc:docMk/>
          <pc:sldMk cId="931055422" sldId="283"/>
        </pc:sldMkLst>
        <pc:spChg chg="mod">
          <ac:chgData name="Pia Redenius" userId="dd9ada72-ce3f-466d-8b53-61080c9a1187" providerId="ADAL" clId="{E0334E8E-0038-4A55-9FCE-1D1ADE6EE497}" dt="2025-04-07T14:22:49.056" v="623" actId="20577"/>
          <ac:spMkLst>
            <pc:docMk/>
            <pc:sldMk cId="931055422" sldId="283"/>
            <ac:spMk id="4" creationId="{00000000-0000-0000-0000-000000000000}"/>
          </ac:spMkLst>
        </pc:spChg>
      </pc:sldChg>
      <pc:sldChg chg="modSp mod">
        <pc:chgData name="Pia Redenius" userId="dd9ada72-ce3f-466d-8b53-61080c9a1187" providerId="ADAL" clId="{E0334E8E-0038-4A55-9FCE-1D1ADE6EE497}" dt="2025-04-07T14:24:39.993" v="637" actId="207"/>
        <pc:sldMkLst>
          <pc:docMk/>
          <pc:sldMk cId="3419557708" sldId="394"/>
        </pc:sldMkLst>
        <pc:spChg chg="mod">
          <ac:chgData name="Pia Redenius" userId="dd9ada72-ce3f-466d-8b53-61080c9a1187" providerId="ADAL" clId="{E0334E8E-0038-4A55-9FCE-1D1ADE6EE497}" dt="2025-04-07T14:24:39.993" v="637" actId="207"/>
          <ac:spMkLst>
            <pc:docMk/>
            <pc:sldMk cId="3419557708" sldId="394"/>
            <ac:spMk id="4" creationId="{00000000-0000-0000-0000-000000000000}"/>
          </ac:spMkLst>
        </pc:spChg>
      </pc:sldChg>
      <pc:sldChg chg="modSp mod">
        <pc:chgData name="Pia Redenius" userId="dd9ada72-ce3f-466d-8b53-61080c9a1187" providerId="ADAL" clId="{E0334E8E-0038-4A55-9FCE-1D1ADE6EE497}" dt="2025-04-07T14:09:44.389" v="197" actId="20577"/>
        <pc:sldMkLst>
          <pc:docMk/>
          <pc:sldMk cId="2869733231" sldId="395"/>
        </pc:sldMkLst>
        <pc:spChg chg="mod">
          <ac:chgData name="Pia Redenius" userId="dd9ada72-ce3f-466d-8b53-61080c9a1187" providerId="ADAL" clId="{E0334E8E-0038-4A55-9FCE-1D1ADE6EE497}" dt="2025-04-07T14:09:41.489" v="196" actId="207"/>
          <ac:spMkLst>
            <pc:docMk/>
            <pc:sldMk cId="2869733231" sldId="395"/>
            <ac:spMk id="4" creationId="{00000000-0000-0000-0000-000000000000}"/>
          </ac:spMkLst>
        </pc:spChg>
        <pc:spChg chg="mod">
          <ac:chgData name="Pia Redenius" userId="dd9ada72-ce3f-466d-8b53-61080c9a1187" providerId="ADAL" clId="{E0334E8E-0038-4A55-9FCE-1D1ADE6EE497}" dt="2025-04-07T14:09:44.389" v="197" actId="20577"/>
          <ac:spMkLst>
            <pc:docMk/>
            <pc:sldMk cId="2869733231" sldId="395"/>
            <ac:spMk id="5" creationId="{00000000-0000-0000-0000-000000000000}"/>
          </ac:spMkLst>
        </pc:spChg>
      </pc:sldChg>
      <pc:sldChg chg="delSp modSp mod">
        <pc:chgData name="Pia Redenius" userId="dd9ada72-ce3f-466d-8b53-61080c9a1187" providerId="ADAL" clId="{E0334E8E-0038-4A55-9FCE-1D1ADE6EE497}" dt="2025-04-07T14:24:22.709" v="634" actId="207"/>
        <pc:sldMkLst>
          <pc:docMk/>
          <pc:sldMk cId="3088911886" sldId="396"/>
        </pc:sldMkLst>
        <pc:spChg chg="mod">
          <ac:chgData name="Pia Redenius" userId="dd9ada72-ce3f-466d-8b53-61080c9a1187" providerId="ADAL" clId="{E0334E8E-0038-4A55-9FCE-1D1ADE6EE497}" dt="2025-04-07T14:24:22.709" v="634" actId="207"/>
          <ac:spMkLst>
            <pc:docMk/>
            <pc:sldMk cId="3088911886" sldId="396"/>
            <ac:spMk id="4" creationId="{00000000-0000-0000-0000-000000000000}"/>
          </ac:spMkLst>
        </pc:spChg>
        <pc:spChg chg="del mod">
          <ac:chgData name="Pia Redenius" userId="dd9ada72-ce3f-466d-8b53-61080c9a1187" providerId="ADAL" clId="{E0334E8E-0038-4A55-9FCE-1D1ADE6EE497}" dt="2025-04-07T13:35:41.226" v="21" actId="478"/>
          <ac:spMkLst>
            <pc:docMk/>
            <pc:sldMk cId="3088911886" sldId="396"/>
            <ac:spMk id="6" creationId="{12E76F51-E2AE-8C24-7348-9FC52AB6FD89}"/>
          </ac:spMkLst>
        </pc:spChg>
      </pc:sldChg>
      <pc:sldChg chg="addSp delSp del mod">
        <pc:chgData name="Pia Redenius" userId="dd9ada72-ce3f-466d-8b53-61080c9a1187" providerId="ADAL" clId="{E0334E8E-0038-4A55-9FCE-1D1ADE6EE497}" dt="2025-04-07T14:05:44.177" v="147" actId="47"/>
        <pc:sldMkLst>
          <pc:docMk/>
          <pc:sldMk cId="3135994856" sldId="400"/>
        </pc:sldMkLst>
        <pc:spChg chg="add del">
          <ac:chgData name="Pia Redenius" userId="dd9ada72-ce3f-466d-8b53-61080c9a1187" providerId="ADAL" clId="{E0334E8E-0038-4A55-9FCE-1D1ADE6EE497}" dt="2025-04-07T14:05:41.619" v="146" actId="21"/>
          <ac:spMkLst>
            <pc:docMk/>
            <pc:sldMk cId="3135994856" sldId="400"/>
            <ac:spMk id="6" creationId="{9E8CAE49-0FAC-342C-0520-67E0B2A2EBC9}"/>
          </ac:spMkLst>
        </pc:spChg>
        <pc:spChg chg="add del">
          <ac:chgData name="Pia Redenius" userId="dd9ada72-ce3f-466d-8b53-61080c9a1187" providerId="ADAL" clId="{E0334E8E-0038-4A55-9FCE-1D1ADE6EE497}" dt="2025-04-07T14:05:41.619" v="146" actId="21"/>
          <ac:spMkLst>
            <pc:docMk/>
            <pc:sldMk cId="3135994856" sldId="400"/>
            <ac:spMk id="10" creationId="{8FF356EF-9BA2-60B1-81B4-E920DD3A0CDB}"/>
          </ac:spMkLst>
        </pc:spChg>
        <pc:spChg chg="add del">
          <ac:chgData name="Pia Redenius" userId="dd9ada72-ce3f-466d-8b53-61080c9a1187" providerId="ADAL" clId="{E0334E8E-0038-4A55-9FCE-1D1ADE6EE497}" dt="2025-04-07T14:05:34.983" v="134" actId="22"/>
          <ac:spMkLst>
            <pc:docMk/>
            <pc:sldMk cId="3135994856" sldId="400"/>
            <ac:spMk id="14" creationId="{FCDBC808-B457-48A2-A4C8-7EBB2486B22C}"/>
          </ac:spMkLst>
        </pc:spChg>
        <pc:picChg chg="add del">
          <ac:chgData name="Pia Redenius" userId="dd9ada72-ce3f-466d-8b53-61080c9a1187" providerId="ADAL" clId="{E0334E8E-0038-4A55-9FCE-1D1ADE6EE497}" dt="2025-04-07T14:05:41.619" v="146" actId="21"/>
          <ac:picMkLst>
            <pc:docMk/>
            <pc:sldMk cId="3135994856" sldId="400"/>
            <ac:picMk id="8" creationId="{4FDD52FC-B80F-F612-79F2-F29E2892FE43}"/>
          </ac:picMkLst>
        </pc:picChg>
        <pc:picChg chg="add del">
          <ac:chgData name="Pia Redenius" userId="dd9ada72-ce3f-466d-8b53-61080c9a1187" providerId="ADAL" clId="{E0334E8E-0038-4A55-9FCE-1D1ADE6EE497}" dt="2025-04-07T14:05:41.619" v="146" actId="21"/>
          <ac:picMkLst>
            <pc:docMk/>
            <pc:sldMk cId="3135994856" sldId="400"/>
            <ac:picMk id="13" creationId="{CBD5447C-67BD-8540-C933-A6C41B6CBA15}"/>
          </ac:picMkLst>
        </pc:picChg>
      </pc:sldChg>
      <pc:sldChg chg="addSp delSp modSp mod">
        <pc:chgData name="Pia Redenius" userId="dd9ada72-ce3f-466d-8b53-61080c9a1187" providerId="ADAL" clId="{E0334E8E-0038-4A55-9FCE-1D1ADE6EE497}" dt="2025-04-07T14:09:32.039" v="194" actId="207"/>
        <pc:sldMkLst>
          <pc:docMk/>
          <pc:sldMk cId="2295157959" sldId="403"/>
        </pc:sldMkLst>
        <pc:spChg chg="mod">
          <ac:chgData name="Pia Redenius" userId="dd9ada72-ce3f-466d-8b53-61080c9a1187" providerId="ADAL" clId="{E0334E8E-0038-4A55-9FCE-1D1ADE6EE497}" dt="2025-04-07T14:06:09.034" v="151" actId="20577"/>
          <ac:spMkLst>
            <pc:docMk/>
            <pc:sldMk cId="2295157959" sldId="403"/>
            <ac:spMk id="2" creationId="{F27F3F33-B8E1-6099-5831-0EF983E361AC}"/>
          </ac:spMkLst>
        </pc:spChg>
        <pc:spChg chg="mod">
          <ac:chgData name="Pia Redenius" userId="dd9ada72-ce3f-466d-8b53-61080c9a1187" providerId="ADAL" clId="{E0334E8E-0038-4A55-9FCE-1D1ADE6EE497}" dt="2025-04-07T14:09:32.039" v="194" actId="207"/>
          <ac:spMkLst>
            <pc:docMk/>
            <pc:sldMk cId="2295157959" sldId="403"/>
            <ac:spMk id="4" creationId="{00000000-0000-0000-0000-000000000000}"/>
          </ac:spMkLst>
        </pc:spChg>
        <pc:spChg chg="mod">
          <ac:chgData name="Pia Redenius" userId="dd9ada72-ce3f-466d-8b53-61080c9a1187" providerId="ADAL" clId="{E0334E8E-0038-4A55-9FCE-1D1ADE6EE497}" dt="2025-04-07T14:06:39.822" v="171" actId="1036"/>
          <ac:spMkLst>
            <pc:docMk/>
            <pc:sldMk cId="2295157959" sldId="403"/>
            <ac:spMk id="5" creationId="{00000000-0000-0000-0000-000000000000}"/>
          </ac:spMkLst>
        </pc:spChg>
        <pc:spChg chg="del mod">
          <ac:chgData name="Pia Redenius" userId="dd9ada72-ce3f-466d-8b53-61080c9a1187" providerId="ADAL" clId="{E0334E8E-0038-4A55-9FCE-1D1ADE6EE497}" dt="2025-04-07T14:06:14.735" v="153" actId="478"/>
          <ac:spMkLst>
            <pc:docMk/>
            <pc:sldMk cId="2295157959" sldId="403"/>
            <ac:spMk id="6" creationId="{D8461ED7-74E3-336D-476D-0F21EB4C80D7}"/>
          </ac:spMkLst>
        </pc:spChg>
        <pc:spChg chg="mod">
          <ac:chgData name="Pia Redenius" userId="dd9ada72-ce3f-466d-8b53-61080c9a1187" providerId="ADAL" clId="{E0334E8E-0038-4A55-9FCE-1D1ADE6EE497}" dt="2025-04-07T14:06:44.098" v="182" actId="1036"/>
          <ac:spMkLst>
            <pc:docMk/>
            <pc:sldMk cId="2295157959" sldId="403"/>
            <ac:spMk id="10" creationId="{8597884F-E1AF-4730-BA9A-332163295465}"/>
          </ac:spMkLst>
        </pc:spChg>
        <pc:spChg chg="add del mod">
          <ac:chgData name="Pia Redenius" userId="dd9ada72-ce3f-466d-8b53-61080c9a1187" providerId="ADAL" clId="{E0334E8E-0038-4A55-9FCE-1D1ADE6EE497}" dt="2025-04-07T14:05:36.976" v="139" actId="22"/>
          <ac:spMkLst>
            <pc:docMk/>
            <pc:sldMk cId="2295157959" sldId="403"/>
            <ac:spMk id="11" creationId="{8F7E4E3E-DB7F-44B4-A160-0D15A2D57BB3}"/>
          </ac:spMkLst>
        </pc:spChg>
        <pc:spChg chg="add mod">
          <ac:chgData name="Pia Redenius" userId="dd9ada72-ce3f-466d-8b53-61080c9a1187" providerId="ADAL" clId="{E0334E8E-0038-4A55-9FCE-1D1ADE6EE497}" dt="2025-04-07T14:05:52.963" v="149" actId="1076"/>
          <ac:spMkLst>
            <pc:docMk/>
            <pc:sldMk cId="2295157959" sldId="403"/>
            <ac:spMk id="14" creationId="{756036A2-2E29-462D-ADA9-804644B19518}"/>
          </ac:spMkLst>
        </pc:spChg>
        <pc:spChg chg="add mod">
          <ac:chgData name="Pia Redenius" userId="dd9ada72-ce3f-466d-8b53-61080c9a1187" providerId="ADAL" clId="{E0334E8E-0038-4A55-9FCE-1D1ADE6EE497}" dt="2025-04-07T14:05:52.963" v="149" actId="1076"/>
          <ac:spMkLst>
            <pc:docMk/>
            <pc:sldMk cId="2295157959" sldId="403"/>
            <ac:spMk id="15" creationId="{45A60A70-EF67-4C4F-BEEA-BA1A4121BED0}"/>
          </ac:spMkLst>
        </pc:spChg>
        <pc:picChg chg="add mod">
          <ac:chgData name="Pia Redenius" userId="dd9ada72-ce3f-466d-8b53-61080c9a1187" providerId="ADAL" clId="{E0334E8E-0038-4A55-9FCE-1D1ADE6EE497}" dt="2025-04-07T14:05:52.963" v="149" actId="1076"/>
          <ac:picMkLst>
            <pc:docMk/>
            <pc:sldMk cId="2295157959" sldId="403"/>
            <ac:picMk id="12" creationId="{64EEE4BA-CC96-450A-9999-BC1BE790FFBC}"/>
          </ac:picMkLst>
        </pc:picChg>
        <pc:picChg chg="add mod">
          <ac:chgData name="Pia Redenius" userId="dd9ada72-ce3f-466d-8b53-61080c9a1187" providerId="ADAL" clId="{E0334E8E-0038-4A55-9FCE-1D1ADE6EE497}" dt="2025-04-07T14:05:52.963" v="149" actId="1076"/>
          <ac:picMkLst>
            <pc:docMk/>
            <pc:sldMk cId="2295157959" sldId="403"/>
            <ac:picMk id="13" creationId="{B4A3FD43-BEC5-464A-A036-92D45FCB1FF2}"/>
          </ac:picMkLst>
        </pc:picChg>
      </pc:sldChg>
      <pc:sldChg chg="addSp delSp modSp mod">
        <pc:chgData name="Pia Redenius" userId="dd9ada72-ce3f-466d-8b53-61080c9a1187" providerId="ADAL" clId="{E0334E8E-0038-4A55-9FCE-1D1ADE6EE497}" dt="2025-04-07T13:37:50.817" v="50" actId="113"/>
        <pc:sldMkLst>
          <pc:docMk/>
          <pc:sldMk cId="1002738442" sldId="404"/>
        </pc:sldMkLst>
        <pc:spChg chg="del">
          <ac:chgData name="Pia Redenius" userId="dd9ada72-ce3f-466d-8b53-61080c9a1187" providerId="ADAL" clId="{E0334E8E-0038-4A55-9FCE-1D1ADE6EE497}" dt="2025-04-07T13:36:36.493" v="31" actId="478"/>
          <ac:spMkLst>
            <pc:docMk/>
            <pc:sldMk cId="1002738442" sldId="404"/>
            <ac:spMk id="5" creationId="{C013CA22-FA9F-8767-9227-061BCD6D25F4}"/>
          </ac:spMkLst>
        </pc:spChg>
        <pc:spChg chg="mod">
          <ac:chgData name="Pia Redenius" userId="dd9ada72-ce3f-466d-8b53-61080c9a1187" providerId="ADAL" clId="{E0334E8E-0038-4A55-9FCE-1D1ADE6EE497}" dt="2025-04-07T13:37:37.412" v="46" actId="1076"/>
          <ac:spMkLst>
            <pc:docMk/>
            <pc:sldMk cId="1002738442" sldId="404"/>
            <ac:spMk id="8" creationId="{57C2C68C-D332-9255-C438-8C98372FF9F3}"/>
          </ac:spMkLst>
        </pc:spChg>
        <pc:spChg chg="add mod">
          <ac:chgData name="Pia Redenius" userId="dd9ada72-ce3f-466d-8b53-61080c9a1187" providerId="ADAL" clId="{E0334E8E-0038-4A55-9FCE-1D1ADE6EE497}" dt="2025-04-07T13:37:50.817" v="50" actId="113"/>
          <ac:spMkLst>
            <pc:docMk/>
            <pc:sldMk cId="1002738442" sldId="404"/>
            <ac:spMk id="11" creationId="{D7A5850B-F881-43CA-B6F3-E101B568A132}"/>
          </ac:spMkLst>
        </pc:spChg>
      </pc:sldChg>
      <pc:sldChg chg="modSp mod">
        <pc:chgData name="Pia Redenius" userId="dd9ada72-ce3f-466d-8b53-61080c9a1187" providerId="ADAL" clId="{E0334E8E-0038-4A55-9FCE-1D1ADE6EE497}" dt="2025-04-07T14:40:14.364" v="767" actId="1035"/>
        <pc:sldMkLst>
          <pc:docMk/>
          <pc:sldMk cId="949710595" sldId="521"/>
        </pc:sldMkLst>
        <pc:spChg chg="mod">
          <ac:chgData name="Pia Redenius" userId="dd9ada72-ce3f-466d-8b53-61080c9a1187" providerId="ADAL" clId="{E0334E8E-0038-4A55-9FCE-1D1ADE6EE497}" dt="2025-04-07T14:40:14.364" v="767" actId="1035"/>
          <ac:spMkLst>
            <pc:docMk/>
            <pc:sldMk cId="949710595" sldId="521"/>
            <ac:spMk id="13" creationId="{00000000-0000-0000-0000-000000000000}"/>
          </ac:spMkLst>
        </pc:spChg>
      </pc:sldChg>
      <pc:sldChg chg="delSp modSp mod">
        <pc:chgData name="Pia Redenius" userId="dd9ada72-ce3f-466d-8b53-61080c9a1187" providerId="ADAL" clId="{E0334E8E-0038-4A55-9FCE-1D1ADE6EE497}" dt="2025-04-07T14:24:30.206" v="636" actId="14100"/>
        <pc:sldMkLst>
          <pc:docMk/>
          <pc:sldMk cId="32406238" sldId="545"/>
        </pc:sldMkLst>
        <pc:spChg chg="mod">
          <ac:chgData name="Pia Redenius" userId="dd9ada72-ce3f-466d-8b53-61080c9a1187" providerId="ADAL" clId="{E0334E8E-0038-4A55-9FCE-1D1ADE6EE497}" dt="2025-04-07T14:24:30.206" v="636" actId="14100"/>
          <ac:spMkLst>
            <pc:docMk/>
            <pc:sldMk cId="32406238" sldId="545"/>
            <ac:spMk id="4" creationId="{BFF60F1E-125B-B930-14DA-B3DA8E3234B8}"/>
          </ac:spMkLst>
        </pc:spChg>
        <pc:spChg chg="del">
          <ac:chgData name="Pia Redenius" userId="dd9ada72-ce3f-466d-8b53-61080c9a1187" providerId="ADAL" clId="{E0334E8E-0038-4A55-9FCE-1D1ADE6EE497}" dt="2025-04-07T13:36:06.909" v="22" actId="478"/>
          <ac:spMkLst>
            <pc:docMk/>
            <pc:sldMk cId="32406238" sldId="545"/>
            <ac:spMk id="11" creationId="{899B7977-640C-41BE-A65E-75AEDE033066}"/>
          </ac:spMkLst>
        </pc:spChg>
        <pc:spChg chg="mod">
          <ac:chgData name="Pia Redenius" userId="dd9ada72-ce3f-466d-8b53-61080c9a1187" providerId="ADAL" clId="{E0334E8E-0038-4A55-9FCE-1D1ADE6EE497}" dt="2025-04-07T14:24:27.624" v="635" actId="207"/>
          <ac:spMkLst>
            <pc:docMk/>
            <pc:sldMk cId="32406238" sldId="545"/>
            <ac:spMk id="12" creationId="{BDCA5A2C-97C8-E4CF-DD0B-0BF20B98410B}"/>
          </ac:spMkLst>
        </pc:spChg>
      </pc:sldChg>
      <pc:sldChg chg="modSp mod">
        <pc:chgData name="Pia Redenius" userId="dd9ada72-ce3f-466d-8b53-61080c9a1187" providerId="ADAL" clId="{E0334E8E-0038-4A55-9FCE-1D1ADE6EE497}" dt="2025-04-07T14:24:48.659" v="638" actId="255"/>
        <pc:sldMkLst>
          <pc:docMk/>
          <pc:sldMk cId="899253683" sldId="599"/>
        </pc:sldMkLst>
        <pc:spChg chg="mod">
          <ac:chgData name="Pia Redenius" userId="dd9ada72-ce3f-466d-8b53-61080c9a1187" providerId="ADAL" clId="{E0334E8E-0038-4A55-9FCE-1D1ADE6EE497}" dt="2025-04-07T14:24:48.659" v="638" actId="255"/>
          <ac:spMkLst>
            <pc:docMk/>
            <pc:sldMk cId="899253683" sldId="599"/>
            <ac:spMk id="4" creationId="{00000000-0000-0000-0000-000000000000}"/>
          </ac:spMkLst>
        </pc:spChg>
      </pc:sldChg>
      <pc:sldChg chg="delSp modSp mod">
        <pc:chgData name="Pia Redenius" userId="dd9ada72-ce3f-466d-8b53-61080c9a1187" providerId="ADAL" clId="{E0334E8E-0038-4A55-9FCE-1D1ADE6EE497}" dt="2025-04-07T13:38:46.790" v="56" actId="20577"/>
        <pc:sldMkLst>
          <pc:docMk/>
          <pc:sldMk cId="2921299280" sldId="602"/>
        </pc:sldMkLst>
        <pc:spChg chg="mod">
          <ac:chgData name="Pia Redenius" userId="dd9ada72-ce3f-466d-8b53-61080c9a1187" providerId="ADAL" clId="{E0334E8E-0038-4A55-9FCE-1D1ADE6EE497}" dt="2025-04-07T13:38:46.790" v="56" actId="20577"/>
          <ac:spMkLst>
            <pc:docMk/>
            <pc:sldMk cId="2921299280" sldId="602"/>
            <ac:spMk id="5" creationId="{A052EC2C-134F-13EC-E5DB-B58AA614FA59}"/>
          </ac:spMkLst>
        </pc:spChg>
        <pc:spChg chg="del mod">
          <ac:chgData name="Pia Redenius" userId="dd9ada72-ce3f-466d-8b53-61080c9a1187" providerId="ADAL" clId="{E0334E8E-0038-4A55-9FCE-1D1ADE6EE497}" dt="2025-04-07T13:38:42.348" v="52" actId="478"/>
          <ac:spMkLst>
            <pc:docMk/>
            <pc:sldMk cId="2921299280" sldId="602"/>
            <ac:spMk id="8" creationId="{4D517B21-7BF9-8F37-A463-FED33B967C0F}"/>
          </ac:spMkLst>
        </pc:spChg>
      </pc:sldChg>
      <pc:sldChg chg="modSp del mod">
        <pc:chgData name="Pia Redenius" userId="dd9ada72-ce3f-466d-8b53-61080c9a1187" providerId="ADAL" clId="{E0334E8E-0038-4A55-9FCE-1D1ADE6EE497}" dt="2025-04-07T14:08:57.381" v="191" actId="47"/>
        <pc:sldMkLst>
          <pc:docMk/>
          <pc:sldMk cId="863614996" sldId="604"/>
        </pc:sldMkLst>
        <pc:spChg chg="mod">
          <ac:chgData name="Pia Redenius" userId="dd9ada72-ce3f-466d-8b53-61080c9a1187" providerId="ADAL" clId="{E0334E8E-0038-4A55-9FCE-1D1ADE6EE497}" dt="2025-04-07T14:01:07.653" v="102" actId="14100"/>
          <ac:spMkLst>
            <pc:docMk/>
            <pc:sldMk cId="863614996" sldId="604"/>
            <ac:spMk id="5" creationId="{68FA0E25-F724-DCEC-44A3-AD268CE7AF59}"/>
          </ac:spMkLst>
        </pc:spChg>
        <pc:spChg chg="mod">
          <ac:chgData name="Pia Redenius" userId="dd9ada72-ce3f-466d-8b53-61080c9a1187" providerId="ADAL" clId="{E0334E8E-0038-4A55-9FCE-1D1ADE6EE497}" dt="2025-04-07T14:01:12.933" v="120" actId="1037"/>
          <ac:spMkLst>
            <pc:docMk/>
            <pc:sldMk cId="863614996" sldId="604"/>
            <ac:spMk id="8" creationId="{D6D07ABF-E17B-4153-8D45-C104C5CB09D4}"/>
          </ac:spMkLst>
        </pc:spChg>
      </pc:sldChg>
      <pc:sldChg chg="modSp mod">
        <pc:chgData name="Pia Redenius" userId="dd9ada72-ce3f-466d-8b53-61080c9a1187" providerId="ADAL" clId="{E0334E8E-0038-4A55-9FCE-1D1ADE6EE497}" dt="2025-04-07T14:09:35.797" v="195" actId="207"/>
        <pc:sldMkLst>
          <pc:docMk/>
          <pc:sldMk cId="3268210071" sldId="607"/>
        </pc:sldMkLst>
        <pc:spChg chg="mod">
          <ac:chgData name="Pia Redenius" userId="dd9ada72-ce3f-466d-8b53-61080c9a1187" providerId="ADAL" clId="{E0334E8E-0038-4A55-9FCE-1D1ADE6EE497}" dt="2025-04-07T14:09:35.797" v="195" actId="207"/>
          <ac:spMkLst>
            <pc:docMk/>
            <pc:sldMk cId="3268210071" sldId="607"/>
            <ac:spMk id="4" creationId="{80016CF6-4F25-EE25-6894-89EBF34A3660}"/>
          </ac:spMkLst>
        </pc:spChg>
      </pc:sldChg>
      <pc:sldChg chg="del">
        <pc:chgData name="Pia Redenius" userId="dd9ada72-ce3f-466d-8b53-61080c9a1187" providerId="ADAL" clId="{E0334E8E-0038-4A55-9FCE-1D1ADE6EE497}" dt="2025-04-07T14:40:31.123" v="771" actId="47"/>
        <pc:sldMkLst>
          <pc:docMk/>
          <pc:sldMk cId="1678566265" sldId="610"/>
        </pc:sldMkLst>
      </pc:sldChg>
      <pc:sldChg chg="new del">
        <pc:chgData name="Pia Redenius" userId="dd9ada72-ce3f-466d-8b53-61080c9a1187" providerId="ADAL" clId="{E0334E8E-0038-4A55-9FCE-1D1ADE6EE497}" dt="2025-04-07T13:56:10.609" v="58" actId="47"/>
        <pc:sldMkLst>
          <pc:docMk/>
          <pc:sldMk cId="1048244084" sldId="611"/>
        </pc:sldMkLst>
      </pc:sldChg>
      <pc:sldChg chg="addSp delSp modSp add mod">
        <pc:chgData name="Pia Redenius" userId="dd9ada72-ce3f-466d-8b53-61080c9a1187" providerId="ADAL" clId="{E0334E8E-0038-4A55-9FCE-1D1ADE6EE497}" dt="2025-04-07T14:20:51.683" v="554" actId="14100"/>
        <pc:sldMkLst>
          <pc:docMk/>
          <pc:sldMk cId="1980518318" sldId="611"/>
        </pc:sldMkLst>
        <pc:spChg chg="mod">
          <ac:chgData name="Pia Redenius" userId="dd9ada72-ce3f-466d-8b53-61080c9a1187" providerId="ADAL" clId="{E0334E8E-0038-4A55-9FCE-1D1ADE6EE497}" dt="2025-04-07T14:12:29.313" v="258" actId="20577"/>
          <ac:spMkLst>
            <pc:docMk/>
            <pc:sldMk cId="1980518318" sldId="611"/>
            <ac:spMk id="4" creationId="{80016CF6-4F25-EE25-6894-89EBF34A3660}"/>
          </ac:spMkLst>
        </pc:spChg>
        <pc:spChg chg="mod">
          <ac:chgData name="Pia Redenius" userId="dd9ada72-ce3f-466d-8b53-61080c9a1187" providerId="ADAL" clId="{E0334E8E-0038-4A55-9FCE-1D1ADE6EE497}" dt="2025-04-07T14:14:43.359" v="550" actId="20577"/>
          <ac:spMkLst>
            <pc:docMk/>
            <pc:sldMk cId="1980518318" sldId="611"/>
            <ac:spMk id="13" creationId="{9843700B-7B1D-EEB8-DA74-0290E636983C}"/>
          </ac:spMkLst>
        </pc:spChg>
        <pc:spChg chg="mod">
          <ac:chgData name="Pia Redenius" userId="dd9ada72-ce3f-466d-8b53-61080c9a1187" providerId="ADAL" clId="{E0334E8E-0038-4A55-9FCE-1D1ADE6EE497}" dt="2025-04-07T14:20:51.683" v="554" actId="14100"/>
          <ac:spMkLst>
            <pc:docMk/>
            <pc:sldMk cId="1980518318" sldId="611"/>
            <ac:spMk id="15" creationId="{59CBC202-B23C-1810-022A-65590BDDC7C5}"/>
          </ac:spMkLst>
        </pc:spChg>
        <pc:picChg chg="add mod">
          <ac:chgData name="Pia Redenius" userId="dd9ada72-ce3f-466d-8b53-61080c9a1187" providerId="ADAL" clId="{E0334E8E-0038-4A55-9FCE-1D1ADE6EE497}" dt="2025-04-07T14:13:26.654" v="289" actId="1076"/>
          <ac:picMkLst>
            <pc:docMk/>
            <pc:sldMk cId="1980518318" sldId="611"/>
            <ac:picMk id="6" creationId="{2DF5B846-21FE-413A-9F5F-84BF67E35A1B}"/>
          </ac:picMkLst>
        </pc:picChg>
        <pc:picChg chg="del">
          <ac:chgData name="Pia Redenius" userId="dd9ada72-ce3f-466d-8b53-61080c9a1187" providerId="ADAL" clId="{E0334E8E-0038-4A55-9FCE-1D1ADE6EE497}" dt="2025-04-07T14:10:11.637" v="199" actId="478"/>
          <ac:picMkLst>
            <pc:docMk/>
            <pc:sldMk cId="1980518318" sldId="611"/>
            <ac:picMk id="8" creationId="{91EF02DD-6BBA-F5BF-88FA-0B9F28A798CF}"/>
          </ac:picMkLst>
        </pc:picChg>
        <pc:picChg chg="add mod">
          <ac:chgData name="Pia Redenius" userId="dd9ada72-ce3f-466d-8b53-61080c9a1187" providerId="ADAL" clId="{E0334E8E-0038-4A55-9FCE-1D1ADE6EE497}" dt="2025-04-07T14:13:21.130" v="288" actId="1076"/>
          <ac:picMkLst>
            <pc:docMk/>
            <pc:sldMk cId="1980518318" sldId="611"/>
            <ac:picMk id="11" creationId="{1ABF6A03-C849-4111-983A-72A95858F896}"/>
          </ac:picMkLst>
        </pc:picChg>
        <pc:picChg chg="mod">
          <ac:chgData name="Pia Redenius" userId="dd9ada72-ce3f-466d-8b53-61080c9a1187" providerId="ADAL" clId="{E0334E8E-0038-4A55-9FCE-1D1ADE6EE497}" dt="2025-04-07T14:12:32.946" v="259" actId="1076"/>
          <ac:picMkLst>
            <pc:docMk/>
            <pc:sldMk cId="1980518318" sldId="611"/>
            <ac:picMk id="14" creationId="{DB57F23C-C8B2-8BBD-61BE-ABADABAA9265}"/>
          </ac:picMkLst>
        </pc:picChg>
      </pc:sldChg>
      <pc:sldChg chg="add ord">
        <pc:chgData name="Pia Redenius" userId="dd9ada72-ce3f-466d-8b53-61080c9a1187" providerId="ADAL" clId="{E0334E8E-0038-4A55-9FCE-1D1ADE6EE497}" dt="2025-04-07T14:40:29.568" v="770"/>
        <pc:sldMkLst>
          <pc:docMk/>
          <pc:sldMk cId="1735816788" sldId="61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D1491-ADAA-4FFD-A116-56D17BA8DBB8}" type="datetimeFigureOut">
              <a:rPr lang="de-DE" smtClean="0"/>
              <a:t>08.04.2025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DFB31-0F00-42EA-B050-9BAE453EAE95}" type="slidenum">
              <a:rPr lang="de-DE" smtClean="0"/>
              <a:t>‹Nr.›</a:t>
            </a:fld>
            <a:endParaRPr lang="de-DE"/>
          </a:p>
        </p:txBody>
      </p:sp>
    </p:spTree>
    <p:extLst>
      <p:ext uri="{BB962C8B-B14F-4D97-AF65-F5344CB8AC3E}">
        <p14:creationId xmlns:p14="http://schemas.microsoft.com/office/powerpoint/2010/main" val="3284376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2</a:t>
            </a:fld>
            <a:endParaRPr lang="de-DE"/>
          </a:p>
        </p:txBody>
      </p:sp>
    </p:spTree>
    <p:extLst>
      <p:ext uri="{BB962C8B-B14F-4D97-AF65-F5344CB8AC3E}">
        <p14:creationId xmlns:p14="http://schemas.microsoft.com/office/powerpoint/2010/main" val="1601383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17</a:t>
            </a:fld>
            <a:endParaRPr lang="de-DE"/>
          </a:p>
        </p:txBody>
      </p:sp>
    </p:spTree>
    <p:extLst>
      <p:ext uri="{BB962C8B-B14F-4D97-AF65-F5344CB8AC3E}">
        <p14:creationId xmlns:p14="http://schemas.microsoft.com/office/powerpoint/2010/main" val="3585147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18</a:t>
            </a:fld>
            <a:endParaRPr lang="de-DE"/>
          </a:p>
        </p:txBody>
      </p:sp>
    </p:spTree>
    <p:extLst>
      <p:ext uri="{BB962C8B-B14F-4D97-AF65-F5344CB8AC3E}">
        <p14:creationId xmlns:p14="http://schemas.microsoft.com/office/powerpoint/2010/main" val="3919465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19</a:t>
            </a:fld>
            <a:endParaRPr lang="de-DE"/>
          </a:p>
        </p:txBody>
      </p:sp>
    </p:spTree>
    <p:extLst>
      <p:ext uri="{BB962C8B-B14F-4D97-AF65-F5344CB8AC3E}">
        <p14:creationId xmlns:p14="http://schemas.microsoft.com/office/powerpoint/2010/main" val="3230208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78EFB-8A8C-A66C-9309-62D5580DB77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1010EAB-F6E5-9745-5396-3E176C1A36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AE8BAAB-552C-B3A9-EAED-5182E4282483}"/>
              </a:ext>
            </a:extLst>
          </p:cNvPr>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a:extLst>
              <a:ext uri="{FF2B5EF4-FFF2-40B4-BE49-F238E27FC236}">
                <a16:creationId xmlns:a16="http://schemas.microsoft.com/office/drawing/2014/main" id="{3DB3F18C-ECD1-23FB-1E79-226A12B07357}"/>
              </a:ext>
            </a:extLst>
          </p:cNvPr>
          <p:cNvSpPr>
            <a:spLocks noGrp="1"/>
          </p:cNvSpPr>
          <p:nvPr>
            <p:ph type="sldNum" sz="quarter" idx="5"/>
          </p:nvPr>
        </p:nvSpPr>
        <p:spPr/>
        <p:txBody>
          <a:bodyPr/>
          <a:lstStyle/>
          <a:p>
            <a:fld id="{265DFB31-0F00-42EA-B050-9BAE453EAE95}" type="slidenum">
              <a:rPr lang="de-DE" smtClean="0"/>
              <a:t>20</a:t>
            </a:fld>
            <a:endParaRPr lang="de-DE"/>
          </a:p>
        </p:txBody>
      </p:sp>
    </p:spTree>
    <p:extLst>
      <p:ext uri="{BB962C8B-B14F-4D97-AF65-F5344CB8AC3E}">
        <p14:creationId xmlns:p14="http://schemas.microsoft.com/office/powerpoint/2010/main" val="3885301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78EFB-8A8C-A66C-9309-62D5580DB77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1010EAB-F6E5-9745-5396-3E176C1A362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AE8BAAB-552C-B3A9-EAED-5182E4282483}"/>
              </a:ext>
            </a:extLst>
          </p:cNvPr>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a:extLst>
              <a:ext uri="{FF2B5EF4-FFF2-40B4-BE49-F238E27FC236}">
                <a16:creationId xmlns:a16="http://schemas.microsoft.com/office/drawing/2014/main" id="{3DB3F18C-ECD1-23FB-1E79-226A12B07357}"/>
              </a:ext>
            </a:extLst>
          </p:cNvPr>
          <p:cNvSpPr>
            <a:spLocks noGrp="1"/>
          </p:cNvSpPr>
          <p:nvPr>
            <p:ph type="sldNum" sz="quarter" idx="5"/>
          </p:nvPr>
        </p:nvSpPr>
        <p:spPr/>
        <p:txBody>
          <a:bodyPr/>
          <a:lstStyle/>
          <a:p>
            <a:fld id="{265DFB31-0F00-42EA-B050-9BAE453EAE95}" type="slidenum">
              <a:rPr lang="de-DE" smtClean="0"/>
              <a:t>21</a:t>
            </a:fld>
            <a:endParaRPr lang="de-DE"/>
          </a:p>
        </p:txBody>
      </p:sp>
    </p:spTree>
    <p:extLst>
      <p:ext uri="{BB962C8B-B14F-4D97-AF65-F5344CB8AC3E}">
        <p14:creationId xmlns:p14="http://schemas.microsoft.com/office/powerpoint/2010/main" val="3286139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22</a:t>
            </a:fld>
            <a:endParaRPr lang="de-DE"/>
          </a:p>
        </p:txBody>
      </p:sp>
    </p:spTree>
    <p:extLst>
      <p:ext uri="{BB962C8B-B14F-4D97-AF65-F5344CB8AC3E}">
        <p14:creationId xmlns:p14="http://schemas.microsoft.com/office/powerpoint/2010/main" val="3174322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23</a:t>
            </a:fld>
            <a:endParaRPr lang="de-DE"/>
          </a:p>
        </p:txBody>
      </p:sp>
    </p:spTree>
    <p:extLst>
      <p:ext uri="{BB962C8B-B14F-4D97-AF65-F5344CB8AC3E}">
        <p14:creationId xmlns:p14="http://schemas.microsoft.com/office/powerpoint/2010/main" val="3531436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9325BFDE-0559-08B7-3879-8EA90170CC2B}" type="slidenum">
              <a:rPr/>
              <a:t>24</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7F18747-E386-1AF8-678F-F78D3D0E7C5B}" type="slidenum">
              <a:rPr/>
              <a:t>25</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B65A-46B6-B221-9BC3-0E35F55E74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AE7EA8-3AD4-0D38-92D6-F055B0D64C9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1547D65-5FBE-9846-6252-F69638D01D2B}"/>
              </a:ext>
            </a:extLst>
          </p:cNvPr>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a:extLst>
              <a:ext uri="{FF2B5EF4-FFF2-40B4-BE49-F238E27FC236}">
                <a16:creationId xmlns:a16="http://schemas.microsoft.com/office/drawing/2014/main" id="{750DE884-F5CB-3582-DEDE-62B81DF0054A}"/>
              </a:ext>
            </a:extLst>
          </p:cNvPr>
          <p:cNvSpPr>
            <a:spLocks noGrp="1"/>
          </p:cNvSpPr>
          <p:nvPr>
            <p:ph type="sldNum" sz="quarter" idx="5"/>
          </p:nvPr>
        </p:nvSpPr>
        <p:spPr/>
        <p:txBody>
          <a:bodyPr/>
          <a:lstStyle/>
          <a:p>
            <a:fld id="{265DFB31-0F00-42EA-B050-9BAE453EAE95}" type="slidenum">
              <a:rPr lang="de-DE" smtClean="0"/>
              <a:t>28</a:t>
            </a:fld>
            <a:endParaRPr lang="de-DE"/>
          </a:p>
        </p:txBody>
      </p:sp>
    </p:spTree>
    <p:extLst>
      <p:ext uri="{BB962C8B-B14F-4D97-AF65-F5344CB8AC3E}">
        <p14:creationId xmlns:p14="http://schemas.microsoft.com/office/powerpoint/2010/main" val="3099221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5</a:t>
            </a:fld>
            <a:endParaRPr lang="de-DE"/>
          </a:p>
        </p:txBody>
      </p:sp>
    </p:spTree>
    <p:extLst>
      <p:ext uri="{BB962C8B-B14F-4D97-AF65-F5344CB8AC3E}">
        <p14:creationId xmlns:p14="http://schemas.microsoft.com/office/powerpoint/2010/main" val="3168804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30</a:t>
            </a:fld>
            <a:endParaRPr lang="de-DE"/>
          </a:p>
        </p:txBody>
      </p:sp>
    </p:spTree>
    <p:extLst>
      <p:ext uri="{BB962C8B-B14F-4D97-AF65-F5344CB8AC3E}">
        <p14:creationId xmlns:p14="http://schemas.microsoft.com/office/powerpoint/2010/main" val="3574324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13EF023-E0CB-8FDE-2F37-559EC59BC0A6}" type="slidenum">
              <a:rPr/>
              <a:t>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94EE9-5DD8-CE46-F2E3-B6A87718492E}"/>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BF51241B-2B76-662B-1A00-65D144CE05E0}"/>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6E10A82A-BED7-B514-56BA-7D6B5E4F310D}"/>
              </a:ext>
            </a:extLst>
          </p:cNvPr>
          <p:cNvSpPr>
            <a:spLocks noGrp="1"/>
          </p:cNvSpPr>
          <p:nvPr>
            <p:ph type="body" idx="1"/>
          </p:nvPr>
        </p:nvSpPr>
        <p:spPr bwMode="auto"/>
        <p:txBody>
          <a:bodyPr/>
          <a:lstStyle/>
          <a:p>
            <a:pPr>
              <a:defRPr/>
            </a:pPr>
            <a:endParaRPr/>
          </a:p>
        </p:txBody>
      </p:sp>
      <p:sp>
        <p:nvSpPr>
          <p:cNvPr id="4" name="Slide Number Placeholder 3">
            <a:extLst>
              <a:ext uri="{FF2B5EF4-FFF2-40B4-BE49-F238E27FC236}">
                <a16:creationId xmlns:a16="http://schemas.microsoft.com/office/drawing/2014/main" id="{AE4E85D7-E880-57EC-532C-1DE2EA472DC9}"/>
              </a:ext>
            </a:extLst>
          </p:cNvPr>
          <p:cNvSpPr>
            <a:spLocks noGrp="1"/>
          </p:cNvSpPr>
          <p:nvPr>
            <p:ph type="sldNum" sz="quarter" idx="10"/>
          </p:nvPr>
        </p:nvSpPr>
        <p:spPr bwMode="auto"/>
        <p:txBody>
          <a:bodyPr/>
          <a:lstStyle/>
          <a:p>
            <a:pPr>
              <a:defRPr/>
            </a:pPr>
            <a:fld id="{513EF023-E0CB-8FDE-2F37-559EC59BC0A6}" type="slidenum">
              <a:rPr/>
              <a:t>8</a:t>
            </a:fld>
            <a:endParaRPr/>
          </a:p>
        </p:txBody>
      </p:sp>
    </p:spTree>
    <p:extLst>
      <p:ext uri="{BB962C8B-B14F-4D97-AF65-F5344CB8AC3E}">
        <p14:creationId xmlns:p14="http://schemas.microsoft.com/office/powerpoint/2010/main" val="4115910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82443DE-4A72-D694-F560-E82E3484A508}" type="slidenum">
              <a:rPr/>
              <a:t>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B2BF7-6F0D-CFC9-4FD2-549B2E5A07B0}"/>
            </a:ext>
          </a:extLst>
        </p:cNvPr>
        <p:cNvGrpSpPr/>
        <p:nvPr/>
      </p:nvGrpSpPr>
      <p:grpSpPr bwMode="auto">
        <a:xfrm>
          <a:off x="0" y="0"/>
          <a:ext cx="0" cy="0"/>
          <a:chOff x="0" y="0"/>
          <a:chExt cx="0" cy="0"/>
        </a:xfrm>
      </p:grpSpPr>
      <p:sp>
        <p:nvSpPr>
          <p:cNvPr id="2" name="Slide Image Placeholder 1">
            <a:extLst>
              <a:ext uri="{FF2B5EF4-FFF2-40B4-BE49-F238E27FC236}">
                <a16:creationId xmlns:a16="http://schemas.microsoft.com/office/drawing/2014/main" id="{3C8E773E-8878-1422-2AE5-D94F743491BF}"/>
              </a:ext>
            </a:extLst>
          </p:cNvPr>
          <p:cNvSpPr>
            <a:spLocks noGrp="1" noRot="1" noChangeAspect="1"/>
          </p:cNvSpPr>
          <p:nvPr>
            <p:ph type="sldImg"/>
          </p:nvPr>
        </p:nvSpPr>
        <p:spPr bwMode="auto"/>
      </p:sp>
      <p:sp>
        <p:nvSpPr>
          <p:cNvPr id="3" name="Notes Placeholder 2">
            <a:extLst>
              <a:ext uri="{FF2B5EF4-FFF2-40B4-BE49-F238E27FC236}">
                <a16:creationId xmlns:a16="http://schemas.microsoft.com/office/drawing/2014/main" id="{1749AF28-0417-E36D-726C-9DF0C1E157EE}"/>
              </a:ext>
            </a:extLst>
          </p:cNvPr>
          <p:cNvSpPr>
            <a:spLocks noGrp="1"/>
          </p:cNvSpPr>
          <p:nvPr>
            <p:ph type="body" idx="1"/>
          </p:nvPr>
        </p:nvSpPr>
        <p:spPr bwMode="auto"/>
        <p:txBody>
          <a:bodyPr/>
          <a:lstStyle/>
          <a:p>
            <a:pPr>
              <a:defRPr/>
            </a:pPr>
            <a:endParaRPr/>
          </a:p>
        </p:txBody>
      </p:sp>
      <p:sp>
        <p:nvSpPr>
          <p:cNvPr id="4" name="Slide Number Placeholder 3">
            <a:extLst>
              <a:ext uri="{FF2B5EF4-FFF2-40B4-BE49-F238E27FC236}">
                <a16:creationId xmlns:a16="http://schemas.microsoft.com/office/drawing/2014/main" id="{C75E341A-C160-FC80-3E51-7348053F88AE}"/>
              </a:ext>
            </a:extLst>
          </p:cNvPr>
          <p:cNvSpPr>
            <a:spLocks noGrp="1"/>
          </p:cNvSpPr>
          <p:nvPr>
            <p:ph type="sldNum" sz="quarter" idx="10"/>
          </p:nvPr>
        </p:nvSpPr>
        <p:spPr bwMode="auto"/>
        <p:txBody>
          <a:bodyPr/>
          <a:lstStyle/>
          <a:p>
            <a:pPr>
              <a:defRPr/>
            </a:pPr>
            <a:fld id="{513EF023-E0CB-8FDE-2F37-559EC59BC0A6}" type="slidenum">
              <a:rPr/>
              <a:t>10</a:t>
            </a:fld>
            <a:endParaRPr/>
          </a:p>
        </p:txBody>
      </p:sp>
    </p:spTree>
    <p:extLst>
      <p:ext uri="{BB962C8B-B14F-4D97-AF65-F5344CB8AC3E}">
        <p14:creationId xmlns:p14="http://schemas.microsoft.com/office/powerpoint/2010/main" val="2241932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11</a:t>
            </a:fld>
            <a:endParaRPr lang="de-DE"/>
          </a:p>
        </p:txBody>
      </p:sp>
    </p:spTree>
    <p:extLst>
      <p:ext uri="{BB962C8B-B14F-4D97-AF65-F5344CB8AC3E}">
        <p14:creationId xmlns:p14="http://schemas.microsoft.com/office/powerpoint/2010/main" val="280139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12</a:t>
            </a:fld>
            <a:endParaRPr lang="de-DE"/>
          </a:p>
        </p:txBody>
      </p:sp>
    </p:spTree>
    <p:extLst>
      <p:ext uri="{BB962C8B-B14F-4D97-AF65-F5344CB8AC3E}">
        <p14:creationId xmlns:p14="http://schemas.microsoft.com/office/powerpoint/2010/main" val="272672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9233E-A416-C945-2F07-041F5BFF78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D721FC1-CD65-4DDA-7D85-93F3140A392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54B9E31-3140-E3E3-45B7-D8EFF4253755}"/>
              </a:ext>
            </a:extLst>
          </p:cNvPr>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a:extLst>
              <a:ext uri="{FF2B5EF4-FFF2-40B4-BE49-F238E27FC236}">
                <a16:creationId xmlns:a16="http://schemas.microsoft.com/office/drawing/2014/main" id="{C51EEA5D-B803-B668-8352-55D5BC24ED25}"/>
              </a:ext>
            </a:extLst>
          </p:cNvPr>
          <p:cNvSpPr>
            <a:spLocks noGrp="1"/>
          </p:cNvSpPr>
          <p:nvPr>
            <p:ph type="sldNum" sz="quarter" idx="5"/>
          </p:nvPr>
        </p:nvSpPr>
        <p:spPr/>
        <p:txBody>
          <a:bodyPr/>
          <a:lstStyle/>
          <a:p>
            <a:fld id="{265DFB31-0F00-42EA-B050-9BAE453EAE95}" type="slidenum">
              <a:rPr lang="de-DE" smtClean="0"/>
              <a:t>15</a:t>
            </a:fld>
            <a:endParaRPr lang="de-DE"/>
          </a:p>
        </p:txBody>
      </p:sp>
    </p:spTree>
    <p:extLst>
      <p:ext uri="{BB962C8B-B14F-4D97-AF65-F5344CB8AC3E}">
        <p14:creationId xmlns:p14="http://schemas.microsoft.com/office/powerpoint/2010/main" val="2499523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59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Nur Fußzeile">
    <p:spTree>
      <p:nvGrpSpPr>
        <p:cNvPr id="1" name=""/>
        <p:cNvGrpSpPr/>
        <p:nvPr/>
      </p:nvGrpSpPr>
      <p:grpSpPr>
        <a:xfrm>
          <a:off x="0" y="0"/>
          <a:ext cx="0" cy="0"/>
          <a:chOff x="0" y="0"/>
          <a:chExt cx="0" cy="0"/>
        </a:xfrm>
      </p:grpSpPr>
      <p:sp>
        <p:nvSpPr>
          <p:cNvPr id="10" name="Foliennummernplatzhalter 4"/>
          <p:cNvSpPr>
            <a:spLocks noGrp="1"/>
          </p:cNvSpPr>
          <p:nvPr>
            <p:ph type="sldNum" sz="quarter" idx="12"/>
          </p:nvPr>
        </p:nvSpPr>
        <p:spPr>
          <a:xfrm>
            <a:off x="499462" y="6247866"/>
            <a:ext cx="443582"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1"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371200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6"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9" name="Textplatzhalter 15"/>
          <p:cNvSpPr>
            <a:spLocks noGrp="1"/>
          </p:cNvSpPr>
          <p:nvPr>
            <p:ph type="body" sz="quarter" idx="11"/>
          </p:nvPr>
        </p:nvSpPr>
        <p:spPr>
          <a:xfrm>
            <a:off x="635000" y="2159000"/>
            <a:ext cx="109220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Foliennummernplatzhalter 4"/>
          <p:cNvSpPr>
            <a:spLocks noGrp="1"/>
          </p:cNvSpPr>
          <p:nvPr>
            <p:ph type="sldNum" sz="quarter" idx="12"/>
          </p:nvPr>
        </p:nvSpPr>
        <p:spPr>
          <a:xfrm>
            <a:off x="530198" y="6247866"/>
            <a:ext cx="412846"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3"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1125237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ext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347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15"/>
          <p:cNvSpPr>
            <a:spLocks noGrp="1"/>
          </p:cNvSpPr>
          <p:nvPr>
            <p:ph type="body" sz="quarter" idx="13"/>
          </p:nvPr>
        </p:nvSpPr>
        <p:spPr>
          <a:xfrm>
            <a:off x="64643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Foliennummernplatzhalter 4"/>
          <p:cNvSpPr>
            <a:spLocks noGrp="1"/>
          </p:cNvSpPr>
          <p:nvPr>
            <p:ph type="sldNum" sz="quarter" idx="12"/>
          </p:nvPr>
        </p:nvSpPr>
        <p:spPr>
          <a:xfrm>
            <a:off x="514830" y="6247866"/>
            <a:ext cx="42821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0"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2029225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8" name="Textplatzhalter 3"/>
          <p:cNvSpPr>
            <a:spLocks noGrp="1"/>
          </p:cNvSpPr>
          <p:nvPr>
            <p:ph type="body" sz="quarter" idx="14" hasCustomPrompt="1"/>
          </p:nvPr>
        </p:nvSpPr>
        <p:spPr>
          <a:xfrm>
            <a:off x="6946661" y="4920785"/>
            <a:ext cx="4617953"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9"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10" name="Textplatzhalter 15"/>
          <p:cNvSpPr>
            <a:spLocks noGrp="1"/>
          </p:cNvSpPr>
          <p:nvPr>
            <p:ph type="body" sz="quarter" idx="11"/>
          </p:nvPr>
        </p:nvSpPr>
        <p:spPr>
          <a:xfrm>
            <a:off x="635000" y="2158999"/>
            <a:ext cx="5105400" cy="3383845"/>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Bildplatzhalter 6"/>
          <p:cNvSpPr>
            <a:spLocks noGrp="1"/>
          </p:cNvSpPr>
          <p:nvPr>
            <p:ph type="pic" sz="quarter" idx="16"/>
          </p:nvPr>
        </p:nvSpPr>
        <p:spPr>
          <a:xfrm>
            <a:off x="6946661" y="2205883"/>
            <a:ext cx="4617953" cy="2571215"/>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14" name="Foliennummernplatzhalter 4"/>
          <p:cNvSpPr>
            <a:spLocks noGrp="1"/>
          </p:cNvSpPr>
          <p:nvPr>
            <p:ph type="sldNum" sz="quarter" idx="12"/>
          </p:nvPr>
        </p:nvSpPr>
        <p:spPr>
          <a:xfrm>
            <a:off x="522514" y="6247866"/>
            <a:ext cx="420530"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1337845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2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7" name="Bildplatzhalter 6"/>
          <p:cNvSpPr>
            <a:spLocks noGrp="1"/>
          </p:cNvSpPr>
          <p:nvPr>
            <p:ph type="pic" sz="quarter" idx="10"/>
          </p:nvPr>
        </p:nvSpPr>
        <p:spPr>
          <a:xfrm>
            <a:off x="6950075" y="2209800"/>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Bildplatzhalter 6"/>
          <p:cNvSpPr>
            <a:spLocks noGrp="1"/>
          </p:cNvSpPr>
          <p:nvPr>
            <p:ph type="pic" sz="quarter" idx="13"/>
          </p:nvPr>
        </p:nvSpPr>
        <p:spPr>
          <a:xfrm>
            <a:off x="6950075" y="3857625"/>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4" name="Textplatzhalter 3"/>
          <p:cNvSpPr>
            <a:spLocks noGrp="1"/>
          </p:cNvSpPr>
          <p:nvPr>
            <p:ph type="body" sz="quarter" idx="14" hasCustomPrompt="1"/>
          </p:nvPr>
        </p:nvSpPr>
        <p:spPr>
          <a:xfrm>
            <a:off x="9788525" y="2209800"/>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0" name="Textplatzhalter 3"/>
          <p:cNvSpPr>
            <a:spLocks noGrp="1"/>
          </p:cNvSpPr>
          <p:nvPr>
            <p:ph type="body" sz="quarter" idx="15" hasCustomPrompt="1"/>
          </p:nvPr>
        </p:nvSpPr>
        <p:spPr>
          <a:xfrm>
            <a:off x="9788524" y="3857625"/>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4" name="Foliennummernplatzhalter 4"/>
          <p:cNvSpPr>
            <a:spLocks noGrp="1"/>
          </p:cNvSpPr>
          <p:nvPr>
            <p:ph type="sldNum" sz="quarter" idx="12"/>
          </p:nvPr>
        </p:nvSpPr>
        <p:spPr>
          <a:xfrm>
            <a:off x="507146" y="6247866"/>
            <a:ext cx="435898"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1422041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p:spTree>
      <p:nvGrpSpPr>
        <p:cNvPr id="1" name=""/>
        <p:cNvGrpSpPr/>
        <p:nvPr/>
      </p:nvGrpSpPr>
      <p:grpSpPr>
        <a:xfrm>
          <a:off x="0" y="0"/>
          <a:ext cx="0" cy="0"/>
          <a:chOff x="0" y="0"/>
          <a:chExt cx="0" cy="0"/>
        </a:xfrm>
      </p:grpSpPr>
      <p:sp>
        <p:nvSpPr>
          <p:cNvPr id="13" name="Inhaltsplatzhalter 12"/>
          <p:cNvSpPr>
            <a:spLocks noGrp="1"/>
          </p:cNvSpPr>
          <p:nvPr>
            <p:ph sz="quarter" idx="13" hasCustomPrompt="1"/>
          </p:nvPr>
        </p:nvSpPr>
        <p:spPr>
          <a:xfrm>
            <a:off x="635000" y="2159419"/>
            <a:ext cx="5378940" cy="2982841"/>
          </a:xfrm>
        </p:spPr>
        <p:txBody>
          <a:bodyPr lIns="0" tIns="0" rIns="0" bIns="0"/>
          <a:lstStyle>
            <a:lvl1pPr marL="0" indent="0">
              <a:buNone/>
              <a:defRPr/>
            </a:lvl1pPr>
            <a:lvl2pPr marL="457200" indent="0">
              <a:buFont typeface="Arial" panose="020B0604020202020204" pitchFamily="34" charset="0"/>
              <a:buNone/>
              <a:defRPr/>
            </a:lvl2pPr>
            <a:lvl3pPr marL="914400" indent="0">
              <a:buNone/>
              <a:defRPr/>
            </a:lvl3pPr>
            <a:lvl4pPr marL="1371600" indent="0">
              <a:buNone/>
              <a:defRPr/>
            </a:lvl4pPr>
            <a:lvl5pPr marL="1828800" indent="0">
              <a:buNone/>
              <a:defRPr/>
            </a:lvl5pPr>
          </a:lstStyle>
          <a:p>
            <a:pPr lvl="0"/>
            <a:r>
              <a:rPr lang="de-DE" dirty="0"/>
              <a:t>Klicken Sie zum Einfügen eines Bildes oder einer Grafik bitte auf ein Symbol</a:t>
            </a:r>
          </a:p>
        </p:txBody>
      </p:sp>
      <p:sp>
        <p:nvSpPr>
          <p:cNvPr id="14" name="Inhaltsplatzhalter 12"/>
          <p:cNvSpPr>
            <a:spLocks noGrp="1"/>
          </p:cNvSpPr>
          <p:nvPr>
            <p:ph sz="quarter" idx="14" hasCustomPrompt="1"/>
          </p:nvPr>
        </p:nvSpPr>
        <p:spPr>
          <a:xfrm>
            <a:off x="6178059" y="2159419"/>
            <a:ext cx="5378940" cy="2982841"/>
          </a:xfrm>
        </p:spPr>
        <p:txBody>
          <a:bodyPr lIns="0" tIns="0" rIns="0" bIns="0"/>
          <a:lstStyle>
            <a:lvl1pPr marL="0" indent="0">
              <a:buFont typeface="Arial" panose="020B0604020202020204" pitchFamily="34" charset="0"/>
              <a:buNone/>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de-DE" dirty="0"/>
              <a:t>Klicken Sie zum Einfügen eines Bildes oder einer Grafik bitte auf ein Symbol</a:t>
            </a:r>
          </a:p>
        </p:txBody>
      </p:sp>
      <p:sp>
        <p:nvSpPr>
          <p:cNvPr id="7"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8" name="Textplatzhalter 3"/>
          <p:cNvSpPr>
            <a:spLocks noGrp="1"/>
          </p:cNvSpPr>
          <p:nvPr>
            <p:ph type="body" sz="quarter" idx="15" hasCustomPrompt="1"/>
          </p:nvPr>
        </p:nvSpPr>
        <p:spPr>
          <a:xfrm>
            <a:off x="635000"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1" name="Textplatzhalter 3"/>
          <p:cNvSpPr>
            <a:spLocks noGrp="1"/>
          </p:cNvSpPr>
          <p:nvPr>
            <p:ph type="body" sz="quarter" idx="16" hasCustomPrompt="1"/>
          </p:nvPr>
        </p:nvSpPr>
        <p:spPr>
          <a:xfrm>
            <a:off x="6178059"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6" name="Foliennummernplatzhalter 4"/>
          <p:cNvSpPr>
            <a:spLocks noGrp="1"/>
          </p:cNvSpPr>
          <p:nvPr>
            <p:ph type="sldNum" sz="quarter" idx="12"/>
          </p:nvPr>
        </p:nvSpPr>
        <p:spPr>
          <a:xfrm>
            <a:off x="491778" y="6247866"/>
            <a:ext cx="451266"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7"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198242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nhalte">
    <p:spTree>
      <p:nvGrpSpPr>
        <p:cNvPr id="1" name=""/>
        <p:cNvGrpSpPr/>
        <p:nvPr/>
      </p:nvGrpSpPr>
      <p:grpSpPr>
        <a:xfrm>
          <a:off x="0" y="0"/>
          <a:ext cx="0" cy="0"/>
          <a:chOff x="0" y="0"/>
          <a:chExt cx="0" cy="0"/>
        </a:xfrm>
      </p:grpSpPr>
      <p:sp>
        <p:nvSpPr>
          <p:cNvPr id="18" name="Inhaltsplatzhalter 12"/>
          <p:cNvSpPr>
            <a:spLocks noGrp="1"/>
          </p:cNvSpPr>
          <p:nvPr>
            <p:ph sz="quarter" idx="16" hasCustomPrompt="1"/>
          </p:nvPr>
        </p:nvSpPr>
        <p:spPr>
          <a:xfrm>
            <a:off x="639153" y="2159418"/>
            <a:ext cx="3532971" cy="1963213"/>
          </a:xfrm>
        </p:spPr>
        <p:txBody>
          <a:bodyPr lIns="0" tIns="0" rIns="0" bIns="0">
            <a:normAutofit/>
          </a:bodyPr>
          <a:lstStyle>
            <a:lvl1pPr marL="0" indent="0">
              <a:buFont typeface="Arial" panose="020B0604020202020204" pitchFamily="34" charset="0"/>
              <a:buNone/>
              <a:defRPr sz="1800" baseline="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19" name="Inhaltsplatzhalter 12"/>
          <p:cNvSpPr>
            <a:spLocks noGrp="1"/>
          </p:cNvSpPr>
          <p:nvPr>
            <p:ph sz="quarter" idx="17" hasCustomPrompt="1"/>
          </p:nvPr>
        </p:nvSpPr>
        <p:spPr>
          <a:xfrm>
            <a:off x="4330818"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20" name="Inhaltsplatzhalter 12"/>
          <p:cNvSpPr>
            <a:spLocks noGrp="1"/>
          </p:cNvSpPr>
          <p:nvPr>
            <p:ph sz="quarter" idx="18" hasCustomPrompt="1"/>
          </p:nvPr>
        </p:nvSpPr>
        <p:spPr>
          <a:xfrm>
            <a:off x="8022483"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9"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8" name="Textplatzhalter 3"/>
          <p:cNvSpPr>
            <a:spLocks noGrp="1"/>
          </p:cNvSpPr>
          <p:nvPr>
            <p:ph type="body" sz="quarter" idx="15" hasCustomPrompt="1"/>
          </p:nvPr>
        </p:nvSpPr>
        <p:spPr>
          <a:xfrm>
            <a:off x="635000" y="4305487"/>
            <a:ext cx="3537124"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0" name="Textplatzhalter 3"/>
          <p:cNvSpPr>
            <a:spLocks noGrp="1"/>
          </p:cNvSpPr>
          <p:nvPr>
            <p:ph type="body" sz="quarter" idx="19" hasCustomPrompt="1"/>
          </p:nvPr>
        </p:nvSpPr>
        <p:spPr>
          <a:xfrm>
            <a:off x="4330817" y="4305487"/>
            <a:ext cx="3532971"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1" name="Textplatzhalter 3"/>
          <p:cNvSpPr>
            <a:spLocks noGrp="1"/>
          </p:cNvSpPr>
          <p:nvPr>
            <p:ph type="body" sz="quarter" idx="20" hasCustomPrompt="1"/>
          </p:nvPr>
        </p:nvSpPr>
        <p:spPr>
          <a:xfrm>
            <a:off x="8022483" y="4305487"/>
            <a:ext cx="3532972"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4" name="Foliennummernplatzhalter 4"/>
          <p:cNvSpPr>
            <a:spLocks noGrp="1"/>
          </p:cNvSpPr>
          <p:nvPr>
            <p:ph type="sldNum" sz="quarter" idx="12"/>
          </p:nvPr>
        </p:nvSpPr>
        <p:spPr>
          <a:xfrm>
            <a:off x="507146" y="6247866"/>
            <a:ext cx="435898"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TITEL DER PRÄSENTATION </a:t>
            </a:r>
            <a:r>
              <a:rPr lang="de-DE" dirty="0"/>
              <a:t>| NAME AUTOR*IN</a:t>
            </a:r>
          </a:p>
        </p:txBody>
      </p:sp>
    </p:spTree>
    <p:extLst>
      <p:ext uri="{BB962C8B-B14F-4D97-AF65-F5344CB8AC3E}">
        <p14:creationId xmlns:p14="http://schemas.microsoft.com/office/powerpoint/2010/main" val="266853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7" name="Bildplatzhalter 6"/>
          <p:cNvSpPr>
            <a:spLocks noGrp="1"/>
          </p:cNvSpPr>
          <p:nvPr>
            <p:ph type="pic" sz="quarter" idx="10"/>
          </p:nvPr>
        </p:nvSpPr>
        <p:spPr>
          <a:xfrm>
            <a:off x="0" y="0"/>
            <a:ext cx="12192000" cy="6858000"/>
          </a:xfrm>
        </p:spPr>
        <p:txBody>
          <a:bodyPr/>
          <a:lstStyle>
            <a:lvl1pPr marL="0" indent="0">
              <a:buNone/>
              <a:defRPr/>
            </a:lvl1pPr>
          </a:lstStyle>
          <a:p>
            <a:r>
              <a:rPr lang="de-DE"/>
              <a:t>Bild durch Klicken auf Symbol hinzufügen</a:t>
            </a:r>
            <a:endParaRPr lang="de-DE" dirty="0"/>
          </a:p>
        </p:txBody>
      </p:sp>
    </p:spTree>
    <p:extLst>
      <p:ext uri="{BB962C8B-B14F-4D97-AF65-F5344CB8AC3E}">
        <p14:creationId xmlns:p14="http://schemas.microsoft.com/office/powerpoint/2010/main" val="3376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0" tIns="0" rIns="0" bIns="0" rtlCol="0" anchor="t">
            <a:normAutofit/>
          </a:bodyPr>
          <a:lstStyle/>
          <a:p>
            <a:r>
              <a:rPr lang="de-DE" dirty="0"/>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latin typeface="Arial" panose="020B0604020202020204" pitchFamily="34" charset="0"/>
                <a:cs typeface="Arial" panose="020B0604020202020204" pitchFamily="34" charset="0"/>
              </a:defRPr>
            </a:lvl1pPr>
          </a:lstStyle>
          <a:p>
            <a:fld id="{5AFAC29F-7DD4-4879-A4CC-E50EE7D35984}" type="datetime1">
              <a:rPr lang="de-DE" smtClean="0"/>
              <a:pPr/>
              <a:t>08.04.2025</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de-DE" sz="1600">
                <a:latin typeface="Arial" panose="020B0604020202020204" pitchFamily="34" charset="0"/>
                <a:cs typeface="Arial" panose="020B0604020202020204" pitchFamily="34" charset="0"/>
              </a:defRPr>
            </a:lvl1pPr>
          </a:lstStyle>
          <a:p>
            <a:endParaRPr lang="de-DE" dirty="0"/>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de-DE" sz="1600" smtClean="0">
                <a:latin typeface="Arial" panose="020B0604020202020204" pitchFamily="34" charset="0"/>
                <a:cs typeface="Arial" panose="020B0604020202020204" pitchFamily="34" charset="0"/>
              </a:defRPr>
            </a:lvl1pPr>
          </a:lstStyle>
          <a:p>
            <a:fld id="{DD7C4DC1-7D02-4994-BD54-74988B047B41}" type="slidenum">
              <a:rPr lang="de-DE" smtClean="0"/>
              <a:pPr/>
              <a:t>‹Nr.›</a:t>
            </a:fld>
            <a:endParaRPr lang="de-DE"/>
          </a:p>
        </p:txBody>
      </p:sp>
      <p:sp>
        <p:nvSpPr>
          <p:cNvPr id="7" name="Rechteck 6"/>
          <p:cNvSpPr/>
          <p:nvPr userDrawn="1"/>
        </p:nvSpPr>
        <p:spPr>
          <a:xfrm>
            <a:off x="-1" y="-1"/>
            <a:ext cx="12192001" cy="68580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49020969"/>
      </p:ext>
    </p:extLst>
  </p:cSld>
  <p:clrMap bg1="lt1" tx1="dk1" bg2="lt2" tx2="dk2" accent1="accent1" accent2="accent2" accent3="accent3" accent4="accent4" accent5="accent5" accent6="accent6" hlink="hlink" folHlink="folHlink"/>
  <p:sldLayoutIdLst>
    <p:sldLayoutId id="2147483660" r:id="rId1"/>
    <p:sldLayoutId id="2147483655" r:id="rId2"/>
    <p:sldLayoutId id="2147483654" r:id="rId3"/>
    <p:sldLayoutId id="2147483662" r:id="rId4"/>
    <p:sldLayoutId id="2147483656" r:id="rId5"/>
    <p:sldLayoutId id="2147483661" r:id="rId6"/>
    <p:sldLayoutId id="2147483658" r:id="rId7"/>
    <p:sldLayoutId id="2147483659" r:id="rId8"/>
    <p:sldLayoutId id="2147483657" r:id="rId9"/>
  </p:sldLayoutIdLst>
  <p:hf hdr="0" dt="0"/>
  <p:txStyles>
    <p:titleStyle>
      <a:lvl1pPr algn="l" defTabSz="914400" rtl="0" eaLnBrk="1" latinLnBrk="0" hangingPunct="1">
        <a:lnSpc>
          <a:spcPct val="90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hyperlink" Target="https://creativecommons.org/licenses/by-sa/4.0/deed.en" TargetMode="External"/><Relationship Id="rId5" Type="http://schemas.openxmlformats.org/officeDocument/2006/relationships/hyperlink" Target="http://fox.leuphana.de/portal/de/projects/studienpfad-fur-den-beruf-als-kommunaler-klimamanagerin(37a2dc01-0fe9-4f8f-99c3-53dcd44b0950).html" TargetMode="External"/><Relationship Id="rId4" Type="http://schemas.openxmlformats.org/officeDocument/2006/relationships/hyperlink" Target="https://creativecommons.org/licenses/by-sa/4.0/legalcode.de"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hyperlink" Target="https://creativecommons.org/licenses/by-sa/4.0/legalcode.de" TargetMode="External"/><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s://www.nabu.de/umwelt-und-ressourcen/oekologisch-leben/balkon-und-garten/grundlagen/planung/32315.html" TargetMode="External"/><Relationship Id="rId7"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creativecommons.org/licenses/by-sa/4.0/legalcode.de" TargetMode="External"/><Relationship Id="rId4" Type="http://schemas.openxmlformats.org/officeDocument/2006/relationships/hyperlink" Target="https://www.mw.niedersachsen.de/startseite/service/themen_im_fokus/schottergarten/informationen-zu-schotterflachen-in-niedersachsen-222799.html" TargetMode="External"/><Relationship Id="rId9" Type="http://schemas.openxmlformats.org/officeDocument/2006/relationships/image" Target="../media/image18.jpe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png"/><Relationship Id="rId7" Type="http://schemas.openxmlformats.org/officeDocument/2006/relationships/hyperlink" Target="https://www.umweltbundesamt.de/monitoring-zur-das/handlungsfelder/bauwesen/bau-r-2/indikator" TargetMode="External"/><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hyperlink" Target="https://www.nabu.de/umwelt-und-ressourcen/oekologisch-leben/balkon-und-garten/grundlagen/dach-wand/00571.html" TargetMode="External"/><Relationship Id="rId9" Type="http://schemas.openxmlformats.org/officeDocument/2006/relationships/image" Target="../media/image11.svg"/></Relationships>
</file>

<file path=ppt/slides/_rels/slide1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20.jpeg"/><Relationship Id="rId7" Type="http://schemas.openxmlformats.org/officeDocument/2006/relationships/image" Target="../media/image12.png"/><Relationship Id="rId2" Type="http://schemas.openxmlformats.org/officeDocument/2006/relationships/image" Target="../media/image19.jpeg"/><Relationship Id="rId1" Type="http://schemas.openxmlformats.org/officeDocument/2006/relationships/slideLayout" Target="../slideLayouts/slideLayout5.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hyperlink" Target="https://networks-group.de/de/networks-4/infokarten.html"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hyperlink" Target="https://creativecommons.org/licenses/by-sa/4.0/legalcode.de" TargetMode="External"/><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hyperlink" Target="https://steb-koeln.de/Redaktionell/ABLAGE/Downloads/Brosch%C3%BCren-Ver%C3%B6ffentlichungen/Geb%C3%A4udeschutz/MURIEL-Multifunktionale-Retentionsfl%C3%A4chen.pdf" TargetMode="External"/><Relationship Id="rId5" Type="http://schemas.openxmlformats.org/officeDocument/2006/relationships/hyperlink" Target="https://www.umweltbundesamt.de/themen/klima-energie/klimafolgen-anpassung/werkzeuge-der-anpassung/tatenbank/muriel-multifunktionale-retentionsflaechen-von-der" TargetMode="External"/><Relationship Id="rId10" Type="http://schemas.openxmlformats.org/officeDocument/2006/relationships/image" Target="../media/image15.svg"/><Relationship Id="rId4" Type="http://schemas.openxmlformats.org/officeDocument/2006/relationships/image" Target="../media/image3.png"/><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8" Type="http://schemas.openxmlformats.org/officeDocument/2006/relationships/hyperlink" Target="https://www.igb.fraunhofer.de/de/forschung/wasser-abwasser/wassermanagement/blau-gruene-infrastrukturen.html" TargetMode="External"/><Relationship Id="rId3" Type="http://schemas.openxmlformats.org/officeDocument/2006/relationships/image" Target="../media/image3.png"/><Relationship Id="rId7" Type="http://schemas.openxmlformats.org/officeDocument/2006/relationships/hyperlink" Target="https://www.gartenleistungen.de/reallabore/mobile-blau-gr%C3%BCne-infrastruktur/" TargetMode="External"/><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 Id="rId6" Type="http://schemas.openxmlformats.org/officeDocument/2006/relationships/hyperlink" Target="https://stadtmanufaktur.info/reallabore/mobile-blau-gruene-infrastruktur-bgi/" TargetMode="External"/><Relationship Id="rId5" Type="http://schemas.openxmlformats.org/officeDocument/2006/relationships/hyperlink" Target="https://stadtundgruen.de/artikel/versoehnung-mit-der-ahr-fluss-19604" TargetMode="External"/><Relationship Id="rId10" Type="http://schemas.openxmlformats.org/officeDocument/2006/relationships/image" Target="../media/image13.svg"/><Relationship Id="rId4" Type="http://schemas.openxmlformats.org/officeDocument/2006/relationships/hyperlink" Target="https://www.ufz.de/leipzigerblaugruen/" TargetMode="External"/><Relationship Id="rId9"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hyperlink" Target="https://www.gesetze-im-internet.de/rog_2008/__2.html" TargetMode="External"/><Relationship Id="rId7" Type="http://schemas.openxmlformats.org/officeDocument/2006/relationships/image" Target="../media/image8.sv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hyperlink" Target="https://www.arl-net.de/system/files/media-shop/pdf/e-paper_der_arl_nr9.pdf" TargetMode="External"/><Relationship Id="rId4" Type="http://schemas.openxmlformats.org/officeDocument/2006/relationships/hyperlink" Target="https://www.arl-net.de/system/files/media-shop/pdf/HWB%202018/Klimaanpassung.pdf"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gesetze-im-internet.de/bbaug/__9.html"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3.sv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image" Target="../media/image21.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creativecommons.org/licenses/by-sa/4.0/legalcode.de" TargetMode="External"/><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sustil.web.leuphana.de/projekt/" TargetMode="External"/><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creativecommons.org/licenses/by-sa/4.0/legalcode.de" TargetMode="External"/><Relationship Id="rId7" Type="http://schemas.openxmlformats.org/officeDocument/2006/relationships/hyperlink" Target="tps://www.leuphana.de/institute/csm/noekonomie-hoerisch/studikommklima.html"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fox.leuphana.de/portal/de/projects/studienpfad-fur-den-beruf-als-kommunaler-klimamanagerin(37a2dc01-0fe9-4f8f-99c3-53dcd44b0950).html" TargetMode="External"/><Relationship Id="rId5" Type="http://schemas.openxmlformats.org/officeDocument/2006/relationships/image" Target="../media/image23.png"/><Relationship Id="rId10" Type="http://schemas.openxmlformats.org/officeDocument/2006/relationships/hyperlink" Target="https://www.landkreis-lueneburg.de/_Resources/Persistent/8/c/9/b/8c9be86ec6c6072c45bd781473411431bfa918d5/Manual_Blau-Gruene%20%20Infrastruktur_StudiKommKlima.pdf" TargetMode="External"/><Relationship Id="rId4" Type="http://schemas.openxmlformats.org/officeDocument/2006/relationships/image" Target="../media/image3.png"/><Relationship Id="rId9" Type="http://schemas.openxmlformats.org/officeDocument/2006/relationships/image" Target="../media/image8.svg"/></Relationships>
</file>

<file path=ppt/slides/_rels/slide2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hyperlink" Target="https://creativecommons.org/licenses/by-sa/4.0/legalcode.de" TargetMode="External"/><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hyperlink" Target="tps://www.leuphana.de/institute/csm/noekonomie-hoerisch/studikommklima.html" TargetMode="External"/><Relationship Id="rId11" Type="http://schemas.openxmlformats.org/officeDocument/2006/relationships/image" Target="../media/image25.png"/><Relationship Id="rId5" Type="http://schemas.openxmlformats.org/officeDocument/2006/relationships/hyperlink" Target="http://fox.leuphana.de/portal/de/projects/studienpfad-fur-den-beruf-als-kommunaler-klimamanagerin(37a2dc01-0fe9-4f8f-99c3-53dcd44b0950).html" TargetMode="External"/><Relationship Id="rId10" Type="http://schemas.openxmlformats.org/officeDocument/2006/relationships/image" Target="../media/image24.png"/><Relationship Id="rId4" Type="http://schemas.openxmlformats.org/officeDocument/2006/relationships/image" Target="../media/image3.png"/><Relationship Id="rId9" Type="http://schemas.openxmlformats.org/officeDocument/2006/relationships/hyperlink" Target="https://www.landkreis-lueneburg.de/_Resources/Persistent/8/c/9/b/8c9be86ec6c6072c45bd781473411431bfa918d5/Manual_Blau-Gruene%20%20Infrastruktur_StudiKommKlima.pdf"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5.svg"/><Relationship Id="rId3" Type="http://schemas.openxmlformats.org/officeDocument/2006/relationships/hyperlink" Target="https://www.umweltbundesamt.de/themen/klima-energie/klimafolgen-anpassung/werkzeuge-der-anpassung/tatenbank" TargetMode="External"/><Relationship Id="rId7" Type="http://schemas.openxmlformats.org/officeDocument/2006/relationships/image" Target="../media/image3.png"/><Relationship Id="rId12"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s://creativecommons.org/licenses/by-sa/4.0/legalcode.de" TargetMode="External"/><Relationship Id="rId11" Type="http://schemas.openxmlformats.org/officeDocument/2006/relationships/hyperlink" Target="https://www.klima-werk.de/visionblau-gruen/stadtwasser/utopien-im-stadtwandel" TargetMode="External"/><Relationship Id="rId5" Type="http://schemas.openxmlformats.org/officeDocument/2006/relationships/hyperlink" Target="https://climate-adapt.eea.europa.eu/" TargetMode="External"/><Relationship Id="rId10" Type="http://schemas.openxmlformats.org/officeDocument/2006/relationships/hyperlink" Target="https://realutopien.info/zukunftsbilder-2045/" TargetMode="External"/><Relationship Id="rId4" Type="http://schemas.openxmlformats.org/officeDocument/2006/relationships/hyperlink" Target="https://www.hlnug.de/themen/klimawandel-und-anpassung/projekte/klimprax-stadtgruen/online-tool" TargetMode="External"/><Relationship Id="rId9" Type="http://schemas.openxmlformats.org/officeDocument/2006/relationships/image" Target="../media/image8.svg"/></Relationships>
</file>

<file path=ppt/slides/_rels/slide23.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hyperlink" Target="https://sustil.web.leuphana.d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sustil.web.leuphana.de/sustil/projektergebnisse/blue-green-infrastructure-in-bleckede/" TargetMode="Externa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hyperlink" Target="https://www.climate-service-center.de/imperia/md/content/csc/report34.pdf" TargetMode="Externa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sv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27.sv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 Id="rId5" Type="http://schemas.openxmlformats.org/officeDocument/2006/relationships/image" Target="../media/image13.sv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www.arl-net.de/system/files/media-shop/pdf/HWB%202018/Klimaanpassung.pdf" TargetMode="External"/><Relationship Id="rId7" Type="http://schemas.openxmlformats.org/officeDocument/2006/relationships/hyperlink" Target="https://backend.repository.difu.de/server/api/core/bitstreams/b4c09613-728c-4ad3-9957-cfd0fe0a6cfd/content"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hyperlink" Target="https://mediatum.ub.tum.de/doc/1638459/1638459.pdf" TargetMode="External"/><Relationship Id="rId11" Type="http://schemas.openxmlformats.org/officeDocument/2006/relationships/image" Target="../media/image3.png"/><Relationship Id="rId5" Type="http://schemas.openxmlformats.org/officeDocument/2006/relationships/hyperlink" Target="https://www.climate-service-center.de/imperia/md/content/csc/report34.pdf" TargetMode="External"/><Relationship Id="rId10" Type="http://schemas.openxmlformats.org/officeDocument/2006/relationships/hyperlink" Target="https://creativecommons.org/licenses/by-sa/4.0/legalcode.de" TargetMode="External"/><Relationship Id="rId4" Type="http://schemas.openxmlformats.org/officeDocument/2006/relationships/hyperlink" Target="https://www.arl-net.de/system/files/media-shop/pdf/e-paper_der_arl_nr9.pdf" TargetMode="External"/><Relationship Id="rId9" Type="http://schemas.openxmlformats.org/officeDocument/2006/relationships/image" Target="../media/image8.svg"/></Relationships>
</file>

<file path=ppt/slides/_rels/slide29.xml.rels><?xml version="1.0" encoding="UTF-8" standalone="yes"?>
<Relationships xmlns="http://schemas.openxmlformats.org/package/2006/relationships"><Relationship Id="rId3" Type="http://schemas.openxmlformats.org/officeDocument/2006/relationships/hyperlink" Target="https://www.landkreis-lueneburg.de/_Resources/Persistent/4/1/0/6/4106d546bef9d5d7f56321167512e5ded3265b5d/Nachschlagewerk_Landkreis_Bleckede-AG_ohne%20Wasserzeichen.pdf" TargetMode="External"/><Relationship Id="rId2" Type="http://schemas.openxmlformats.org/officeDocument/2006/relationships/hyperlink" Target="https://mediatum.ub.tum.de/doc/1638459/1638459.pdf" TargetMode="Externa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creativecommons.org/licenses/by-sa/4.0/legalcode.de" TargetMode="External"/><Relationship Id="rId4" Type="http://schemas.openxmlformats.org/officeDocument/2006/relationships/hyperlink" Target="https://www.landkreis-lueneburg.de/_Resources/Persistent/8/c/9/b/8c9be86ec6c6072c45bd781473411431bfa918d5/Manual_Blau-Gruene%20%20Infrastruktur_StudiKommKlima.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creativecommons.org/licenses/by-sa/4.0/legalcode.de" TargetMode="External"/><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s://sustil.web.leuphana.de/projekt/" TargetMode="External"/><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hyperlink" Target="https://backend.repository.difu.de/server/api/core/bitstreams/b4c09613-728c-4ad3-9957-cfd0fe0a6cfd/content" TargetMode="Externa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s://mediatum.ub.tum.de/doc/1638459/1638459.pdf" TargetMode="External"/><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dwd.de/DE/leistungen/catrare/catrare.html" TargetMode="External"/><Relationship Id="rId3" Type="http://schemas.openxmlformats.org/officeDocument/2006/relationships/hyperlink" Target="https://www.umwelt.niedersachsen.de/startseite/themen/wasser/hochwasser_kustenschutz/starkregen/starkregen-233672.html" TargetMode="External"/><Relationship Id="rId7" Type="http://schemas.openxmlformats.org/officeDocument/2006/relationships/hyperlink" Target="https://zentrum-klimaanpassung.de/wissen-klimaanpassung/klimawissen/starkregen/special-starkrege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dkkv.org/themenseiten/starkregen/" TargetMode="External"/><Relationship Id="rId11" Type="http://schemas.openxmlformats.org/officeDocument/2006/relationships/hyperlink" Target="https://www.landkreis-cuxhaven.de/Themenbereiche/Natur/Starkregen-" TargetMode="External"/><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hyperlink" Target="https://creativecommons.org/licenses/by-sa/4.0/legalcode.de" TargetMode="Externa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hyperlink" Target="http://fox.leuphana.de/portal/de/projects/studienpfad-fur-den-beruf-als-kommunaler-klimamanagerin(37a2dc01-0fe9-4f8f-99c3-53dcd44b0950).html" TargetMode="External"/><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reativecommons.org/licenses/by-sa/4.0/legalcode.de" TargetMode="External"/><Relationship Id="rId10" Type="http://schemas.openxmlformats.org/officeDocument/2006/relationships/hyperlink" Target="https://www.landkreis-lueneburg.de/_Resources/Persistent/4/1/0/6/4106d546bef9d5d7f56321167512e5ded3265b5d/Nachschlagewerk_Landkreis_Bleckede-AG_ohne%20Wasserzeichen.pdf" TargetMode="External"/><Relationship Id="rId4" Type="http://schemas.openxmlformats.org/officeDocument/2006/relationships/hyperlink" Target="tps://www.leuphana.de/institute/csm/noekonomie-hoerisch/studikommklima.html" TargetMode="External"/><Relationship Id="rId9"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11.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hyperlink" Target="https://www.dwd.de/DE/klimaumwelt/klimaforschung/klimawirk/stadtpl/projekt_waermeinseln/projekt_waermeinseln_node.html"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3F22E07A-9183-4E5E-8912-F4CFD1CF7E3F}"/>
              </a:ext>
            </a:extLst>
          </p:cNvPr>
          <p:cNvPicPr>
            <a:picLocks noChangeAspect="1"/>
          </p:cNvPicPr>
          <p:nvPr/>
        </p:nvPicPr>
        <p:blipFill rotWithShape="1">
          <a:blip r:embed="rId2">
            <a:extLst>
              <a:ext uri="{28A0092B-C50C-407E-A947-70E740481C1C}">
                <a14:useLocalDpi xmlns:a14="http://schemas.microsoft.com/office/drawing/2010/main" val="0"/>
              </a:ext>
            </a:extLst>
          </a:blip>
          <a:srcRect t="22499" b="34299"/>
          <a:stretch/>
        </p:blipFill>
        <p:spPr>
          <a:xfrm>
            <a:off x="206" y="1679623"/>
            <a:ext cx="12172373" cy="3505767"/>
          </a:xfrm>
          <a:prstGeom prst="rect">
            <a:avLst/>
          </a:prstGeom>
        </p:spPr>
      </p:pic>
      <p:sp>
        <p:nvSpPr>
          <p:cNvPr id="10" name="Textplatzhalter 5">
            <a:extLst>
              <a:ext uri="{FF2B5EF4-FFF2-40B4-BE49-F238E27FC236}">
                <a16:creationId xmlns:a16="http://schemas.microsoft.com/office/drawing/2014/main" id="{32E71B32-3A6B-9F1A-4436-466BD9648A86}"/>
              </a:ext>
            </a:extLst>
          </p:cNvPr>
          <p:cNvSpPr>
            <a:spLocks noGrp="1"/>
          </p:cNvSpPr>
          <p:nvPr/>
        </p:nvSpPr>
        <p:spPr>
          <a:xfrm>
            <a:off x="6413127" y="5253582"/>
            <a:ext cx="5707877"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„Grüner Campus_3“ von Leuphana/Marvin </a:t>
            </a:r>
            <a:r>
              <a:rPr lang="de-DE" sz="1400" dirty="0" err="1">
                <a:solidFill>
                  <a:schemeClr val="tx1"/>
                </a:solidFill>
              </a:rPr>
              <a:t>Sokolis</a:t>
            </a:r>
            <a:r>
              <a:rPr lang="de-DE" sz="1400" dirty="0">
                <a:solidFill>
                  <a:schemeClr val="tx1"/>
                </a:solidFill>
              </a:rPr>
              <a:t>. Zugriff am 07.02.2025.</a:t>
            </a:r>
          </a:p>
        </p:txBody>
      </p:sp>
      <p:sp>
        <p:nvSpPr>
          <p:cNvPr id="2" name="Textfeld 1"/>
          <p:cNvSpPr txBox="1"/>
          <p:nvPr/>
        </p:nvSpPr>
        <p:spPr>
          <a:xfrm>
            <a:off x="148082" y="433845"/>
            <a:ext cx="10467930" cy="1092607"/>
          </a:xfrm>
          <a:prstGeom prst="rect">
            <a:avLst/>
          </a:prstGeom>
          <a:noFill/>
        </p:spPr>
        <p:txBody>
          <a:bodyPr wrap="none" rtlCol="0">
            <a:spAutoFit/>
          </a:bodyPr>
          <a:lstStyle/>
          <a:p>
            <a:pPr>
              <a:lnSpc>
                <a:spcPts val="3900"/>
              </a:lnSpc>
            </a:pPr>
            <a:r>
              <a:rPr lang="de-DE" sz="2000" dirty="0">
                <a:latin typeface="Arial" panose="020B0604020202020204" pitchFamily="34" charset="0"/>
                <a:cs typeface="Arial" panose="020B0604020202020204" pitchFamily="34" charset="0"/>
              </a:rPr>
              <a:t>SPEZIFISCHE THEMEN DER KOMMUNALEN KLIMAWANDELANPASSUNG</a:t>
            </a:r>
          </a:p>
          <a:p>
            <a:pPr>
              <a:lnSpc>
                <a:spcPts val="3900"/>
              </a:lnSpc>
            </a:pPr>
            <a:r>
              <a:rPr lang="de-DE" sz="4000" b="1" dirty="0">
                <a:latin typeface="Arial" panose="020B0604020202020204" pitchFamily="34" charset="0"/>
                <a:cs typeface="Arial" panose="020B0604020202020204" pitchFamily="34" charset="0"/>
              </a:rPr>
              <a:t>T6: BLAU-GRÜNE INFRASTRUKTUR (BGI)</a:t>
            </a:r>
          </a:p>
        </p:txBody>
      </p:sp>
      <p:pic>
        <p:nvPicPr>
          <p:cNvPr id="4" name="Grafik 3">
            <a:extLst>
              <a:ext uri="{FF2B5EF4-FFF2-40B4-BE49-F238E27FC236}">
                <a16:creationId xmlns:a16="http://schemas.microsoft.com/office/drawing/2014/main" id="{3F9FA91D-B1A4-E645-E15A-D931641F2B31}"/>
              </a:ext>
            </a:extLst>
          </p:cNvPr>
          <p:cNvPicPr>
            <a:picLocks noChangeAspect="1"/>
          </p:cNvPicPr>
          <p:nvPr/>
        </p:nvPicPr>
        <p:blipFill rotWithShape="1">
          <a:blip r:embed="rId3">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5" name="Rechteck 4">
            <a:extLst>
              <a:ext uri="{FF2B5EF4-FFF2-40B4-BE49-F238E27FC236}">
                <a16:creationId xmlns:a16="http://schemas.microsoft.com/office/drawing/2014/main" id="{A84E40E5-272D-79AE-2525-8FEB6DC934A0}"/>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4">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5">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5">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6">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12" name="Grafik 11">
            <a:extLst>
              <a:ext uri="{FF2B5EF4-FFF2-40B4-BE49-F238E27FC236}">
                <a16:creationId xmlns:a16="http://schemas.microsoft.com/office/drawing/2014/main" id="{34FCE04A-68E0-198E-82E9-DE4CCDDAD99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3" name="Grafik 12">
            <a:extLst>
              <a:ext uri="{FF2B5EF4-FFF2-40B4-BE49-F238E27FC236}">
                <a16:creationId xmlns:a16="http://schemas.microsoft.com/office/drawing/2014/main" id="{BD4D8883-048C-19F7-DCDF-AF36651F9C3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4" name="Textplatzhalter 4">
            <a:extLst>
              <a:ext uri="{FF2B5EF4-FFF2-40B4-BE49-F238E27FC236}">
                <a16:creationId xmlns:a16="http://schemas.microsoft.com/office/drawing/2014/main" id="{E03A5DC4-50E4-B504-BA41-EDC22FD436A7}"/>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2910836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429C978B-398F-C1D0-79AE-D18B60B79371}"/>
            </a:ext>
          </a:extLst>
        </p:cNvPr>
        <p:cNvGrpSpPr/>
        <p:nvPr/>
      </p:nvGrpSpPr>
      <p:grpSpPr bwMode="auto">
        <a:xfrm>
          <a:off x="0" y="0"/>
          <a:ext cx="0" cy="0"/>
          <a:chOff x="0" y="0"/>
          <a:chExt cx="0" cy="0"/>
        </a:xfrm>
      </p:grpSpPr>
      <p:sp>
        <p:nvSpPr>
          <p:cNvPr id="2" name="Slide Number Placeholder 1">
            <a:extLst>
              <a:ext uri="{FF2B5EF4-FFF2-40B4-BE49-F238E27FC236}">
                <a16:creationId xmlns:a16="http://schemas.microsoft.com/office/drawing/2014/main" id="{F22351C6-A32F-C10E-F62A-F6A97A521BB9}"/>
              </a:ext>
            </a:extLst>
          </p:cNvPr>
          <p:cNvSpPr>
            <a:spLocks noGrp="1"/>
          </p:cNvSpPr>
          <p:nvPr>
            <p:ph type="sldNum" sz="quarter" idx="12"/>
          </p:nvPr>
        </p:nvSpPr>
        <p:spPr bwMode="auto"/>
        <p:txBody>
          <a:bodyPr/>
          <a:lstStyle/>
          <a:p>
            <a:pPr>
              <a:defRPr/>
            </a:pPr>
            <a:fld id="{DD7C4DC1-7D02-4994-BD54-74988B047B41}" type="slidenum">
              <a:rPr lang="de-DE" sz="1600" b="1">
                <a:latin typeface="Arial"/>
                <a:cs typeface="Arial"/>
              </a:rPr>
              <a:t>10</a:t>
            </a:fld>
            <a:endParaRPr lang="de-DE" sz="1600">
              <a:latin typeface="Arial"/>
              <a:cs typeface="Arial"/>
            </a:endParaRPr>
          </a:p>
        </p:txBody>
      </p:sp>
      <p:sp>
        <p:nvSpPr>
          <p:cNvPr id="3" name="Footer Placeholder 2">
            <a:extLst>
              <a:ext uri="{FF2B5EF4-FFF2-40B4-BE49-F238E27FC236}">
                <a16:creationId xmlns:a16="http://schemas.microsoft.com/office/drawing/2014/main" id="{AA4A6D9F-B81F-7D21-6363-8381D0F76066}"/>
              </a:ext>
            </a:extLst>
          </p:cNvPr>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7" name="Titel 2">
            <a:extLst>
              <a:ext uri="{FF2B5EF4-FFF2-40B4-BE49-F238E27FC236}">
                <a16:creationId xmlns:a16="http://schemas.microsoft.com/office/drawing/2014/main" id="{853095CF-5678-ADB4-0FD1-11C358F87AB2}"/>
              </a:ext>
            </a:extLst>
          </p:cNvPr>
          <p:cNvSpPr txBox="1"/>
          <p:nvPr/>
        </p:nvSpPr>
        <p:spPr bwMode="auto">
          <a:xfrm>
            <a:off x="499462" y="599512"/>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Vorteile BGI - Arbeitsphase</a:t>
            </a:r>
            <a:endParaRPr dirty="0"/>
          </a:p>
        </p:txBody>
      </p:sp>
      <p:sp>
        <p:nvSpPr>
          <p:cNvPr id="4" name="Textfeld 3">
            <a:extLst>
              <a:ext uri="{FF2B5EF4-FFF2-40B4-BE49-F238E27FC236}">
                <a16:creationId xmlns:a16="http://schemas.microsoft.com/office/drawing/2014/main" id="{A48294D4-B4DF-F572-35D6-75F64D68F220}"/>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ABD0A638-A8CB-4862-BDA7-8DFAD8169507}"/>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9" name="Grafik 8" descr="Gruppenbrainstorming mit einfarbiger Füllung">
            <a:extLst>
              <a:ext uri="{FF2B5EF4-FFF2-40B4-BE49-F238E27FC236}">
                <a16:creationId xmlns:a16="http://schemas.microsoft.com/office/drawing/2014/main" id="{53DBC88B-600A-95F7-42F2-794719EED34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365200">
            <a:off x="9720391" y="192983"/>
            <a:ext cx="1440000" cy="1440000"/>
          </a:xfrm>
          <a:prstGeom prst="rect">
            <a:avLst/>
          </a:prstGeom>
        </p:spPr>
      </p:pic>
      <p:sp>
        <p:nvSpPr>
          <p:cNvPr id="10" name="Sprechblase: rechteckig 7">
            <a:extLst>
              <a:ext uri="{FF2B5EF4-FFF2-40B4-BE49-F238E27FC236}">
                <a16:creationId xmlns:a16="http://schemas.microsoft.com/office/drawing/2014/main" id="{5C9536B5-49AB-D98C-557B-FA4447E39E5D}"/>
              </a:ext>
            </a:extLst>
          </p:cNvPr>
          <p:cNvSpPr/>
          <p:nvPr/>
        </p:nvSpPr>
        <p:spPr>
          <a:xfrm>
            <a:off x="645073" y="1905917"/>
            <a:ext cx="10902627" cy="1710493"/>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itchFamily="2" charset="2"/>
              <a:buChar char="Ø"/>
            </a:pPr>
            <a:r>
              <a:rPr lang="de-DE" sz="2200" i="1" dirty="0">
                <a:solidFill>
                  <a:schemeClr val="tx1"/>
                </a:solidFill>
                <a:latin typeface="Arial Narrow" panose="020B0606020202030204" pitchFamily="34" charset="0"/>
                <a:cs typeface="Arial" panose="020B0604020202020204" pitchFamily="34" charset="0"/>
              </a:rPr>
              <a:t>Welche Beispiele gibt es auf dem Campus, im Stadtteil? Welche Klimaanpassungswirkung haben sie? Wer ist für die Planung und Pflege zuständig?</a:t>
            </a:r>
          </a:p>
          <a:p>
            <a:pPr marL="285750" indent="-285750">
              <a:buFont typeface="Wingdings" pitchFamily="2" charset="2"/>
              <a:buChar char="Ø"/>
            </a:pPr>
            <a:r>
              <a:rPr lang="de-DE" sz="2200" i="1" dirty="0">
                <a:solidFill>
                  <a:schemeClr val="tx1"/>
                </a:solidFill>
                <a:latin typeface="Arial Narrow" panose="020B0606020202030204" pitchFamily="34" charset="0"/>
                <a:cs typeface="Arial" panose="020B0604020202020204" pitchFamily="34" charset="0"/>
              </a:rPr>
              <a:t>Wie könnte die BGI vor Ort verbessert werden?</a:t>
            </a:r>
          </a:p>
          <a:p>
            <a:pPr marL="285750" indent="-285750">
              <a:buFont typeface="Wingdings" pitchFamily="2" charset="2"/>
              <a:buChar char="Ø"/>
            </a:pPr>
            <a:r>
              <a:rPr lang="de-DE" sz="2200" i="1" dirty="0">
                <a:solidFill>
                  <a:schemeClr val="tx1"/>
                </a:solidFill>
                <a:latin typeface="Arial Narrow" panose="020B0606020202030204" pitchFamily="34" charset="0"/>
                <a:cs typeface="Arial" panose="020B0604020202020204" pitchFamily="34" charset="0"/>
              </a:rPr>
              <a:t>Überlegen Sie erst alleine und sammeln Sie dann Ihre Ergebnisse im Plenum.</a:t>
            </a:r>
            <a:endParaRPr lang="de-DE" sz="2200" i="1" dirty="0">
              <a:solidFill>
                <a:schemeClr val="tx1"/>
              </a:solidFill>
              <a:latin typeface="Arial Narrow" panose="020B0606020202030204" pitchFamily="34" charset="0"/>
            </a:endParaRPr>
          </a:p>
        </p:txBody>
      </p:sp>
      <p:sp>
        <p:nvSpPr>
          <p:cNvPr id="12" name="Rechteck 11">
            <a:extLst>
              <a:ext uri="{FF2B5EF4-FFF2-40B4-BE49-F238E27FC236}">
                <a16:creationId xmlns:a16="http://schemas.microsoft.com/office/drawing/2014/main" id="{C1DD8594-7A10-C9A3-0AA2-7875F21B9343}"/>
              </a:ext>
            </a:extLst>
          </p:cNvPr>
          <p:cNvSpPr/>
          <p:nvPr/>
        </p:nvSpPr>
        <p:spPr>
          <a:xfrm>
            <a:off x="2725856" y="4686717"/>
            <a:ext cx="8821845" cy="1179765"/>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 </a:t>
            </a:r>
            <a:r>
              <a:rPr lang="de-DE" dirty="0">
                <a:solidFill>
                  <a:schemeClr val="tx1"/>
                </a:solidFill>
                <a:latin typeface="Arial Narrow" panose="020B0606020202030204" pitchFamily="34" charset="0"/>
              </a:rPr>
              <a:t>Lassen Sie die Studierenden für 15 Minuten nach draußen gehen, um Fotos von Blau-Grüner Infrastruktur (BGI) in der Umgebung aufzunehmen und diese anschließend auf der Online-Lehrplattform hochzuladen. Diskutieren Sie die Ergebnisse im Anschluss gemeinsam.</a:t>
            </a:r>
            <a:endParaRPr lang="de-DE" dirty="0">
              <a:solidFill>
                <a:schemeClr val="tx1"/>
              </a:solidFill>
              <a:highlight>
                <a:srgbClr val="FFFF00"/>
              </a:highlight>
              <a:latin typeface="Arial Narrow" panose="020B0606020202030204" pitchFamily="34" charset="0"/>
            </a:endParaRPr>
          </a:p>
        </p:txBody>
      </p:sp>
      <p:pic>
        <p:nvPicPr>
          <p:cNvPr id="13" name="Grafik 12" descr="Glühbirne und Zahnrad mit einfarbiger Füllung">
            <a:extLst>
              <a:ext uri="{FF2B5EF4-FFF2-40B4-BE49-F238E27FC236}">
                <a16:creationId xmlns:a16="http://schemas.microsoft.com/office/drawing/2014/main" id="{6736BFDF-6303-1386-8B08-BB60B40B1B5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90501" y="4017709"/>
            <a:ext cx="914400" cy="914400"/>
          </a:xfrm>
          <a:prstGeom prst="rect">
            <a:avLst/>
          </a:prstGeom>
        </p:spPr>
      </p:pic>
    </p:spTree>
    <p:extLst>
      <p:ext uri="{BB962C8B-B14F-4D97-AF65-F5344CB8AC3E}">
        <p14:creationId xmlns:p14="http://schemas.microsoft.com/office/powerpoint/2010/main" val="572510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723900" y="913081"/>
            <a:ext cx="11468100" cy="1220035"/>
          </a:xfrm>
        </p:spPr>
        <p:txBody>
          <a:bodyPr/>
          <a:lstStyle/>
          <a:p>
            <a:r>
              <a:rPr lang="de-DE" dirty="0">
                <a:latin typeface="+mn-lt"/>
              </a:rPr>
              <a:t>Vorteile Blau-grüner Infrastruktur</a:t>
            </a:r>
            <a:endParaRPr lang="de-DE" dirty="0">
              <a:solidFill>
                <a:srgbClr val="A81241"/>
              </a:solidFill>
              <a:latin typeface="+mn-lt"/>
            </a:endParaRPr>
          </a:p>
        </p:txBody>
      </p:sp>
      <p:sp>
        <p:nvSpPr>
          <p:cNvPr id="7" name="Foliennummernplatzhalter 4"/>
          <p:cNvSpPr>
            <a:spLocks noGrp="1"/>
          </p:cNvSpPr>
          <p:nvPr>
            <p:ph type="sldNum" sz="quarter" idx="12"/>
          </p:nvPr>
        </p:nvSpPr>
        <p:spPr>
          <a:xfrm>
            <a:off x="614294" y="6219811"/>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11</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90D4FA1C-F50F-349B-6D4F-320099E02DF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92222CC4-BEDE-D3C3-F445-12566B8617D9}"/>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Rechteck 7">
            <a:extLst>
              <a:ext uri="{FF2B5EF4-FFF2-40B4-BE49-F238E27FC236}">
                <a16:creationId xmlns:a16="http://schemas.microsoft.com/office/drawing/2014/main" id="{57C2C68C-D332-9255-C438-8C98372FF9F3}"/>
              </a:ext>
            </a:extLst>
          </p:cNvPr>
          <p:cNvSpPr/>
          <p:nvPr/>
        </p:nvSpPr>
        <p:spPr>
          <a:xfrm>
            <a:off x="768316" y="2434655"/>
            <a:ext cx="9907479" cy="3417530"/>
          </a:xfrm>
          <a:custGeom>
            <a:avLst/>
            <a:gdLst>
              <a:gd name="connsiteX0" fmla="*/ 0 w 9907479"/>
              <a:gd name="connsiteY0" fmla="*/ 0 h 3417530"/>
              <a:gd name="connsiteX1" fmla="*/ 9907479 w 9907479"/>
              <a:gd name="connsiteY1" fmla="*/ 0 h 3417530"/>
              <a:gd name="connsiteX2" fmla="*/ 9907479 w 9907479"/>
              <a:gd name="connsiteY2" fmla="*/ 3417530 h 3417530"/>
              <a:gd name="connsiteX3" fmla="*/ 0 w 9907479"/>
              <a:gd name="connsiteY3" fmla="*/ 3417530 h 3417530"/>
              <a:gd name="connsiteX4" fmla="*/ 0 w 9907479"/>
              <a:gd name="connsiteY4" fmla="*/ 0 h 3417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479" h="3417530" fill="none" extrusionOk="0">
                <a:moveTo>
                  <a:pt x="0" y="0"/>
                </a:moveTo>
                <a:cubicBezTo>
                  <a:pt x="3928684" y="-49533"/>
                  <a:pt x="6695006" y="-14809"/>
                  <a:pt x="9907479" y="0"/>
                </a:cubicBezTo>
                <a:cubicBezTo>
                  <a:pt x="9995118" y="1275795"/>
                  <a:pt x="9834800" y="1930282"/>
                  <a:pt x="9907479" y="3417530"/>
                </a:cubicBezTo>
                <a:cubicBezTo>
                  <a:pt x="8080871" y="3369299"/>
                  <a:pt x="4085358" y="3501985"/>
                  <a:pt x="0" y="3417530"/>
                </a:cubicBezTo>
                <a:cubicBezTo>
                  <a:pt x="-38581" y="2699390"/>
                  <a:pt x="63341" y="775294"/>
                  <a:pt x="0" y="0"/>
                </a:cubicBezTo>
                <a:close/>
              </a:path>
              <a:path w="9907479" h="3417530" stroke="0" extrusionOk="0">
                <a:moveTo>
                  <a:pt x="0" y="0"/>
                </a:moveTo>
                <a:cubicBezTo>
                  <a:pt x="2313631" y="118645"/>
                  <a:pt x="5626687" y="116012"/>
                  <a:pt x="9907479" y="0"/>
                </a:cubicBezTo>
                <a:cubicBezTo>
                  <a:pt x="9774597" y="1539910"/>
                  <a:pt x="9992430" y="2394875"/>
                  <a:pt x="9907479" y="3417530"/>
                </a:cubicBezTo>
                <a:cubicBezTo>
                  <a:pt x="8522031" y="3552130"/>
                  <a:pt x="2314984" y="3260334"/>
                  <a:pt x="0" y="3417530"/>
                </a:cubicBezTo>
                <a:cubicBezTo>
                  <a:pt x="-20187" y="2756426"/>
                  <a:pt x="-152480" y="1650410"/>
                  <a:pt x="0" y="0"/>
                </a:cubicBezTo>
                <a:close/>
              </a:path>
            </a:pathLst>
          </a:custGeom>
          <a:solidFill>
            <a:schemeClr val="accent2">
              <a:lumMod val="20000"/>
              <a:lumOff val="8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Nutzung der „Ökosystemdienstleistungen“ in der Kommune</a:t>
            </a:r>
          </a:p>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Aktivierung natürlicher Prozesse (z.B. Versickerung, Verdunstung) zur Abmilderung lokaler Klimawandelfolgen, insb. Kühlung &amp; Starkregenschutz</a:t>
            </a:r>
          </a:p>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Biodiversität: Positive Auswirkungen auf die Artenvielfalt</a:t>
            </a:r>
          </a:p>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Wassermanagement: Lokale Bewirtschaftung von Niederschlagswasser</a:t>
            </a:r>
          </a:p>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Öffentliche Daseinsvorsorge: Innerstädtische Lebens- &amp; Aufenthaltsqualität (Luftqualität, Sportflächen, soziale Treffpunkte) </a:t>
            </a:r>
          </a:p>
          <a:p>
            <a:pPr marL="342900" indent="-342900">
              <a:spcAft>
                <a:spcPts val="600"/>
              </a:spcAft>
              <a:buClr>
                <a:schemeClr val="tx1"/>
              </a:buClr>
              <a:buSzPct val="100000"/>
              <a:buFont typeface="Wingdings" pitchFamily="2" charset="2"/>
              <a:buChar char="Ø"/>
            </a:pPr>
            <a:r>
              <a:rPr lang="de-DE" sz="2200" dirty="0">
                <a:solidFill>
                  <a:schemeClr val="tx1"/>
                </a:solidFill>
                <a:latin typeface="Arial Narrow" panose="020B0606020202030204" pitchFamily="34" charset="0"/>
              </a:rPr>
              <a:t>…</a:t>
            </a:r>
          </a:p>
        </p:txBody>
      </p:sp>
      <p:pic>
        <p:nvPicPr>
          <p:cNvPr id="9" name="Grafik 8" descr="Gruppenbrainstorming mit einfarbiger Füllung">
            <a:extLst>
              <a:ext uri="{FF2B5EF4-FFF2-40B4-BE49-F238E27FC236}">
                <a16:creationId xmlns:a16="http://schemas.microsoft.com/office/drawing/2014/main" id="{0FEC9E19-079B-A3C8-F261-1CE7B373700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53666" y="913081"/>
            <a:ext cx="1801500" cy="1801500"/>
          </a:xfrm>
          <a:prstGeom prst="rect">
            <a:avLst/>
          </a:prstGeom>
        </p:spPr>
      </p:pic>
      <p:sp>
        <p:nvSpPr>
          <p:cNvPr id="11" name="Textfeld 10">
            <a:extLst>
              <a:ext uri="{FF2B5EF4-FFF2-40B4-BE49-F238E27FC236}">
                <a16:creationId xmlns:a16="http://schemas.microsoft.com/office/drawing/2014/main" id="{D7A5850B-F881-43CA-B6F3-E101B568A132}"/>
              </a:ext>
            </a:extLst>
          </p:cNvPr>
          <p:cNvSpPr txBox="1"/>
          <p:nvPr/>
        </p:nvSpPr>
        <p:spPr>
          <a:xfrm>
            <a:off x="768316" y="1861933"/>
            <a:ext cx="6099142" cy="536109"/>
          </a:xfrm>
          <a:prstGeom prst="rect">
            <a:avLst/>
          </a:prstGeom>
          <a:noFill/>
        </p:spPr>
        <p:txBody>
          <a:bodyPr wrap="square">
            <a:spAutoFit/>
          </a:bodyPr>
          <a:lstStyle/>
          <a:p>
            <a:pPr>
              <a:lnSpc>
                <a:spcPct val="150000"/>
              </a:lnSpc>
            </a:pPr>
            <a:r>
              <a:rPr lang="de-DE" sz="2200" b="1" dirty="0">
                <a:latin typeface="Arial Narrow" panose="020B0606020202030204" pitchFamily="34" charset="0"/>
              </a:rPr>
              <a:t>Nutzen und Vorteile strategischer BGI: </a:t>
            </a:r>
          </a:p>
        </p:txBody>
      </p:sp>
    </p:spTree>
    <p:extLst>
      <p:ext uri="{BB962C8B-B14F-4D97-AF65-F5344CB8AC3E}">
        <p14:creationId xmlns:p14="http://schemas.microsoft.com/office/powerpoint/2010/main" val="1002738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D6A13-4003-46CD-C7F1-103517CA0B1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8C5863A-F30F-BBC3-1207-DB867ECB36F8}"/>
              </a:ext>
            </a:extLst>
          </p:cNvPr>
          <p:cNvSpPr>
            <a:spLocks noGrp="1"/>
          </p:cNvSpPr>
          <p:nvPr>
            <p:ph type="title"/>
          </p:nvPr>
        </p:nvSpPr>
        <p:spPr/>
        <p:txBody>
          <a:bodyPr/>
          <a:lstStyle/>
          <a:p>
            <a:r>
              <a:rPr lang="de-DE" dirty="0"/>
              <a:t>Grünflächen</a:t>
            </a:r>
          </a:p>
        </p:txBody>
      </p:sp>
      <p:sp>
        <p:nvSpPr>
          <p:cNvPr id="5" name="Textplatzhalter 4">
            <a:extLst>
              <a:ext uri="{FF2B5EF4-FFF2-40B4-BE49-F238E27FC236}">
                <a16:creationId xmlns:a16="http://schemas.microsoft.com/office/drawing/2014/main" id="{A052EC2C-134F-13EC-E5DB-B58AA614FA59}"/>
              </a:ext>
            </a:extLst>
          </p:cNvPr>
          <p:cNvSpPr>
            <a:spLocks noGrp="1"/>
          </p:cNvSpPr>
          <p:nvPr>
            <p:ph type="body" sz="quarter" idx="11"/>
          </p:nvPr>
        </p:nvSpPr>
        <p:spPr>
          <a:xfrm>
            <a:off x="625701" y="1374178"/>
            <a:ext cx="10355338" cy="3663093"/>
          </a:xfrm>
        </p:spPr>
        <p:txBody>
          <a:bodyPr/>
          <a:lstStyle/>
          <a:p>
            <a:pPr>
              <a:defRPr/>
            </a:pPr>
            <a:r>
              <a:rPr lang="de-DE" sz="2200" dirty="0">
                <a:cs typeface="Arial" panose="020B0604020202020204" pitchFamily="34" charset="0"/>
              </a:rPr>
              <a:t>Zu den Grünflächen zählen auch (private) Gärten an Einfamilienhäusern, Straßenbäume (mit Rigolen) und Sträucher, sowie sogenannte Rain </a:t>
            </a:r>
            <a:r>
              <a:rPr lang="de-DE" sz="2200" dirty="0" err="1">
                <a:cs typeface="Arial" panose="020B0604020202020204" pitchFamily="34" charset="0"/>
              </a:rPr>
              <a:t>Gardes</a:t>
            </a:r>
            <a:r>
              <a:rPr lang="de-DE" sz="2200" dirty="0">
                <a:cs typeface="Arial" panose="020B0604020202020204" pitchFamily="34" charset="0"/>
              </a:rPr>
              <a:t>  – Wie können diese mitgedacht werden? </a:t>
            </a:r>
          </a:p>
          <a:p>
            <a:pPr>
              <a:defRPr/>
            </a:pPr>
            <a:r>
              <a:rPr lang="de-DE" sz="2200" dirty="0" err="1">
                <a:cs typeface="Arial" panose="020B0604020202020204" pitchFamily="34" charset="0"/>
              </a:rPr>
              <a:t>z.B</a:t>
            </a:r>
            <a:r>
              <a:rPr lang="de-DE" sz="2200" dirty="0">
                <a:cs typeface="Arial" panose="020B0604020202020204" pitchFamily="34" charset="0"/>
              </a:rPr>
              <a:t> können Schotter- und Steingärten über das Baurecht </a:t>
            </a:r>
            <a:r>
              <a:rPr lang="de-DE" sz="2200" dirty="0">
                <a:cs typeface="Arial" panose="020B0604020202020204" pitchFamily="34" charset="0"/>
                <a:hlinkClick r:id="rId3"/>
              </a:rPr>
              <a:t>beschränkt oder verboten </a:t>
            </a:r>
            <a:r>
              <a:rPr lang="de-DE" sz="2200" dirty="0">
                <a:cs typeface="Arial" panose="020B0604020202020204" pitchFamily="34" charset="0"/>
              </a:rPr>
              <a:t>werden, wie etwa in Niedersachsen, wo dies in </a:t>
            </a:r>
            <a:r>
              <a:rPr lang="de-DE" sz="2200" dirty="0">
                <a:cs typeface="Arial" panose="020B0604020202020204" pitchFamily="34" charset="0"/>
                <a:hlinkClick r:id="rId4"/>
              </a:rPr>
              <a:t>die </a:t>
            </a:r>
            <a:r>
              <a:rPr lang="de-DE" sz="2200" dirty="0">
                <a:cs typeface="Arial" panose="020B0604020202020204" pitchFamily="34" charset="0"/>
                <a:hlinkClick r:id="rId4">
                  <a:extLst>
                    <a:ext uri="{A12FA001-AC4F-418D-AE19-62706E023703}">
                      <ahyp:hlinkClr xmlns:ahyp="http://schemas.microsoft.com/office/drawing/2018/hyperlinkcolor" val="tx"/>
                    </a:ext>
                  </a:extLst>
                </a:hlinkClick>
              </a:rPr>
              <a:t>Bauordnung </a:t>
            </a:r>
            <a:r>
              <a:rPr lang="de-DE" sz="2200" dirty="0">
                <a:cs typeface="Arial" panose="020B0604020202020204" pitchFamily="34" charset="0"/>
                <a:hlinkClick r:id="rId4"/>
              </a:rPr>
              <a:t>(§ 9 Abs. 2 </a:t>
            </a:r>
            <a:r>
              <a:rPr lang="de-DE" sz="2200" dirty="0" err="1">
                <a:cs typeface="Arial" panose="020B0604020202020204" pitchFamily="34" charset="0"/>
                <a:hlinkClick r:id="rId4"/>
              </a:rPr>
              <a:t>NBauO</a:t>
            </a:r>
            <a:r>
              <a:rPr lang="de-DE" sz="2200" dirty="0">
                <a:cs typeface="Arial" panose="020B0604020202020204" pitchFamily="34" charset="0"/>
                <a:hlinkClick r:id="rId4"/>
              </a:rPr>
              <a:t>) aufgenommen </a:t>
            </a:r>
            <a:r>
              <a:rPr lang="de-DE" sz="2200" dirty="0">
                <a:cs typeface="Arial" panose="020B0604020202020204" pitchFamily="34" charset="0"/>
              </a:rPr>
              <a:t>wurde.</a:t>
            </a:r>
          </a:p>
        </p:txBody>
      </p:sp>
      <p:sp>
        <p:nvSpPr>
          <p:cNvPr id="2" name="Foliennummernplatzhalter 1">
            <a:extLst>
              <a:ext uri="{FF2B5EF4-FFF2-40B4-BE49-F238E27FC236}">
                <a16:creationId xmlns:a16="http://schemas.microsoft.com/office/drawing/2014/main" id="{2F87E180-43A0-3DC4-C2B0-49754F5693C1}"/>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12</a:t>
            </a:fld>
            <a:endParaRPr lang="de-DE" sz="1600" dirty="0">
              <a:latin typeface="Arial" panose="020B0604020202020204" pitchFamily="34" charset="0"/>
              <a:cs typeface="Arial" panose="020B0604020202020204" pitchFamily="34" charset="0"/>
            </a:endParaRPr>
          </a:p>
        </p:txBody>
      </p:sp>
      <p:sp>
        <p:nvSpPr>
          <p:cNvPr id="3" name="Fußzeilenplatzhalter 2">
            <a:extLst>
              <a:ext uri="{FF2B5EF4-FFF2-40B4-BE49-F238E27FC236}">
                <a16:creationId xmlns:a16="http://schemas.microsoft.com/office/drawing/2014/main" id="{49D12A34-D62F-875F-1DCB-18407BC9AFA5}"/>
              </a:ext>
            </a:extLst>
          </p:cNvPr>
          <p:cNvSpPr>
            <a:spLocks noGrp="1"/>
          </p:cNvSpPr>
          <p:nvPr>
            <p:ph type="ftr" sz="quarter" idx="3"/>
          </p:nvPr>
        </p:nvSpPr>
        <p:spPr/>
        <p:txBody>
          <a:bodyPr/>
          <a:lstStyle/>
          <a:p>
            <a:pPr algn="l"/>
            <a:r>
              <a:rPr lang="de-DE" dirty="0"/>
              <a:t>| </a:t>
            </a:r>
            <a:r>
              <a:rPr lang="de-DE" b="1" dirty="0"/>
              <a:t>Kommunale Klimaanpassung</a:t>
            </a:r>
            <a:r>
              <a:rPr lang="de-DE" dirty="0"/>
              <a:t>| BGI</a:t>
            </a:r>
          </a:p>
        </p:txBody>
      </p:sp>
      <p:sp>
        <p:nvSpPr>
          <p:cNvPr id="6" name="Textfeld 5">
            <a:extLst>
              <a:ext uri="{FF2B5EF4-FFF2-40B4-BE49-F238E27FC236}">
                <a16:creationId xmlns:a16="http://schemas.microsoft.com/office/drawing/2014/main" id="{98F5CE2F-71B7-395F-0786-11DDB308E00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95FBDBB0-C750-60A9-C2E1-57F598718807}"/>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extplatzhalter 5">
            <a:extLst>
              <a:ext uri="{FF2B5EF4-FFF2-40B4-BE49-F238E27FC236}">
                <a16:creationId xmlns:a16="http://schemas.microsoft.com/office/drawing/2014/main" id="{BF0BD0A5-F481-EB75-BD12-4BA21530978F}"/>
              </a:ext>
            </a:extLst>
          </p:cNvPr>
          <p:cNvSpPr txBox="1">
            <a:spLocks/>
          </p:cNvSpPr>
          <p:nvPr/>
        </p:nvSpPr>
        <p:spPr>
          <a:xfrm>
            <a:off x="335199" y="5377498"/>
            <a:ext cx="3428979" cy="725557"/>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1800" dirty="0"/>
              <a:t>Straßenbegrünung („Rain Gardens“)</a:t>
            </a:r>
          </a:p>
        </p:txBody>
      </p:sp>
      <p:pic>
        <p:nvPicPr>
          <p:cNvPr id="10" name="Picture 2" descr="Rain Gardens - DEP">
            <a:extLst>
              <a:ext uri="{FF2B5EF4-FFF2-40B4-BE49-F238E27FC236}">
                <a16:creationId xmlns:a16="http://schemas.microsoft.com/office/drawing/2014/main" id="{8AF135B7-E95A-4A98-2088-69F4F302FAFC}"/>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17113"/>
          <a:stretch/>
        </p:blipFill>
        <p:spPr bwMode="auto">
          <a:xfrm>
            <a:off x="637839" y="3118635"/>
            <a:ext cx="2773677" cy="2222309"/>
          </a:xfrm>
          <a:prstGeom prst="rect">
            <a:avLst/>
          </a:prstGeom>
          <a:noFill/>
          <a:extLst>
            <a:ext uri="{909E8E84-426E-40DD-AFC4-6F175D3DCCD1}">
              <a14:hiddenFill xmlns:a14="http://schemas.microsoft.com/office/drawing/2010/main">
                <a:solidFill>
                  <a:srgbClr val="FFFFFF"/>
                </a:solidFill>
              </a14:hiddenFill>
            </a:ext>
          </a:extLst>
        </p:spPr>
      </p:pic>
      <p:sp>
        <p:nvSpPr>
          <p:cNvPr id="11" name="Pfeil: nach links 8">
            <a:extLst>
              <a:ext uri="{FF2B5EF4-FFF2-40B4-BE49-F238E27FC236}">
                <a16:creationId xmlns:a16="http://schemas.microsoft.com/office/drawing/2014/main" id="{03244D34-51C7-F3DC-1DC6-C1CE88C502DE}"/>
              </a:ext>
            </a:extLst>
          </p:cNvPr>
          <p:cNvSpPr/>
          <p:nvPr/>
        </p:nvSpPr>
        <p:spPr>
          <a:xfrm rot="20532760">
            <a:off x="2537785" y="3584339"/>
            <a:ext cx="1071815" cy="495961"/>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Grafik 11">
            <a:extLst>
              <a:ext uri="{FF2B5EF4-FFF2-40B4-BE49-F238E27FC236}">
                <a16:creationId xmlns:a16="http://schemas.microsoft.com/office/drawing/2014/main" id="{8EF7FF0D-8179-3443-FA62-62B59B81232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0268" r="16584"/>
          <a:stretch/>
        </p:blipFill>
        <p:spPr>
          <a:xfrm>
            <a:off x="4515099" y="3118635"/>
            <a:ext cx="2486616" cy="2214959"/>
          </a:xfrm>
          <a:prstGeom prst="rect">
            <a:avLst/>
          </a:prstGeom>
        </p:spPr>
      </p:pic>
      <p:sp>
        <p:nvSpPr>
          <p:cNvPr id="13" name="Textplatzhalter 5">
            <a:extLst>
              <a:ext uri="{FF2B5EF4-FFF2-40B4-BE49-F238E27FC236}">
                <a16:creationId xmlns:a16="http://schemas.microsoft.com/office/drawing/2014/main" id="{3C169DD4-25EA-5D4D-F702-4FC5D117750D}"/>
              </a:ext>
            </a:extLst>
          </p:cNvPr>
          <p:cNvSpPr txBox="1">
            <a:spLocks/>
          </p:cNvSpPr>
          <p:nvPr/>
        </p:nvSpPr>
        <p:spPr>
          <a:xfrm>
            <a:off x="4235764" y="5384871"/>
            <a:ext cx="3161361" cy="44716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1800" dirty="0"/>
              <a:t>Grünfläche mit Versickerungsbecken </a:t>
            </a:r>
          </a:p>
        </p:txBody>
      </p:sp>
      <p:pic>
        <p:nvPicPr>
          <p:cNvPr id="14" name="Grafik 13">
            <a:extLst>
              <a:ext uri="{FF2B5EF4-FFF2-40B4-BE49-F238E27FC236}">
                <a16:creationId xmlns:a16="http://schemas.microsoft.com/office/drawing/2014/main" id="{FA87CAA0-D521-8CF5-EDD7-EC0789834F92}"/>
              </a:ext>
            </a:extLst>
          </p:cNvPr>
          <p:cNvPicPr>
            <a:picLocks noChangeAspect="1"/>
          </p:cNvPicPr>
          <p:nvPr/>
        </p:nvPicPr>
        <p:blipFill>
          <a:blip r:embed="rId9" cstate="print">
            <a:extLst>
              <a:ext uri="{28A0092B-C50C-407E-A947-70E740481C1C}">
                <a14:useLocalDpi xmlns:a14="http://schemas.microsoft.com/office/drawing/2010/main" val="0"/>
              </a:ext>
            </a:extLst>
          </a:blip>
          <a:srcRect r="23596"/>
          <a:stretch/>
        </p:blipFill>
        <p:spPr>
          <a:xfrm>
            <a:off x="7951543" y="3106941"/>
            <a:ext cx="3029495" cy="2230386"/>
          </a:xfrm>
          <a:prstGeom prst="rect">
            <a:avLst/>
          </a:prstGeom>
        </p:spPr>
      </p:pic>
      <p:sp>
        <p:nvSpPr>
          <p:cNvPr id="16" name="Textplatzhalter 5">
            <a:extLst>
              <a:ext uri="{FF2B5EF4-FFF2-40B4-BE49-F238E27FC236}">
                <a16:creationId xmlns:a16="http://schemas.microsoft.com/office/drawing/2014/main" id="{BD9F3C6D-D586-FC60-7C27-7AA62CA61372}"/>
              </a:ext>
            </a:extLst>
          </p:cNvPr>
          <p:cNvSpPr>
            <a:spLocks noGrp="1"/>
          </p:cNvSpPr>
          <p:nvPr/>
        </p:nvSpPr>
        <p:spPr>
          <a:xfrm>
            <a:off x="530198" y="5871383"/>
            <a:ext cx="5528453" cy="29779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Abbildungen: „Eigene Fotos“ von Jannis </a:t>
            </a:r>
            <a:r>
              <a:rPr lang="de-DE" sz="1400" dirty="0" err="1">
                <a:solidFill>
                  <a:schemeClr val="tx1"/>
                </a:solidFill>
              </a:rPr>
              <a:t>Pfendtner</a:t>
            </a:r>
            <a:r>
              <a:rPr lang="de-DE" sz="1400" dirty="0">
                <a:solidFill>
                  <a:schemeClr val="tx1"/>
                </a:solidFill>
              </a:rPr>
              <a:t>-Heise, lizenzfrei verwendbar.</a:t>
            </a:r>
          </a:p>
        </p:txBody>
      </p:sp>
      <p:sp>
        <p:nvSpPr>
          <p:cNvPr id="17" name="Textplatzhalter 5">
            <a:extLst>
              <a:ext uri="{FF2B5EF4-FFF2-40B4-BE49-F238E27FC236}">
                <a16:creationId xmlns:a16="http://schemas.microsoft.com/office/drawing/2014/main" id="{76A66032-372E-ADFE-41A8-CCA53E4660B9}"/>
              </a:ext>
            </a:extLst>
          </p:cNvPr>
          <p:cNvSpPr txBox="1">
            <a:spLocks/>
          </p:cNvSpPr>
          <p:nvPr/>
        </p:nvSpPr>
        <p:spPr>
          <a:xfrm>
            <a:off x="7726756" y="5376803"/>
            <a:ext cx="3586668" cy="44716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1800" dirty="0"/>
              <a:t>Grünfläche zwischen Straße und Geschäft</a:t>
            </a:r>
          </a:p>
        </p:txBody>
      </p:sp>
    </p:spTree>
    <p:extLst>
      <p:ext uri="{BB962C8B-B14F-4D97-AF65-F5344CB8AC3E}">
        <p14:creationId xmlns:p14="http://schemas.microsoft.com/office/powerpoint/2010/main" val="29212992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5903E6F-4D81-D8B5-7283-BA1670EEAEEF}"/>
              </a:ext>
            </a:extLst>
          </p:cNvPr>
          <p:cNvSpPr>
            <a:spLocks noGrp="1"/>
          </p:cNvSpPr>
          <p:nvPr>
            <p:ph type="title"/>
          </p:nvPr>
        </p:nvSpPr>
        <p:spPr/>
        <p:txBody>
          <a:bodyPr/>
          <a:lstStyle/>
          <a:p>
            <a:r>
              <a:rPr lang="de-DE" dirty="0"/>
              <a:t>Grünflächen</a:t>
            </a:r>
          </a:p>
        </p:txBody>
      </p:sp>
      <p:sp>
        <p:nvSpPr>
          <p:cNvPr id="2" name="Foliennummernplatzhalter 1">
            <a:extLst>
              <a:ext uri="{FF2B5EF4-FFF2-40B4-BE49-F238E27FC236}">
                <a16:creationId xmlns:a16="http://schemas.microsoft.com/office/drawing/2014/main" id="{63E994F1-81A2-1F24-AD33-3149041A8104}"/>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13</a:t>
            </a:fld>
            <a:endParaRPr lang="de-DE" sz="1600" dirty="0">
              <a:latin typeface="Arial" panose="020B0604020202020204" pitchFamily="34" charset="0"/>
              <a:cs typeface="Arial" panose="020B0604020202020204" pitchFamily="34" charset="0"/>
            </a:endParaRPr>
          </a:p>
        </p:txBody>
      </p:sp>
      <p:sp>
        <p:nvSpPr>
          <p:cNvPr id="3" name="Fußzeilenplatzhalter 2">
            <a:extLst>
              <a:ext uri="{FF2B5EF4-FFF2-40B4-BE49-F238E27FC236}">
                <a16:creationId xmlns:a16="http://schemas.microsoft.com/office/drawing/2014/main" id="{68771B5E-42E4-A5B1-75C5-8B20A1C216D1}"/>
              </a:ext>
            </a:extLst>
          </p:cNvPr>
          <p:cNvSpPr>
            <a:spLocks noGrp="1"/>
          </p:cNvSpPr>
          <p:nvPr>
            <p:ph type="ftr" sz="quarter" idx="3"/>
          </p:nvPr>
        </p:nvSpPr>
        <p:spPr/>
        <p:txBody>
          <a:bodyPr/>
          <a:lstStyle/>
          <a:p>
            <a:pPr algn="l"/>
            <a:r>
              <a:rPr lang="de-DE" dirty="0"/>
              <a:t>| </a:t>
            </a:r>
            <a:r>
              <a:rPr lang="de-DE" b="1" dirty="0"/>
              <a:t>Kommunale Klimaanpassung</a:t>
            </a:r>
            <a:r>
              <a:rPr lang="de-DE" dirty="0"/>
              <a:t>| BGI</a:t>
            </a:r>
          </a:p>
        </p:txBody>
      </p:sp>
      <p:sp>
        <p:nvSpPr>
          <p:cNvPr id="6" name="Textfeld 5">
            <a:extLst>
              <a:ext uri="{FF2B5EF4-FFF2-40B4-BE49-F238E27FC236}">
                <a16:creationId xmlns:a16="http://schemas.microsoft.com/office/drawing/2014/main" id="{414EFF93-C42E-7049-2E06-DEBEEA528860}"/>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64A8FD85-CA29-E781-0771-3CE596E15F83}"/>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5" name="Textplatzhalter 4">
            <a:extLst>
              <a:ext uri="{FF2B5EF4-FFF2-40B4-BE49-F238E27FC236}">
                <a16:creationId xmlns:a16="http://schemas.microsoft.com/office/drawing/2014/main" id="{E216AA49-FF43-B320-9846-07A7E2BE6592}"/>
              </a:ext>
            </a:extLst>
          </p:cNvPr>
          <p:cNvSpPr txBox="1">
            <a:spLocks/>
          </p:cNvSpPr>
          <p:nvPr/>
        </p:nvSpPr>
        <p:spPr>
          <a:xfrm>
            <a:off x="635000" y="1709871"/>
            <a:ext cx="10922000" cy="3327400"/>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de-DE" sz="2200" dirty="0">
                <a:cs typeface="Arial" panose="020B0604020202020204" pitchFamily="34" charset="0"/>
              </a:rPr>
              <a:t>Auch Dachbegrünung zählt zur Grünen Infrastruktur. Sie erfüllt ebenfalls Klima- und Umweltfunktionen und hat weitere Vorteile für die Nutzung der begrünten Häuser. </a:t>
            </a:r>
          </a:p>
          <a:p>
            <a:pPr marL="342900" indent="-342900">
              <a:buFontTx/>
              <a:buChar char="-"/>
              <a:defRPr/>
            </a:pPr>
            <a:r>
              <a:rPr lang="de-DE" sz="2200" dirty="0">
                <a:cs typeface="Arial" panose="020B0604020202020204" pitchFamily="34" charset="0"/>
              </a:rPr>
              <a:t>Verringert städtische Hitzeinseln (Gesundheitsschutz) und verbessert das Kleinklima</a:t>
            </a:r>
          </a:p>
          <a:p>
            <a:pPr marL="342900" indent="-342900">
              <a:buFontTx/>
              <a:buChar char="-"/>
              <a:defRPr/>
            </a:pPr>
            <a:r>
              <a:rPr lang="de-DE" sz="2200" dirty="0">
                <a:cs typeface="Arial" panose="020B0604020202020204" pitchFamily="34" charset="0"/>
              </a:rPr>
              <a:t>Verringert Oberflächenabfluss (fördert also den Regenrückhalt) deutlich </a:t>
            </a:r>
          </a:p>
          <a:p>
            <a:pPr marL="342900" indent="-342900">
              <a:buFontTx/>
              <a:buChar char="-"/>
              <a:defRPr/>
            </a:pPr>
            <a:r>
              <a:rPr lang="de-DE" sz="2200" dirty="0">
                <a:cs typeface="Arial" panose="020B0604020202020204" pitchFamily="34" charset="0"/>
              </a:rPr>
              <a:t>Steigert die Bindung von Staub und CO</a:t>
            </a:r>
            <a:r>
              <a:rPr lang="de-DE" sz="2200" baseline="-25000" dirty="0">
                <a:cs typeface="Arial" panose="020B0604020202020204" pitchFamily="34" charset="0"/>
              </a:rPr>
              <a:t>2</a:t>
            </a:r>
          </a:p>
          <a:p>
            <a:pPr marL="342900" indent="-342900">
              <a:buFontTx/>
              <a:buChar char="-"/>
              <a:defRPr/>
            </a:pPr>
            <a:r>
              <a:rPr lang="de-DE" sz="2200" dirty="0">
                <a:cs typeface="Arial" panose="020B0604020202020204" pitchFamily="34" charset="0"/>
              </a:rPr>
              <a:t>Bietet Schallschutz</a:t>
            </a:r>
          </a:p>
          <a:p>
            <a:pPr marL="342900" indent="-342900">
              <a:buFontTx/>
              <a:buChar char="-"/>
              <a:defRPr/>
            </a:pPr>
            <a:r>
              <a:rPr lang="de-DE" sz="2200" dirty="0">
                <a:cs typeface="Arial" panose="020B0604020202020204" pitchFamily="34" charset="0"/>
              </a:rPr>
              <a:t>Fördert Artenvielfalt</a:t>
            </a:r>
          </a:p>
          <a:p>
            <a:pPr marL="342900" indent="-342900">
              <a:buFontTx/>
              <a:buChar char="-"/>
            </a:pPr>
            <a:r>
              <a:rPr lang="de-DE" sz="2200" dirty="0">
                <a:cs typeface="Arial" panose="020B0604020202020204" pitchFamily="34" charset="0"/>
              </a:rPr>
              <a:t>…</a:t>
            </a:r>
          </a:p>
        </p:txBody>
      </p:sp>
      <p:sp>
        <p:nvSpPr>
          <p:cNvPr id="19" name="Rechteck 18">
            <a:extLst>
              <a:ext uri="{FF2B5EF4-FFF2-40B4-BE49-F238E27FC236}">
                <a16:creationId xmlns:a16="http://schemas.microsoft.com/office/drawing/2014/main" id="{B39B0BCD-B03B-9CEB-3CD3-69CCFA99812D}"/>
              </a:ext>
            </a:extLst>
          </p:cNvPr>
          <p:cNvSpPr/>
          <p:nvPr/>
        </p:nvSpPr>
        <p:spPr bwMode="auto">
          <a:xfrm>
            <a:off x="635000" y="5319692"/>
            <a:ext cx="8821845" cy="57058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rPr>
              <a:t>Funktion und Umsetzung: </a:t>
            </a:r>
            <a:r>
              <a:rPr lang="de-DE" dirty="0">
                <a:solidFill>
                  <a:schemeClr val="tx1"/>
                </a:solidFill>
                <a:latin typeface="Arial Narrow" panose="020B0606020202030204" pitchFamily="34" charset="0"/>
                <a:hlinkClick r:id="rId4"/>
              </a:rPr>
              <a:t>Hinweise des NABU zu grünen Dächern </a:t>
            </a:r>
            <a:r>
              <a:rPr lang="de-DE" dirty="0">
                <a:solidFill>
                  <a:schemeClr val="tx1"/>
                </a:solidFill>
                <a:latin typeface="Arial Narrow" panose="020B0606020202030204" pitchFamily="34" charset="0"/>
              </a:rPr>
              <a:t>und Fassaden</a:t>
            </a:r>
          </a:p>
        </p:txBody>
      </p:sp>
      <p:pic>
        <p:nvPicPr>
          <p:cNvPr id="20" name="Grafik 19" descr="Internet mit einfarbiger Füllung">
            <a:extLst>
              <a:ext uri="{FF2B5EF4-FFF2-40B4-BE49-F238E27FC236}">
                <a16:creationId xmlns:a16="http://schemas.microsoft.com/office/drawing/2014/main" id="{43589ED4-D666-DEE7-11DB-E93164C934A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bwMode="auto">
          <a:xfrm>
            <a:off x="7206608" y="4282757"/>
            <a:ext cx="1377219" cy="1377219"/>
          </a:xfrm>
          <a:prstGeom prst="rect">
            <a:avLst/>
          </a:prstGeom>
        </p:spPr>
      </p:pic>
      <p:sp>
        <p:nvSpPr>
          <p:cNvPr id="21" name="Rechteck 20">
            <a:extLst>
              <a:ext uri="{FF2B5EF4-FFF2-40B4-BE49-F238E27FC236}">
                <a16:creationId xmlns:a16="http://schemas.microsoft.com/office/drawing/2014/main" id="{19FB69E8-862C-9312-DA22-69AB086C3E51}"/>
              </a:ext>
            </a:extLst>
          </p:cNvPr>
          <p:cNvSpPr/>
          <p:nvPr/>
        </p:nvSpPr>
        <p:spPr bwMode="auto">
          <a:xfrm>
            <a:off x="8583827" y="4034060"/>
            <a:ext cx="2789586" cy="860189"/>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Grünflächen in Großstädten: </a:t>
            </a:r>
            <a:r>
              <a:rPr lang="de-DE" dirty="0">
                <a:solidFill>
                  <a:schemeClr val="tx1"/>
                </a:solidFill>
                <a:latin typeface="Arial Narrow" panose="020B0606020202030204" pitchFamily="34" charset="0"/>
                <a:hlinkClick r:id="rId7"/>
              </a:rPr>
              <a:t>Erläuterungen des UBA</a:t>
            </a:r>
            <a:endParaRPr lang="de-DE" dirty="0">
              <a:solidFill>
                <a:schemeClr val="tx1"/>
              </a:solidFill>
              <a:latin typeface="Arial Narrow" panose="020B0606020202030204" pitchFamily="34" charset="0"/>
            </a:endParaRPr>
          </a:p>
        </p:txBody>
      </p:sp>
      <p:pic>
        <p:nvPicPr>
          <p:cNvPr id="22" name="Grafik 21" descr="Lupe mit einfarbiger Füllung">
            <a:extLst>
              <a:ext uri="{FF2B5EF4-FFF2-40B4-BE49-F238E27FC236}">
                <a16:creationId xmlns:a16="http://schemas.microsoft.com/office/drawing/2014/main" id="{70595AED-2B70-724B-3A96-AD23819539B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bwMode="auto">
          <a:xfrm>
            <a:off x="11081906" y="3751639"/>
            <a:ext cx="700698" cy="700698"/>
          </a:xfrm>
          <a:prstGeom prst="rect">
            <a:avLst/>
          </a:prstGeom>
        </p:spPr>
      </p:pic>
    </p:spTree>
    <p:extLst>
      <p:ext uri="{BB962C8B-B14F-4D97-AF65-F5344CB8AC3E}">
        <p14:creationId xmlns:p14="http://schemas.microsoft.com/office/powerpoint/2010/main" val="387038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2E4A4A8-F572-4574-B8D5-3FB9BDB3D218}"/>
              </a:ext>
            </a:extLst>
          </p:cNvPr>
          <p:cNvSpPr>
            <a:spLocks noGrp="1"/>
          </p:cNvSpPr>
          <p:nvPr>
            <p:ph type="title"/>
          </p:nvPr>
        </p:nvSpPr>
        <p:spPr/>
        <p:txBody>
          <a:bodyPr/>
          <a:lstStyle/>
          <a:p>
            <a:r>
              <a:rPr lang="de-DE" dirty="0" err="1">
                <a:latin typeface="+mn-lt"/>
              </a:rPr>
              <a:t>networks</a:t>
            </a:r>
            <a:r>
              <a:rPr lang="de-DE" dirty="0">
                <a:latin typeface="+mn-lt"/>
              </a:rPr>
              <a:t> Infokartenset</a:t>
            </a:r>
          </a:p>
        </p:txBody>
      </p:sp>
      <p:pic>
        <p:nvPicPr>
          <p:cNvPr id="9" name="Bildplatzhalter 8">
            <a:extLst>
              <a:ext uri="{FF2B5EF4-FFF2-40B4-BE49-F238E27FC236}">
                <a16:creationId xmlns:a16="http://schemas.microsoft.com/office/drawing/2014/main" id="{C6858824-2343-4546-BD1A-30C1C2603D63}"/>
              </a:ext>
            </a:extLst>
          </p:cNvPr>
          <p:cNvPicPr>
            <a:picLocks noGrp="1" noChangeAspect="1"/>
          </p:cNvPicPr>
          <p:nvPr>
            <p:ph type="pic" sz="quarter" idx="16"/>
          </p:nvPr>
        </p:nvPicPr>
        <p:blipFill>
          <a:blip r:embed="rId2" cstate="print">
            <a:extLst>
              <a:ext uri="{28A0092B-C50C-407E-A947-70E740481C1C}">
                <a14:useLocalDpi xmlns:a14="http://schemas.microsoft.com/office/drawing/2010/main" val="0"/>
              </a:ext>
            </a:extLst>
          </a:blip>
          <a:srcRect t="529" b="529"/>
          <a:stretch>
            <a:fillRect/>
          </a:stretch>
        </p:blipFill>
        <p:spPr>
          <a:xfrm>
            <a:off x="7455912" y="2943105"/>
            <a:ext cx="4617953" cy="2571215"/>
          </a:xfrm>
        </p:spPr>
      </p:pic>
      <p:sp>
        <p:nvSpPr>
          <p:cNvPr id="6" name="Foliennummernplatzhalter 5">
            <a:extLst>
              <a:ext uri="{FF2B5EF4-FFF2-40B4-BE49-F238E27FC236}">
                <a16:creationId xmlns:a16="http://schemas.microsoft.com/office/drawing/2014/main" id="{6D65AA71-A4BC-4B94-B9ED-FB4233755630}"/>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14</a:t>
            </a:fld>
            <a:endParaRPr lang="de-DE" sz="1600" dirty="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19C2E6E4-0471-4DD0-AA4C-B136BBEC9022}"/>
              </a:ext>
            </a:extLst>
          </p:cNvPr>
          <p:cNvSpPr>
            <a:spLocks noGrp="1"/>
          </p:cNvSpPr>
          <p:nvPr>
            <p:ph type="ftr" sz="quarter" idx="3"/>
          </p:nvPr>
        </p:nvSpPr>
        <p:spPr/>
        <p:txBody>
          <a:bodyPr/>
          <a:lstStyle/>
          <a:p>
            <a:pPr algn="l"/>
            <a:r>
              <a:rPr lang="de-DE" dirty="0"/>
              <a:t>| </a:t>
            </a:r>
            <a:r>
              <a:rPr lang="de-DE" b="1" dirty="0"/>
              <a:t>Kommunale Klimaanpassung</a:t>
            </a:r>
            <a:r>
              <a:rPr lang="de-DE" dirty="0"/>
              <a:t>| BGI</a:t>
            </a:r>
          </a:p>
        </p:txBody>
      </p:sp>
      <p:sp>
        <p:nvSpPr>
          <p:cNvPr id="4" name="Textplatzhalter 5">
            <a:extLst>
              <a:ext uri="{FF2B5EF4-FFF2-40B4-BE49-F238E27FC236}">
                <a16:creationId xmlns:a16="http://schemas.microsoft.com/office/drawing/2014/main" id="{3AAEB751-6778-09DE-681D-A51B8A1B1788}"/>
              </a:ext>
            </a:extLst>
          </p:cNvPr>
          <p:cNvSpPr>
            <a:spLocks noGrp="1"/>
          </p:cNvSpPr>
          <p:nvPr/>
        </p:nvSpPr>
        <p:spPr>
          <a:xfrm>
            <a:off x="7523526" y="5589768"/>
            <a:ext cx="4927538" cy="30930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Abbildungen: „Studierende und Klimamanager*innen nutzen das Infokartensetz“ eigene Fotos von Sebastian Möller (2024), lizenzfrei.</a:t>
            </a:r>
          </a:p>
        </p:txBody>
      </p:sp>
      <p:pic>
        <p:nvPicPr>
          <p:cNvPr id="8" name="Grafik 7">
            <a:extLst>
              <a:ext uri="{FF2B5EF4-FFF2-40B4-BE49-F238E27FC236}">
                <a16:creationId xmlns:a16="http://schemas.microsoft.com/office/drawing/2014/main" id="{7E038F58-005B-4B16-82A7-0F0318D6BC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3526" y="278110"/>
            <a:ext cx="4514608" cy="2539467"/>
          </a:xfrm>
          <a:prstGeom prst="rect">
            <a:avLst/>
          </a:prstGeom>
        </p:spPr>
      </p:pic>
      <p:sp>
        <p:nvSpPr>
          <p:cNvPr id="13" name="Rechteck 12">
            <a:extLst>
              <a:ext uri="{FF2B5EF4-FFF2-40B4-BE49-F238E27FC236}">
                <a16:creationId xmlns:a16="http://schemas.microsoft.com/office/drawing/2014/main" id="{F73EDBA2-F973-4C31-85CC-872225EF94BC}"/>
              </a:ext>
            </a:extLst>
          </p:cNvPr>
          <p:cNvSpPr/>
          <p:nvPr/>
        </p:nvSpPr>
        <p:spPr bwMode="auto">
          <a:xfrm>
            <a:off x="503160" y="1489438"/>
            <a:ext cx="6810101" cy="32943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2200" dirty="0">
                <a:solidFill>
                  <a:schemeClr val="tx1"/>
                </a:solidFill>
                <a:latin typeface="Arial Narrow" panose="020B0606020202030204" pitchFamily="34" charset="0"/>
                <a:cs typeface="Arial" panose="020B0604020202020204" pitchFamily="34" charset="0"/>
              </a:rPr>
              <a:t>Im Projekt Resilient Networks des BMBF wurde ein </a:t>
            </a:r>
            <a:r>
              <a:rPr lang="de-DE" sz="2200" dirty="0">
                <a:solidFill>
                  <a:schemeClr val="tx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Infokartenset zur Planung Blau-grün-grauer Infrastrukturen</a:t>
            </a:r>
            <a:r>
              <a:rPr lang="de-DE" sz="2200" dirty="0">
                <a:solidFill>
                  <a:schemeClr val="tx1"/>
                </a:solidFill>
                <a:latin typeface="Arial Narrow" panose="020B0606020202030204" pitchFamily="34" charset="0"/>
                <a:cs typeface="Arial" panose="020B0604020202020204" pitchFamily="34" charset="0"/>
              </a:rPr>
              <a:t> entwickelt. </a:t>
            </a:r>
          </a:p>
          <a:p>
            <a:pPr marL="342900" indent="-342900">
              <a:buFontTx/>
              <a:buChar char="-"/>
            </a:pPr>
            <a:r>
              <a:rPr lang="de-DE" sz="2200" dirty="0">
                <a:solidFill>
                  <a:schemeClr val="tx1"/>
                </a:solidFill>
                <a:latin typeface="Arial Narrow" panose="020B0606020202030204" pitchFamily="34" charset="0"/>
                <a:cs typeface="Arial" panose="020B0604020202020204" pitchFamily="34" charset="0"/>
              </a:rPr>
              <a:t>Das Kartenset kann spielerisch verwendet werden und zeigt vielfältige Anpassungsmöglichkeiten für Kommunen auf. </a:t>
            </a:r>
          </a:p>
          <a:p>
            <a:pPr marL="342900" indent="-342900">
              <a:buFontTx/>
              <a:buChar char="-"/>
            </a:pPr>
            <a:r>
              <a:rPr lang="de-DE" sz="2200" dirty="0">
                <a:solidFill>
                  <a:schemeClr val="tx1"/>
                </a:solidFill>
                <a:latin typeface="Arial Narrow" panose="020B0606020202030204" pitchFamily="34" charset="0"/>
                <a:cs typeface="Arial" panose="020B0604020202020204" pitchFamily="34" charset="0"/>
              </a:rPr>
              <a:t>Es soll Akteur*innen der kommunalen Planung in den Bereichen Quartiersentwicklung, Grün- und Wasserinfrastrukturplanung sowie Betreiber*innen der </a:t>
            </a:r>
            <a:r>
              <a:rPr lang="de-DE" sz="2200" dirty="0" err="1">
                <a:solidFill>
                  <a:schemeClr val="tx1"/>
                </a:solidFill>
                <a:latin typeface="Arial Narrow" panose="020B0606020202030204" pitchFamily="34" charset="0"/>
                <a:cs typeface="Arial" panose="020B0604020202020204" pitchFamily="34" charset="0"/>
              </a:rPr>
              <a:t>Wasserver</a:t>
            </a:r>
            <a:r>
              <a:rPr lang="de-DE" sz="2200" dirty="0">
                <a:solidFill>
                  <a:schemeClr val="tx1"/>
                </a:solidFill>
                <a:latin typeface="Arial Narrow" panose="020B0606020202030204" pitchFamily="34" charset="0"/>
                <a:cs typeface="Arial" panose="020B0604020202020204" pitchFamily="34" charset="0"/>
              </a:rPr>
              <a:t>- und -entsorgung in kommunalen Entscheidungs- und Planungsprozessen bei ihrer praktischen Arbeit unterstützen. </a:t>
            </a:r>
          </a:p>
        </p:txBody>
      </p:sp>
      <p:sp>
        <p:nvSpPr>
          <p:cNvPr id="11" name="Rechteck 10">
            <a:extLst>
              <a:ext uri="{FF2B5EF4-FFF2-40B4-BE49-F238E27FC236}">
                <a16:creationId xmlns:a16="http://schemas.microsoft.com/office/drawing/2014/main" id="{C16E30CF-7D98-D0E7-D9FC-9663F415AEEE}"/>
              </a:ext>
            </a:extLst>
          </p:cNvPr>
          <p:cNvSpPr/>
          <p:nvPr/>
        </p:nvSpPr>
        <p:spPr>
          <a:xfrm>
            <a:off x="522514" y="4983674"/>
            <a:ext cx="6773832" cy="1230977"/>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Drucken Sie die Infokarten, Anleitung und die Chips mit den Bausteinen &amp; stellen Sie den Studierenden außerdem kommunale Pläne aus dem Geo-Informationssystem zur Verfügung.</a:t>
            </a:r>
          </a:p>
          <a:p>
            <a:r>
              <a:rPr lang="de-DE" dirty="0">
                <a:solidFill>
                  <a:schemeClr val="tx1"/>
                </a:solidFill>
                <a:latin typeface="Arial Narrow" panose="020B0606020202030204" pitchFamily="34" charset="0"/>
                <a:hlinkClick r:id="rId4"/>
              </a:rPr>
              <a:t>https://networks-group.de/de/networks-4</a:t>
            </a:r>
            <a:r>
              <a:rPr lang="de-DE" b="0" i="0" dirty="0">
                <a:solidFill>
                  <a:srgbClr val="FF0000"/>
                </a:solidFill>
                <a:effectLst/>
                <a:latin typeface="Arial Narrow" panose="020B0606020202030204" pitchFamily="34" charset="0"/>
                <a:hlinkClick r:id="rId4"/>
              </a:rPr>
              <a:t>/infokarten.html</a:t>
            </a:r>
            <a:r>
              <a:rPr lang="de-DE" b="0" i="0" dirty="0">
                <a:solidFill>
                  <a:srgbClr val="FF0000"/>
                </a:solidFill>
                <a:effectLst/>
                <a:latin typeface="Arial Narrow" panose="020B0606020202030204" pitchFamily="34" charset="0"/>
              </a:rPr>
              <a:t> </a:t>
            </a:r>
            <a:endParaRPr lang="de-DE" dirty="0">
              <a:solidFill>
                <a:schemeClr val="tx1"/>
              </a:solidFill>
              <a:latin typeface="Arial Narrow" panose="020B0606020202030204" pitchFamily="34" charset="0"/>
            </a:endParaRPr>
          </a:p>
        </p:txBody>
      </p:sp>
      <p:pic>
        <p:nvPicPr>
          <p:cNvPr id="12" name="Grafik 11" descr="Glühbirne und Zahnrad mit einfarbiger Füllung">
            <a:extLst>
              <a:ext uri="{FF2B5EF4-FFF2-40B4-BE49-F238E27FC236}">
                <a16:creationId xmlns:a16="http://schemas.microsoft.com/office/drawing/2014/main" id="{A640B534-1011-F51D-9544-24B5E809034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98861" y="5684182"/>
            <a:ext cx="914400" cy="914400"/>
          </a:xfrm>
          <a:prstGeom prst="rect">
            <a:avLst/>
          </a:prstGeom>
        </p:spPr>
      </p:pic>
      <p:pic>
        <p:nvPicPr>
          <p:cNvPr id="14" name="Grafik 13" descr="Gruppenbrainstorming mit einfarbiger Füllung">
            <a:extLst>
              <a:ext uri="{FF2B5EF4-FFF2-40B4-BE49-F238E27FC236}">
                <a16:creationId xmlns:a16="http://schemas.microsoft.com/office/drawing/2014/main" id="{11B4B315-D847-2862-A312-0596B25AAA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bwMode="auto">
          <a:xfrm rot="365200">
            <a:off x="6027144" y="91855"/>
            <a:ext cx="1440000" cy="1440000"/>
          </a:xfrm>
          <a:prstGeom prst="rect">
            <a:avLst/>
          </a:prstGeom>
        </p:spPr>
      </p:pic>
    </p:spTree>
    <p:extLst>
      <p:ext uri="{BB962C8B-B14F-4D97-AF65-F5344CB8AC3E}">
        <p14:creationId xmlns:p14="http://schemas.microsoft.com/office/powerpoint/2010/main" val="41016530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971CF-0D60-158E-3926-56389154596F}"/>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0F50B16-97C9-DBDB-D498-20822917D871}"/>
              </a:ext>
            </a:extLst>
          </p:cNvPr>
          <p:cNvSpPr>
            <a:spLocks noGrp="1"/>
          </p:cNvSpPr>
          <p:nvPr>
            <p:ph type="title"/>
          </p:nvPr>
        </p:nvSpPr>
        <p:spPr>
          <a:xfrm>
            <a:off x="723900" y="698500"/>
            <a:ext cx="11468100" cy="1220035"/>
          </a:xfrm>
        </p:spPr>
        <p:txBody>
          <a:bodyPr/>
          <a:lstStyle/>
          <a:p>
            <a:r>
              <a:rPr lang="de-DE" dirty="0">
                <a:latin typeface="+mn-lt"/>
              </a:rPr>
              <a:t>Multifunktionale  </a:t>
            </a:r>
            <a:r>
              <a:rPr lang="de-DE" dirty="0" err="1">
                <a:latin typeface="+mn-lt"/>
              </a:rPr>
              <a:t>RetentionsFlächen</a:t>
            </a:r>
            <a:endParaRPr lang="de-DE" dirty="0">
              <a:latin typeface="+mn-lt"/>
            </a:endParaRPr>
          </a:p>
        </p:txBody>
      </p:sp>
      <p:sp>
        <p:nvSpPr>
          <p:cNvPr id="5" name="Textplatzhalter 4">
            <a:extLst>
              <a:ext uri="{FF2B5EF4-FFF2-40B4-BE49-F238E27FC236}">
                <a16:creationId xmlns:a16="http://schemas.microsoft.com/office/drawing/2014/main" id="{08AAD714-B9EC-9038-529B-0D7D612DA093}"/>
              </a:ext>
            </a:extLst>
          </p:cNvPr>
          <p:cNvSpPr>
            <a:spLocks noGrp="1"/>
          </p:cNvSpPr>
          <p:nvPr>
            <p:ph type="body" sz="quarter" idx="11"/>
          </p:nvPr>
        </p:nvSpPr>
        <p:spPr>
          <a:xfrm>
            <a:off x="922338" y="2033130"/>
            <a:ext cx="5024127" cy="3147559"/>
          </a:xfrm>
        </p:spPr>
        <p:txBody>
          <a:bodyPr>
            <a:normAutofit/>
          </a:bodyPr>
          <a:lstStyle/>
          <a:p>
            <a:pPr>
              <a:lnSpc>
                <a:spcPts val="2200"/>
              </a:lnSpc>
              <a:buClr>
                <a:srgbClr val="C00000"/>
              </a:buClr>
              <a:buSzPct val="100000"/>
            </a:pPr>
            <a:br>
              <a:rPr lang="de-DE" dirty="0">
                <a:latin typeface="+mn-lt"/>
                <a:cs typeface="Arial" panose="020B0604020202020204" pitchFamily="34" charset="0"/>
              </a:rPr>
            </a:br>
            <a:endParaRPr lang="de-DE" dirty="0">
              <a:latin typeface="+mn-lt"/>
              <a:cs typeface="Arial" panose="020B0604020202020204" pitchFamily="34" charset="0"/>
            </a:endParaRPr>
          </a:p>
          <a:p>
            <a:pPr>
              <a:lnSpc>
                <a:spcPts val="2200"/>
              </a:lnSpc>
              <a:buClr>
                <a:srgbClr val="C00000"/>
              </a:buClr>
              <a:buSzPct val="100000"/>
            </a:pPr>
            <a:endParaRPr lang="de-DE" dirty="0">
              <a:latin typeface="+mn-lt"/>
              <a:cs typeface="Arial" panose="020B0604020202020204" pitchFamily="34" charset="0"/>
            </a:endParaRPr>
          </a:p>
        </p:txBody>
      </p:sp>
      <p:sp>
        <p:nvSpPr>
          <p:cNvPr id="7" name="Foliennummernplatzhalter 4">
            <a:extLst>
              <a:ext uri="{FF2B5EF4-FFF2-40B4-BE49-F238E27FC236}">
                <a16:creationId xmlns:a16="http://schemas.microsoft.com/office/drawing/2014/main" id="{7953553A-1250-398D-E205-5E475472A38B}"/>
              </a:ext>
            </a:extLst>
          </p:cNvPr>
          <p:cNvSpPr>
            <a:spLocks noGrp="1"/>
          </p:cNvSpPr>
          <p:nvPr>
            <p:ph type="sldNum" sz="quarter" idx="12"/>
          </p:nvPr>
        </p:nvSpPr>
        <p:spPr>
          <a:xfrm>
            <a:off x="614293" y="6253420"/>
            <a:ext cx="308045"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15</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90ACB7E5-BF86-8289-5606-BD8444858CE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8" name="Textfeld 7">
            <a:extLst>
              <a:ext uri="{FF2B5EF4-FFF2-40B4-BE49-F238E27FC236}">
                <a16:creationId xmlns:a16="http://schemas.microsoft.com/office/drawing/2014/main" id="{0F1DB16E-D08A-3BAF-88F3-65B2D64CC240}"/>
              </a:ext>
            </a:extLst>
          </p:cNvPr>
          <p:cNvSpPr txBox="1"/>
          <p:nvPr/>
        </p:nvSpPr>
        <p:spPr>
          <a:xfrm>
            <a:off x="539060" y="1569843"/>
            <a:ext cx="10655368" cy="2123658"/>
          </a:xfrm>
          <a:prstGeom prst="rect">
            <a:avLst/>
          </a:prstGeom>
          <a:noFill/>
        </p:spPr>
        <p:txBody>
          <a:bodyPr wrap="square">
            <a:spAutoFit/>
          </a:bodyPr>
          <a:lstStyle/>
          <a:p>
            <a:r>
              <a:rPr lang="de-DE" dirty="0"/>
              <a:t>„</a:t>
            </a:r>
            <a:r>
              <a:rPr lang="de-DE" sz="2200" i="1" dirty="0">
                <a:latin typeface="Arial Narrow" panose="020B0606020202030204" pitchFamily="34" charset="0"/>
                <a:cs typeface="Arial" panose="020B0604020202020204" pitchFamily="34" charset="0"/>
              </a:rPr>
              <a:t>Multifunktionale Flächen erfüllen als i. d. R. öffentliche Räume die meiste Zeit ihren Hauptzweck als Verkehrsfläche (Straßen, Parkplätze) oder dienen als Aufenthaltsort und Erholungsfläche für die Bevölkerung (z. B. als Sport-, Spiel- oder Stadtplätze). Im Fall eines seltenen oder außergewöhnlichen Starkregens ändern sich Erscheinungsbild und Funktion dieser Flächen: Sie übernehmen kurzzeitig und ergänzend zur Kanalisation die entwässerungstechnische Funktion einer oberirdischen Ableitungs- bzw. Retentionsfläche, werden zum temporären urbanen Retentionsraum („City-Polder“).“</a:t>
            </a:r>
          </a:p>
        </p:txBody>
      </p:sp>
      <p:sp>
        <p:nvSpPr>
          <p:cNvPr id="6" name="Textfeld 5">
            <a:extLst>
              <a:ext uri="{FF2B5EF4-FFF2-40B4-BE49-F238E27FC236}">
                <a16:creationId xmlns:a16="http://schemas.microsoft.com/office/drawing/2014/main" id="{F0A39D34-4A39-2154-E54D-17B20437C9A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0F316A7A-6885-EB91-1344-34238B20B26C}"/>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Textfeld 10">
            <a:extLst>
              <a:ext uri="{FF2B5EF4-FFF2-40B4-BE49-F238E27FC236}">
                <a16:creationId xmlns:a16="http://schemas.microsoft.com/office/drawing/2014/main" id="{F5024FE9-E672-DE94-A86B-12BDBBDC31AE}"/>
              </a:ext>
            </a:extLst>
          </p:cNvPr>
          <p:cNvSpPr txBox="1"/>
          <p:nvPr/>
        </p:nvSpPr>
        <p:spPr>
          <a:xfrm>
            <a:off x="539060" y="3728133"/>
            <a:ext cx="10805836" cy="344646"/>
          </a:xfrm>
          <a:prstGeom prst="rect">
            <a:avLst/>
          </a:prstGeom>
          <a:noFill/>
        </p:spPr>
        <p:txBody>
          <a:bodyPr wrap="square">
            <a:spAutoFit/>
          </a:bodyPr>
          <a:lstStyle/>
          <a:p>
            <a:pPr>
              <a:lnSpc>
                <a:spcPts val="2200"/>
              </a:lnSpc>
              <a:buSzPct val="70000"/>
            </a:pPr>
            <a:r>
              <a:rPr lang="de-DE" sz="1400" i="1" dirty="0">
                <a:latin typeface="Arial Narrow" panose="020B0606020202030204" pitchFamily="34" charset="0"/>
              </a:rPr>
              <a:t>Benden, J. et al. (2017). Multifunktionale Retentionsflächen. Teil 1: Wissenschaftliche Grundlagen. MURIEL Publikation</a:t>
            </a:r>
            <a:r>
              <a:rPr lang="de-DE" sz="1400" dirty="0">
                <a:latin typeface="Arial Narrow" panose="020B0606020202030204" pitchFamily="34" charset="0"/>
              </a:rPr>
              <a:t>.</a:t>
            </a:r>
            <a:endParaRPr lang="de-DE" i="1" dirty="0">
              <a:cs typeface="Arial" panose="020B0604020202020204" pitchFamily="34" charset="0"/>
            </a:endParaRPr>
          </a:p>
        </p:txBody>
      </p:sp>
      <p:sp>
        <p:nvSpPr>
          <p:cNvPr id="14" name="Rechteck 13">
            <a:extLst>
              <a:ext uri="{FF2B5EF4-FFF2-40B4-BE49-F238E27FC236}">
                <a16:creationId xmlns:a16="http://schemas.microsoft.com/office/drawing/2014/main" id="{1DB1CE06-3654-5FC9-B463-E8966C740128}"/>
              </a:ext>
            </a:extLst>
          </p:cNvPr>
          <p:cNvSpPr/>
          <p:nvPr/>
        </p:nvSpPr>
        <p:spPr bwMode="auto">
          <a:xfrm>
            <a:off x="624454" y="4574306"/>
            <a:ext cx="10307157" cy="1377219"/>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hlinkClick r:id="rId5"/>
              </a:rPr>
              <a:t>MURIEL</a:t>
            </a:r>
            <a:r>
              <a:rPr lang="de-DE" b="1" dirty="0">
                <a:solidFill>
                  <a:schemeClr val="tx1"/>
                </a:solidFill>
                <a:latin typeface="Arial Narrow" panose="020B0606020202030204" pitchFamily="34" charset="0"/>
              </a:rPr>
              <a:t>: </a:t>
            </a:r>
            <a:r>
              <a:rPr lang="de-DE" dirty="0">
                <a:solidFill>
                  <a:schemeClr val="tx1"/>
                </a:solidFill>
                <a:latin typeface="Arial Narrow" panose="020B0606020202030204" pitchFamily="34" charset="0"/>
              </a:rPr>
              <a:t>War ein Projekt zur Erarbeitung methodischer Ansätze zur Umsetzung von multifunktionalen Retentionsräumen. Teil 3: Arbeitshilfe für Planung, Umsetzung und Betrieb ist </a:t>
            </a:r>
            <a:r>
              <a:rPr lang="de-DE" dirty="0">
                <a:solidFill>
                  <a:schemeClr val="tx1"/>
                </a:solidFill>
                <a:latin typeface="Arial Narrow" panose="020B0606020202030204" pitchFamily="34" charset="0"/>
                <a:hlinkClick r:id="rId6"/>
              </a:rPr>
              <a:t>online verfügbar</a:t>
            </a:r>
            <a:r>
              <a:rPr lang="de-DE" dirty="0">
                <a:solidFill>
                  <a:schemeClr val="tx1"/>
                </a:solidFill>
                <a:latin typeface="Arial Narrow" panose="020B0606020202030204" pitchFamily="34" charset="0"/>
              </a:rPr>
              <a:t>.</a:t>
            </a:r>
          </a:p>
          <a:p>
            <a:pPr>
              <a:spcAft>
                <a:spcPts val="600"/>
              </a:spcAft>
            </a:pPr>
            <a:r>
              <a:rPr lang="de-DE" b="1" dirty="0">
                <a:solidFill>
                  <a:schemeClr val="tx1"/>
                </a:solidFill>
                <a:latin typeface="Arial Narrow" panose="020B0606020202030204" pitchFamily="34" charset="0"/>
              </a:rPr>
              <a:t>Hinweise für Lehrende: </a:t>
            </a:r>
            <a:r>
              <a:rPr lang="de-DE" dirty="0">
                <a:solidFill>
                  <a:schemeClr val="tx1"/>
                </a:solidFill>
                <a:latin typeface="Arial Narrow" panose="020B0606020202030204" pitchFamily="34" charset="0"/>
              </a:rPr>
              <a:t>Im Teilbericht 3 sind anschauliche Darstellungen möglicher multifunktionaler Retentionsflächen</a:t>
            </a:r>
          </a:p>
        </p:txBody>
      </p:sp>
      <p:pic>
        <p:nvPicPr>
          <p:cNvPr id="15" name="Grafik 14" descr="Internet mit einfarbiger Füllung">
            <a:extLst>
              <a:ext uri="{FF2B5EF4-FFF2-40B4-BE49-F238E27FC236}">
                <a16:creationId xmlns:a16="http://schemas.microsoft.com/office/drawing/2014/main" id="{0C6F4ECF-76B4-399F-1574-6CECC3529F1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bwMode="auto">
          <a:xfrm>
            <a:off x="10052471" y="3525092"/>
            <a:ext cx="1377219" cy="1377219"/>
          </a:xfrm>
          <a:prstGeom prst="rect">
            <a:avLst/>
          </a:prstGeom>
        </p:spPr>
      </p:pic>
      <p:pic>
        <p:nvPicPr>
          <p:cNvPr id="10" name="Grafik 9" descr="Glühbirne und Zahnrad mit einfarbiger Füllung">
            <a:extLst>
              <a:ext uri="{FF2B5EF4-FFF2-40B4-BE49-F238E27FC236}">
                <a16:creationId xmlns:a16="http://schemas.microsoft.com/office/drawing/2014/main" id="{696241D6-1A32-47A1-1D11-B00D87E505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20539480">
            <a:off x="334072" y="4238780"/>
            <a:ext cx="580761" cy="580761"/>
          </a:xfrm>
          <a:prstGeom prst="rect">
            <a:avLst/>
          </a:prstGeom>
        </p:spPr>
      </p:pic>
    </p:spTree>
    <p:extLst>
      <p:ext uri="{BB962C8B-B14F-4D97-AF65-F5344CB8AC3E}">
        <p14:creationId xmlns:p14="http://schemas.microsoft.com/office/powerpoint/2010/main" val="5010535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EF2235-DBF9-FD55-DDA8-08E1FA712B1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3E4D423E-C2D7-6216-CCDD-2F5D06594CB8}"/>
              </a:ext>
            </a:extLst>
          </p:cNvPr>
          <p:cNvSpPr>
            <a:spLocks noGrp="1"/>
          </p:cNvSpPr>
          <p:nvPr>
            <p:ph type="title"/>
          </p:nvPr>
        </p:nvSpPr>
        <p:spPr/>
        <p:txBody>
          <a:bodyPr/>
          <a:lstStyle/>
          <a:p>
            <a:r>
              <a:rPr lang="de-DE" dirty="0"/>
              <a:t>Beispiele für BGI</a:t>
            </a:r>
          </a:p>
        </p:txBody>
      </p:sp>
      <p:sp>
        <p:nvSpPr>
          <p:cNvPr id="6" name="Foliennummernplatzhalter 5">
            <a:extLst>
              <a:ext uri="{FF2B5EF4-FFF2-40B4-BE49-F238E27FC236}">
                <a16:creationId xmlns:a16="http://schemas.microsoft.com/office/drawing/2014/main" id="{970B4E65-8AF1-1344-35EC-12C33088B44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16</a:t>
            </a:fld>
            <a:endParaRPr lang="de-DE" sz="1600" dirty="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B0102114-40F2-A271-B754-6D0A31705576}"/>
              </a:ext>
            </a:extLst>
          </p:cNvPr>
          <p:cNvSpPr>
            <a:spLocks noGrp="1"/>
          </p:cNvSpPr>
          <p:nvPr>
            <p:ph type="ftr" sz="quarter" idx="3"/>
          </p:nvPr>
        </p:nvSpPr>
        <p:spPr/>
        <p:txBody>
          <a:bodyPr/>
          <a:lstStyle/>
          <a:p>
            <a:pPr algn="l"/>
            <a:r>
              <a:rPr lang="de-DE" dirty="0"/>
              <a:t>| </a:t>
            </a:r>
            <a:r>
              <a:rPr lang="de-DE" b="1" dirty="0"/>
              <a:t>Kommunale Klimaanpassung</a:t>
            </a:r>
            <a:r>
              <a:rPr lang="de-DE" dirty="0"/>
              <a:t>| BGI</a:t>
            </a:r>
          </a:p>
        </p:txBody>
      </p:sp>
      <p:sp>
        <p:nvSpPr>
          <p:cNvPr id="8" name="Textfeld 7">
            <a:extLst>
              <a:ext uri="{FF2B5EF4-FFF2-40B4-BE49-F238E27FC236}">
                <a16:creationId xmlns:a16="http://schemas.microsoft.com/office/drawing/2014/main" id="{63E26AB7-516F-D87A-E3A4-ED058552194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1C6E7672-E59D-FB04-84DB-68D66F4E941E}"/>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0" name="Textplatzhalter 4">
            <a:extLst>
              <a:ext uri="{FF2B5EF4-FFF2-40B4-BE49-F238E27FC236}">
                <a16:creationId xmlns:a16="http://schemas.microsoft.com/office/drawing/2014/main" id="{49200CF6-D85C-9EDF-16FD-D9BF70D06B3C}"/>
              </a:ext>
            </a:extLst>
          </p:cNvPr>
          <p:cNvSpPr txBox="1">
            <a:spLocks/>
          </p:cNvSpPr>
          <p:nvPr/>
        </p:nvSpPr>
        <p:spPr>
          <a:xfrm>
            <a:off x="751091" y="1357460"/>
            <a:ext cx="10600650" cy="2887088"/>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de-DE" sz="2200" b="1" dirty="0">
                <a:cs typeface="Arial" panose="020B0604020202020204" pitchFamily="34" charset="0"/>
              </a:rPr>
              <a:t>Beispielhafte BGI-Projekte : </a:t>
            </a:r>
          </a:p>
          <a:p>
            <a:pPr marL="342900" indent="-342900">
              <a:buFontTx/>
              <a:buChar char="-"/>
              <a:defRPr/>
            </a:pPr>
            <a:r>
              <a:rPr lang="de-DE" sz="2200" dirty="0">
                <a:cs typeface="Arial" panose="020B0604020202020204" pitchFamily="34" charset="0"/>
                <a:hlinkClick r:id="rId4">
                  <a:extLst>
                    <a:ext uri="{A12FA001-AC4F-418D-AE19-62706E023703}">
                      <ahyp:hlinkClr xmlns:ahyp="http://schemas.microsoft.com/office/drawing/2018/hyperlinkcolor" val="tx"/>
                    </a:ext>
                  </a:extLst>
                </a:hlinkClick>
              </a:rPr>
              <a:t>Forschungsprojekt Leipziger BlauGrün – BlauGrüne Quartiersentwicklung in Leipzig</a:t>
            </a:r>
            <a:endParaRPr lang="de-DE" sz="2200" dirty="0">
              <a:cs typeface="Arial" panose="020B0604020202020204" pitchFamily="34" charset="0"/>
            </a:endParaRPr>
          </a:p>
          <a:p>
            <a:pPr marL="342900" indent="-342900">
              <a:buFontTx/>
              <a:buChar char="-"/>
              <a:defRPr/>
            </a:pPr>
            <a:r>
              <a:rPr lang="de-DE" sz="2200" dirty="0">
                <a:cs typeface="Arial" panose="020B0604020202020204" pitchFamily="34" charset="0"/>
                <a:hlinkClick r:id="rId5">
                  <a:extLst>
                    <a:ext uri="{A12FA001-AC4F-418D-AE19-62706E023703}">
                      <ahyp:hlinkClr xmlns:ahyp="http://schemas.microsoft.com/office/drawing/2018/hyperlinkcolor" val="tx"/>
                    </a:ext>
                  </a:extLst>
                </a:hlinkClick>
              </a:rPr>
              <a:t>Neugestaltung der Ahr</a:t>
            </a:r>
            <a:r>
              <a:rPr lang="de-DE" sz="2200" dirty="0">
                <a:cs typeface="Arial" panose="020B0604020202020204" pitchFamily="34" charset="0"/>
              </a:rPr>
              <a:t> in Bad Neuenahr-Ahrweiler nach der Flut im Jahr 2021</a:t>
            </a:r>
          </a:p>
          <a:p>
            <a:pPr marL="342900" indent="-342900">
              <a:buFontTx/>
              <a:buChar char="-"/>
              <a:defRPr/>
            </a:pPr>
            <a:r>
              <a:rPr lang="de-DE" sz="2200" dirty="0">
                <a:cs typeface="Arial" panose="020B0604020202020204" pitchFamily="34" charset="0"/>
              </a:rPr>
              <a:t>Mobile blau-grüne Infrastruktur: </a:t>
            </a:r>
            <a:r>
              <a:rPr lang="de-DE" sz="2200" dirty="0">
                <a:cs typeface="Arial" panose="020B0604020202020204" pitchFamily="34" charset="0"/>
                <a:hlinkClick r:id="rId6">
                  <a:extLst>
                    <a:ext uri="{A12FA001-AC4F-418D-AE19-62706E023703}">
                      <ahyp:hlinkClr xmlns:ahyp="http://schemas.microsoft.com/office/drawing/2018/hyperlinkcolor" val="tx"/>
                    </a:ext>
                  </a:extLst>
                </a:hlinkClick>
              </a:rPr>
              <a:t>Projektwebsite der Stadt Manufaktur Berlin</a:t>
            </a:r>
            <a:r>
              <a:rPr lang="de-DE" sz="2200" dirty="0">
                <a:cs typeface="Arial" panose="020B0604020202020204" pitchFamily="34" charset="0"/>
              </a:rPr>
              <a:t> mit Berichtsübersicht und Anleitungen sowie </a:t>
            </a:r>
            <a:r>
              <a:rPr lang="de-DE" sz="2200" dirty="0">
                <a:cs typeface="Arial" panose="020B0604020202020204" pitchFamily="34" charset="0"/>
                <a:hlinkClick r:id="rId7">
                  <a:extLst>
                    <a:ext uri="{A12FA001-AC4F-418D-AE19-62706E023703}">
                      <ahyp:hlinkClr xmlns:ahyp="http://schemas.microsoft.com/office/drawing/2018/hyperlinkcolor" val="tx"/>
                    </a:ext>
                  </a:extLst>
                </a:hlinkClick>
              </a:rPr>
              <a:t>Reallabor Mobile blau-grüne Infrastruktur</a:t>
            </a:r>
            <a:endParaRPr lang="de-DE" sz="2200" dirty="0">
              <a:cs typeface="Arial" panose="020B0604020202020204" pitchFamily="34" charset="0"/>
            </a:endParaRPr>
          </a:p>
          <a:p>
            <a:pPr marL="342900" indent="-342900">
              <a:buFontTx/>
              <a:buChar char="-"/>
              <a:defRPr/>
            </a:pPr>
            <a:r>
              <a:rPr lang="de-DE" sz="2200" dirty="0">
                <a:cs typeface="Arial" panose="020B0604020202020204" pitchFamily="34" charset="0"/>
              </a:rPr>
              <a:t>Weitere Beispiele für klimaresiliente Städte durch blau-grüne Infrastrukturen sind auf der </a:t>
            </a:r>
            <a:r>
              <a:rPr lang="de-DE" sz="2200" dirty="0">
                <a:cs typeface="Arial" panose="020B0604020202020204" pitchFamily="34" charset="0"/>
                <a:hlinkClick r:id="rId8">
                  <a:extLst>
                    <a:ext uri="{A12FA001-AC4F-418D-AE19-62706E023703}">
                      <ahyp:hlinkClr xmlns:ahyp="http://schemas.microsoft.com/office/drawing/2018/hyperlinkcolor" val="tx"/>
                    </a:ext>
                  </a:extLst>
                </a:hlinkClick>
              </a:rPr>
              <a:t>Website des Fraunhofer-Institut für Grenzflächen- und Bioverfahrenstechnik IGB</a:t>
            </a:r>
            <a:r>
              <a:rPr lang="de-DE" sz="2200" dirty="0">
                <a:cs typeface="Arial" panose="020B0604020202020204" pitchFamily="34" charset="0"/>
              </a:rPr>
              <a:t> aufgelistet</a:t>
            </a:r>
          </a:p>
        </p:txBody>
      </p:sp>
      <p:pic>
        <p:nvPicPr>
          <p:cNvPr id="12" name="Grafik 11" descr="Gruppenbrainstorming mit einfarbiger Füllung">
            <a:extLst>
              <a:ext uri="{FF2B5EF4-FFF2-40B4-BE49-F238E27FC236}">
                <a16:creationId xmlns:a16="http://schemas.microsoft.com/office/drawing/2014/main" id="{596E1392-BE6F-7711-603A-23E6A8A6AE1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bwMode="auto">
          <a:xfrm rot="365200">
            <a:off x="10568856" y="3768343"/>
            <a:ext cx="1440000" cy="1440000"/>
          </a:xfrm>
          <a:prstGeom prst="rect">
            <a:avLst/>
          </a:prstGeom>
        </p:spPr>
      </p:pic>
      <p:sp>
        <p:nvSpPr>
          <p:cNvPr id="13" name="Sprechblase: rechteckig 7">
            <a:extLst>
              <a:ext uri="{FF2B5EF4-FFF2-40B4-BE49-F238E27FC236}">
                <a16:creationId xmlns:a16="http://schemas.microsoft.com/office/drawing/2014/main" id="{FE83DEB3-6A6C-8672-1226-CC05FD8220D3}"/>
              </a:ext>
            </a:extLst>
          </p:cNvPr>
          <p:cNvSpPr/>
          <p:nvPr/>
        </p:nvSpPr>
        <p:spPr bwMode="auto">
          <a:xfrm>
            <a:off x="3245708" y="4861904"/>
            <a:ext cx="7349717" cy="1175854"/>
          </a:xfrm>
          <a:prstGeom prst="wedgeRectCallout">
            <a:avLst>
              <a:gd name="adj1" fmla="val 50187"/>
              <a:gd name="adj2" fmla="val -76998"/>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latin typeface="Arial Narrow" panose="020B0606020202030204" pitchFamily="34" charset="0"/>
                <a:cs typeface="Arial" panose="020B0604020202020204" pitchFamily="34" charset="0"/>
              </a:rPr>
              <a:t>Sehen Sie sich eines der genannten Projekte oder ein anderes Projekt an und recherchieren Sie die Kerndaten </a:t>
            </a:r>
            <a:r>
              <a:rPr lang="de-DE" i="1" dirty="0">
                <a:solidFill>
                  <a:schemeClr val="tx1"/>
                </a:solidFill>
                <a:latin typeface="Arial Narrow" panose="020B0606020202030204" pitchFamily="34" charset="0"/>
                <a:cs typeface="Arial" panose="020B0604020202020204" pitchFamily="34" charset="0"/>
              </a:rPr>
              <a:t>des Projektes sowie die umgesetzten Maßnahmen und deren Wirkung. Sammeln Sie sich anschließend im Plenum Ihre Ergebnisse</a:t>
            </a:r>
            <a:endParaRPr lang="de-DE" sz="1800" i="1"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1420173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6" y="638189"/>
            <a:ext cx="7564794" cy="1325563"/>
          </a:xfrm>
        </p:spPr>
        <p:txBody>
          <a:bodyPr/>
          <a:lstStyle/>
          <a:p>
            <a:r>
              <a:rPr lang="de-DE" dirty="0">
                <a:latin typeface="+mn-lt"/>
              </a:rPr>
              <a:t>Räumliche Planung</a:t>
            </a:r>
          </a:p>
        </p:txBody>
      </p:sp>
      <p:sp>
        <p:nvSpPr>
          <p:cNvPr id="5" name="Textplatzhalter 4"/>
          <p:cNvSpPr>
            <a:spLocks noGrp="1"/>
          </p:cNvSpPr>
          <p:nvPr>
            <p:ph type="body" sz="quarter" idx="11"/>
          </p:nvPr>
        </p:nvSpPr>
        <p:spPr>
          <a:xfrm>
            <a:off x="502577" y="1258646"/>
            <a:ext cx="11186846" cy="4731976"/>
          </a:xfrm>
        </p:spPr>
        <p:txBody>
          <a:bodyPr>
            <a:normAutofit/>
          </a:bodyPr>
          <a:lstStyle/>
          <a:p>
            <a:pPr>
              <a:lnSpc>
                <a:spcPts val="2200"/>
              </a:lnSpc>
              <a:buClr>
                <a:schemeClr val="accent5"/>
              </a:buClr>
              <a:buSzPct val="100000"/>
            </a:pPr>
            <a:r>
              <a:rPr lang="de-DE" sz="2200" dirty="0">
                <a:cs typeface="Arial" panose="020B0604020202020204" pitchFamily="34" charset="0"/>
              </a:rPr>
              <a:t>Ziele: Koordinierte Flächennutzung &amp; Siedlungsentwicklung, effizienter Umgang mit knappen Flächen, Landschaftspflege, Naturschutz, Klimawandelanpassung etc.</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Bund: Raumordnungsgesetz (ROG), Baugesetzbuch (BauGB), BNatSchG, WHG </a:t>
            </a:r>
            <a:br>
              <a:rPr lang="de-DE" sz="2200" dirty="0">
                <a:cs typeface="Arial" panose="020B0604020202020204" pitchFamily="34" charset="0"/>
              </a:rPr>
            </a:br>
            <a:r>
              <a:rPr lang="de-DE" sz="2200" dirty="0">
                <a:cs typeface="Arial" panose="020B0604020202020204" pitchFamily="34" charset="0"/>
              </a:rPr>
              <a:t>(ROG: Klimaschutz &amp; -anpassung müssen berücksichtigt werden </a:t>
            </a:r>
            <a:r>
              <a:rPr lang="de-DE" sz="2200" dirty="0">
                <a:cs typeface="Arial" panose="020B0604020202020204" pitchFamily="34" charset="0"/>
                <a:hlinkClick r:id="rId3">
                  <a:extLst>
                    <a:ext uri="{A12FA001-AC4F-418D-AE19-62706E023703}">
                      <ahyp:hlinkClr xmlns:ahyp="http://schemas.microsoft.com/office/drawing/2018/hyperlinkcolor" val="tx"/>
                    </a:ext>
                  </a:extLst>
                </a:hlinkClick>
              </a:rPr>
              <a:t>§2 Abs. 2Nr. 6 ROG</a:t>
            </a:r>
            <a:r>
              <a:rPr lang="de-DE" sz="2200" dirty="0">
                <a:cs typeface="Arial" panose="020B0604020202020204" pitchFamily="34" charset="0"/>
              </a:rPr>
              <a:t>)</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Raumplanung: </a:t>
            </a:r>
          </a:p>
          <a:p>
            <a:pPr marL="1155700" lvl="1" indent="-342900">
              <a:lnSpc>
                <a:spcPts val="2200"/>
              </a:lnSpc>
              <a:buClr>
                <a:schemeClr val="accent5"/>
              </a:buClr>
              <a:buSzPct val="100000"/>
              <a:buFont typeface="Symbol" pitchFamily="2" charset="2"/>
              <a:buChar char="-"/>
            </a:pPr>
            <a:r>
              <a:rPr lang="de-DE" sz="2200" dirty="0">
                <a:cs typeface="Arial" panose="020B0604020202020204" pitchFamily="34" charset="0"/>
              </a:rPr>
              <a:t>Landesplanung (Länder): Landesraumordnungsprogramm</a:t>
            </a:r>
          </a:p>
          <a:p>
            <a:pPr marL="1155700" lvl="1" indent="-342900">
              <a:lnSpc>
                <a:spcPts val="2200"/>
              </a:lnSpc>
              <a:buClr>
                <a:schemeClr val="accent5"/>
              </a:buClr>
              <a:buSzPct val="100000"/>
              <a:buFont typeface="Symbol" pitchFamily="2" charset="2"/>
              <a:buChar char="-"/>
            </a:pPr>
            <a:r>
              <a:rPr lang="de-DE" sz="2200" dirty="0">
                <a:cs typeface="Arial" panose="020B0604020202020204" pitchFamily="34" charset="0"/>
              </a:rPr>
              <a:t>Regionalplanung (Landkreise): Regionale Raumordnungsprogramme (RROP)</a:t>
            </a:r>
          </a:p>
          <a:p>
            <a:pPr marL="1155700" lvl="1" indent="-342900">
              <a:lnSpc>
                <a:spcPts val="2200"/>
              </a:lnSpc>
              <a:buClr>
                <a:schemeClr val="accent5"/>
              </a:buClr>
              <a:buSzPct val="100000"/>
              <a:buFont typeface="Symbol" pitchFamily="2" charset="2"/>
              <a:buChar char="-"/>
            </a:pPr>
            <a:r>
              <a:rPr lang="de-DE" sz="2200" dirty="0">
                <a:cs typeface="Arial" panose="020B0604020202020204" pitchFamily="34" charset="0"/>
              </a:rPr>
              <a:t>Bauleitplanung (kommunal): F-Pläne &amp; B-Pläne</a:t>
            </a:r>
            <a:br>
              <a:rPr lang="de-DE" sz="2200" dirty="0">
                <a:cs typeface="Arial" panose="020B0604020202020204" pitchFamily="34" charset="0"/>
              </a:rPr>
            </a:br>
            <a:r>
              <a:rPr lang="de-DE" sz="2200" dirty="0">
                <a:cs typeface="Arial" panose="020B0604020202020204" pitchFamily="34" charset="0"/>
              </a:rPr>
              <a:t>(Planungshoheit der Gemeinden, kommunale Selbstverwaltung)</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Umweltverträglichkeitsprüfungen</a:t>
            </a:r>
          </a:p>
        </p:txBody>
      </p:sp>
      <p:sp>
        <p:nvSpPr>
          <p:cNvPr id="7" name="Foliennummernplatzhalter 4"/>
          <p:cNvSpPr>
            <a:spLocks noGrp="1"/>
          </p:cNvSpPr>
          <p:nvPr>
            <p:ph type="sldNum" sz="quarter" idx="12"/>
          </p:nvPr>
        </p:nvSpPr>
        <p:spPr>
          <a:xfrm>
            <a:off x="568525" y="6227772"/>
            <a:ext cx="392573"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17</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6" name="Rechteck 5">
            <a:extLst>
              <a:ext uri="{FF2B5EF4-FFF2-40B4-BE49-F238E27FC236}">
                <a16:creationId xmlns:a16="http://schemas.microsoft.com/office/drawing/2014/main" id="{75CCEDD5-E4F1-12E2-73C8-74DB7CC502F2}"/>
              </a:ext>
            </a:extLst>
          </p:cNvPr>
          <p:cNvSpPr/>
          <p:nvPr/>
        </p:nvSpPr>
        <p:spPr bwMode="auto">
          <a:xfrm>
            <a:off x="502577" y="4769708"/>
            <a:ext cx="11096299" cy="145408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dirty="0">
                <a:solidFill>
                  <a:schemeClr val="tx1"/>
                </a:solidFill>
                <a:latin typeface="Arial Narrow" panose="020B0606020202030204" pitchFamily="34" charset="0"/>
              </a:rPr>
              <a:t>Birkmann, J. &amp; </a:t>
            </a:r>
            <a:r>
              <a:rPr lang="de-DE" dirty="0" err="1">
                <a:solidFill>
                  <a:schemeClr val="tx1"/>
                </a:solidFill>
                <a:latin typeface="Arial Narrow" panose="020B0606020202030204" pitchFamily="34" charset="0"/>
              </a:rPr>
              <a:t>Blätgen</a:t>
            </a:r>
            <a:r>
              <a:rPr lang="de-DE" dirty="0">
                <a:solidFill>
                  <a:schemeClr val="tx1"/>
                </a:solidFill>
                <a:latin typeface="Arial Narrow" panose="020B0606020202030204" pitchFamily="34" charset="0"/>
              </a:rPr>
              <a:t>, T. (2018). </a:t>
            </a:r>
            <a:r>
              <a:rPr lang="de-DE" dirty="0">
                <a:solidFill>
                  <a:schemeClr val="tx1"/>
                </a:solidFill>
                <a:latin typeface="Arial Narrow" panose="020B0606020202030204" pitchFamily="34" charset="0"/>
                <a:hlinkClick r:id="rId4">
                  <a:extLst>
                    <a:ext uri="{A12FA001-AC4F-418D-AE19-62706E023703}">
                      <ahyp:hlinkClr xmlns:ahyp="http://schemas.microsoft.com/office/drawing/2018/hyperlinkcolor" val="tx"/>
                    </a:ext>
                  </a:extLst>
                </a:hlinkClick>
              </a:rPr>
              <a:t>Klimaanpassung</a:t>
            </a:r>
            <a:r>
              <a:rPr lang="de-DE" dirty="0">
                <a:solidFill>
                  <a:schemeClr val="tx1"/>
                </a:solidFill>
                <a:latin typeface="Arial Narrow" panose="020B0606020202030204" pitchFamily="34" charset="0"/>
              </a:rPr>
              <a:t>. In ARL – Akademie für Raumforschung der Landesplanung (Hrsg.): Handwörterbuch der Stadt- und Raumentwicklung. Hannover. </a:t>
            </a:r>
          </a:p>
          <a:p>
            <a:pPr>
              <a:spcAft>
                <a:spcPts val="600"/>
              </a:spcAft>
            </a:pPr>
            <a:r>
              <a:rPr lang="de-DE" dirty="0">
                <a:solidFill>
                  <a:schemeClr val="tx1"/>
                </a:solidFill>
                <a:latin typeface="Arial Narrow" panose="020B0606020202030204" pitchFamily="34" charset="0"/>
              </a:rPr>
              <a:t>Franck, E. &amp; </a:t>
            </a:r>
            <a:r>
              <a:rPr lang="de-DE" dirty="0" err="1">
                <a:solidFill>
                  <a:schemeClr val="tx1"/>
                </a:solidFill>
                <a:latin typeface="Arial Narrow" panose="020B0606020202030204" pitchFamily="34" charset="0"/>
              </a:rPr>
              <a:t>Peithmann</a:t>
            </a:r>
            <a:r>
              <a:rPr lang="de-DE" dirty="0">
                <a:solidFill>
                  <a:schemeClr val="tx1"/>
                </a:solidFill>
                <a:latin typeface="Arial Narrow" panose="020B0606020202030204" pitchFamily="34" charset="0"/>
              </a:rPr>
              <a:t>, O. (2010). </a:t>
            </a:r>
            <a:r>
              <a:rPr lang="de-DE" dirty="0">
                <a:solidFill>
                  <a:schemeClr val="tx1"/>
                </a:solidFill>
                <a:latin typeface="Arial Narrow" panose="020B0606020202030204" pitchFamily="34" charset="0"/>
                <a:hlinkClick r:id="rId5"/>
              </a:rPr>
              <a:t>Regionalplanung und Klimaanpassung in Niedersachsen</a:t>
            </a:r>
            <a:r>
              <a:rPr lang="de-DE" dirty="0">
                <a:solidFill>
                  <a:schemeClr val="tx1"/>
                </a:solidFill>
                <a:latin typeface="Arial Narrow" panose="020B0606020202030204" pitchFamily="34" charset="0"/>
              </a:rPr>
              <a:t>. E-Paper der ARL, Nr.9, Hannover.</a:t>
            </a:r>
          </a:p>
          <a:p>
            <a:pPr>
              <a:spcAft>
                <a:spcPts val="600"/>
              </a:spcAft>
            </a:pPr>
            <a:r>
              <a:rPr lang="de-DE" dirty="0">
                <a:solidFill>
                  <a:schemeClr val="tx1"/>
                </a:solidFill>
                <a:latin typeface="Arial Narrow" panose="020B0606020202030204" pitchFamily="34" charset="0"/>
              </a:rPr>
              <a:t>Fürst, D. &amp; </a:t>
            </a:r>
            <a:r>
              <a:rPr lang="de-DE" dirty="0" err="1">
                <a:solidFill>
                  <a:schemeClr val="tx1"/>
                </a:solidFill>
                <a:latin typeface="Arial Narrow" panose="020B0606020202030204" pitchFamily="34" charset="0"/>
              </a:rPr>
              <a:t>Scholles</a:t>
            </a:r>
            <a:r>
              <a:rPr lang="de-DE" dirty="0">
                <a:solidFill>
                  <a:schemeClr val="tx1"/>
                </a:solidFill>
                <a:latin typeface="Arial Narrow" panose="020B0606020202030204" pitchFamily="34" charset="0"/>
              </a:rPr>
              <a:t>, F. (2008). Handbuch Theorien und Methoden der Raum- und Umweltplanung. Dortmund. </a:t>
            </a:r>
          </a:p>
        </p:txBody>
      </p:sp>
      <p:pic>
        <p:nvPicPr>
          <p:cNvPr id="8" name="Grafik 7" descr="Internet mit einfarbiger Füllung">
            <a:extLst>
              <a:ext uri="{FF2B5EF4-FFF2-40B4-BE49-F238E27FC236}">
                <a16:creationId xmlns:a16="http://schemas.microsoft.com/office/drawing/2014/main" id="{C2EA30DC-8345-ADD6-EFA3-93FA8E29F29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bwMode="auto">
          <a:xfrm>
            <a:off x="9966287" y="3719954"/>
            <a:ext cx="1377219" cy="1377219"/>
          </a:xfrm>
          <a:prstGeom prst="rect">
            <a:avLst/>
          </a:prstGeom>
        </p:spPr>
      </p:pic>
    </p:spTree>
    <p:extLst>
      <p:ext uri="{BB962C8B-B14F-4D97-AF65-F5344CB8AC3E}">
        <p14:creationId xmlns:p14="http://schemas.microsoft.com/office/powerpoint/2010/main" val="1447736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5" y="638189"/>
            <a:ext cx="10089563" cy="1325563"/>
          </a:xfrm>
        </p:spPr>
        <p:txBody>
          <a:bodyPr/>
          <a:lstStyle/>
          <a:p>
            <a:r>
              <a:rPr lang="de-DE" dirty="0">
                <a:latin typeface="+mn-lt"/>
              </a:rPr>
              <a:t>Bebauungsplan als Instrument </a:t>
            </a:r>
            <a:br>
              <a:rPr lang="de-DE" dirty="0">
                <a:latin typeface="+mn-lt"/>
              </a:rPr>
            </a:br>
            <a:r>
              <a:rPr lang="de-DE" dirty="0">
                <a:latin typeface="+mn-lt"/>
              </a:rPr>
              <a:t>der Klimaanpassung</a:t>
            </a:r>
          </a:p>
        </p:txBody>
      </p:sp>
      <p:sp>
        <p:nvSpPr>
          <p:cNvPr id="5" name="Textplatzhalter 4"/>
          <p:cNvSpPr>
            <a:spLocks noGrp="1"/>
          </p:cNvSpPr>
          <p:nvPr>
            <p:ph type="body" sz="quarter" idx="11"/>
          </p:nvPr>
        </p:nvSpPr>
        <p:spPr>
          <a:xfrm>
            <a:off x="614295" y="1771421"/>
            <a:ext cx="8117813" cy="4448388"/>
          </a:xfrm>
        </p:spPr>
        <p:txBody>
          <a:bodyPr>
            <a:normAutofit/>
          </a:bodyPr>
          <a:lstStyle/>
          <a:p>
            <a:pPr>
              <a:lnSpc>
                <a:spcPts val="2200"/>
              </a:lnSpc>
              <a:buClr>
                <a:schemeClr val="accent5"/>
              </a:buClr>
              <a:buSzPct val="100000"/>
            </a:pPr>
            <a:r>
              <a:rPr lang="de-DE" sz="2200" dirty="0">
                <a:cs typeface="Arial" panose="020B0604020202020204" pitchFamily="34" charset="0"/>
              </a:rPr>
              <a:t>Vorteile: Rechtsverbindlichkeit, parzellenscharfe Planung</a:t>
            </a:r>
          </a:p>
          <a:p>
            <a:pPr>
              <a:lnSpc>
                <a:spcPts val="2200"/>
              </a:lnSpc>
              <a:buClr>
                <a:schemeClr val="accent5"/>
              </a:buClr>
              <a:buSzPct val="100000"/>
            </a:pPr>
            <a:r>
              <a:rPr lang="de-DE" sz="2200" dirty="0">
                <a:cs typeface="Arial" panose="020B0604020202020204" pitchFamily="34" charset="0"/>
              </a:rPr>
              <a:t>Nachteil: lange Prozessdauer verhindert, dass Bauvorschriften beim Zeitpunkt der Bebauung auf dem aktuellsten technischen &amp; rechtlichen Stand sind</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Zuständigkeit Planfeststellung: (Samt)Gemeinde bzw. Stadt</a:t>
            </a:r>
            <a:br>
              <a:rPr lang="de-DE" sz="2200" dirty="0">
                <a:cs typeface="Arial" panose="020B0604020202020204" pitchFamily="34" charset="0"/>
              </a:rPr>
            </a:br>
            <a:r>
              <a:rPr lang="de-DE" sz="2200" dirty="0">
                <a:cs typeface="Arial" panose="020B0604020202020204" pitchFamily="34" charset="0"/>
              </a:rPr>
              <a:t>(Stellungnahmen durch Landkreis, z.B. zu Klimaanpassung)</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Grundlage ist oft ein Siedlungsentwicklungskonzept bzw. ISEK</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Änderungen sind zeit-/personalintensiv</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Zuständigkeit Bauanträge: Landkreis als untere Bauaufsichtsbehörde</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Gestaltungspotential wird oft nicht ausgeschöpft</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rPr>
              <a:t>Kontrolle der Umsetzung oft lückenhaft</a:t>
            </a:r>
          </a:p>
          <a:p>
            <a:pPr marL="342900" indent="-342900">
              <a:lnSpc>
                <a:spcPts val="2200"/>
              </a:lnSpc>
              <a:buClr>
                <a:schemeClr val="accent5"/>
              </a:buClr>
              <a:buSzPct val="100000"/>
              <a:buFont typeface="Symbol" pitchFamily="2" charset="2"/>
              <a:buChar char="-"/>
            </a:pPr>
            <a:r>
              <a:rPr lang="de-DE" sz="2200" dirty="0">
                <a:cs typeface="Arial" panose="020B0604020202020204" pitchFamily="34" charset="0"/>
                <a:hlinkClick r:id="rId3">
                  <a:extLst>
                    <a:ext uri="{A12FA001-AC4F-418D-AE19-62706E023703}">
                      <ahyp:hlinkClr xmlns:ahyp="http://schemas.microsoft.com/office/drawing/2018/hyperlinkcolor" val="tx"/>
                    </a:ext>
                  </a:extLst>
                </a:hlinkClick>
              </a:rPr>
              <a:t>§9 BauGB </a:t>
            </a:r>
            <a:r>
              <a:rPr lang="de-DE" sz="2200" dirty="0">
                <a:cs typeface="Arial" panose="020B0604020202020204" pitchFamily="34" charset="0"/>
              </a:rPr>
              <a:t>bestimmt, was im B-Plan festgelegt werden kann</a:t>
            </a:r>
          </a:p>
        </p:txBody>
      </p:sp>
      <p:sp>
        <p:nvSpPr>
          <p:cNvPr id="7" name="Foliennummernplatzhalter 4"/>
          <p:cNvSpPr>
            <a:spLocks noGrp="1"/>
          </p:cNvSpPr>
          <p:nvPr>
            <p:ph type="sldNum" sz="quarter" idx="12"/>
          </p:nvPr>
        </p:nvSpPr>
        <p:spPr>
          <a:xfrm>
            <a:off x="614295" y="6219810"/>
            <a:ext cx="382299"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18</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pic>
        <p:nvPicPr>
          <p:cNvPr id="9" name="Grafik 8" descr="Gruppenbrainstorming mit einfarbiger Füllung">
            <a:extLst>
              <a:ext uri="{FF2B5EF4-FFF2-40B4-BE49-F238E27FC236}">
                <a16:creationId xmlns:a16="http://schemas.microsoft.com/office/drawing/2014/main" id="{BE18CAB4-B765-E878-30C6-6F80ED2FF1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bwMode="auto">
          <a:xfrm rot="365200">
            <a:off x="10496887" y="828492"/>
            <a:ext cx="1440000" cy="1440000"/>
          </a:xfrm>
          <a:prstGeom prst="rect">
            <a:avLst/>
          </a:prstGeom>
        </p:spPr>
      </p:pic>
      <p:sp>
        <p:nvSpPr>
          <p:cNvPr id="10" name="Sprechblase: rechteckig 7">
            <a:extLst>
              <a:ext uri="{FF2B5EF4-FFF2-40B4-BE49-F238E27FC236}">
                <a16:creationId xmlns:a16="http://schemas.microsoft.com/office/drawing/2014/main" id="{A90804E3-A098-73CE-12F8-B1D2B06F0DC0}"/>
              </a:ext>
            </a:extLst>
          </p:cNvPr>
          <p:cNvSpPr/>
          <p:nvPr/>
        </p:nvSpPr>
        <p:spPr bwMode="auto">
          <a:xfrm>
            <a:off x="8732108" y="2717802"/>
            <a:ext cx="3063711" cy="1714155"/>
          </a:xfrm>
          <a:prstGeom prst="wedgeRectCallout">
            <a:avLst>
              <a:gd name="adj1" fmla="val 30725"/>
              <a:gd name="adj2" fmla="val -62902"/>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cs typeface="Arial" panose="020B0604020202020204" pitchFamily="34" charset="0"/>
              </a:rPr>
              <a:t>Schauen Sie sich in einem Geoportal den B-Pläne für Ihre Kommune an und überlegen Sie, welche Anpassungsmaßnahmen der BGI denkbar wären.</a:t>
            </a:r>
            <a:endParaRPr lang="de-DE" i="1"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2515345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723900" y="698500"/>
            <a:ext cx="11468100" cy="1220035"/>
          </a:xfrm>
        </p:spPr>
        <p:txBody>
          <a:bodyPr/>
          <a:lstStyle/>
          <a:p>
            <a:r>
              <a:rPr lang="de-DE" sz="2800" dirty="0">
                <a:latin typeface="+mn-lt"/>
              </a:rPr>
              <a:t>Planung Blau-grüner Infrastruktur</a:t>
            </a:r>
          </a:p>
        </p:txBody>
      </p:sp>
      <p:sp>
        <p:nvSpPr>
          <p:cNvPr id="5" name="Textplatzhalter 4"/>
          <p:cNvSpPr>
            <a:spLocks noGrp="1"/>
          </p:cNvSpPr>
          <p:nvPr>
            <p:ph type="body" sz="quarter" idx="11"/>
          </p:nvPr>
        </p:nvSpPr>
        <p:spPr>
          <a:xfrm>
            <a:off x="622563" y="1894789"/>
            <a:ext cx="7757865" cy="4232205"/>
          </a:xfrm>
        </p:spPr>
        <p:txBody>
          <a:bodyPr numCol="2">
            <a:noAutofit/>
          </a:bodyPr>
          <a:lstStyle/>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Lokale Passfähigkeit der Maßnahme</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Klimaanpassungs- &amp; -</a:t>
            </a:r>
            <a:r>
              <a:rPr lang="de-DE" sz="2200" dirty="0" err="1">
                <a:cs typeface="Arial" panose="020B0604020202020204" pitchFamily="34" charset="0"/>
              </a:rPr>
              <a:t>schutzwirkung</a:t>
            </a:r>
            <a:endParaRPr lang="de-DE" sz="2200" dirty="0">
              <a:cs typeface="Arial" panose="020B0604020202020204" pitchFamily="34" charset="0"/>
            </a:endParaRP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Technische Voraussetzungen</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Baurechtliche Vorgaben </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Bedürfnisse vulnerabler Gruppen</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Naturschutzbelange</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Denkmalschutzbelange</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Finanzielle &amp; planerische Kapazitäten</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Förderfähigkeit</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Akzeptanz der Maßnahmen</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Vernetzung Blau-Grüner Infrastrukturen</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Lokale Co-Benefits</a:t>
            </a:r>
          </a:p>
          <a:p>
            <a:pPr marL="342900" lvl="1" indent="-342900">
              <a:lnSpc>
                <a:spcPct val="100000"/>
              </a:lnSpc>
              <a:spcBef>
                <a:spcPts val="0"/>
              </a:spcBef>
              <a:spcAft>
                <a:spcPts val="600"/>
              </a:spcAft>
              <a:buClr>
                <a:srgbClr val="00B050"/>
              </a:buClr>
              <a:buSzPct val="100000"/>
              <a:buFont typeface="Wingdings" panose="05000000000000000000" pitchFamily="2" charset="2"/>
              <a:buChar char="ü"/>
            </a:pPr>
            <a:r>
              <a:rPr lang="de-DE" sz="2200" dirty="0">
                <a:cs typeface="Arial" panose="020B0604020202020204" pitchFamily="34" charset="0"/>
              </a:rPr>
              <a:t>Integrierte Planung: Konsistenz mit anderen Maßnahmen</a:t>
            </a:r>
          </a:p>
        </p:txBody>
      </p:sp>
      <p:sp>
        <p:nvSpPr>
          <p:cNvPr id="7" name="Foliennummernplatzhalter 4"/>
          <p:cNvSpPr>
            <a:spLocks noGrp="1"/>
          </p:cNvSpPr>
          <p:nvPr>
            <p:ph type="sldNum" sz="quarter" idx="12"/>
          </p:nvPr>
        </p:nvSpPr>
        <p:spPr>
          <a:xfrm>
            <a:off x="608782" y="6243664"/>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19</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BGI</a:t>
            </a:r>
          </a:p>
        </p:txBody>
      </p:sp>
      <p:sp>
        <p:nvSpPr>
          <p:cNvPr id="3" name="Textfeld 2">
            <a:extLst>
              <a:ext uri="{FF2B5EF4-FFF2-40B4-BE49-F238E27FC236}">
                <a16:creationId xmlns:a16="http://schemas.microsoft.com/office/drawing/2014/main" id="{5E560549-65D4-C9EB-6A2F-22DE546A6528}"/>
              </a:ext>
            </a:extLst>
          </p:cNvPr>
          <p:cNvSpPr txBox="1"/>
          <p:nvPr/>
        </p:nvSpPr>
        <p:spPr bwMode="auto">
          <a:xfrm>
            <a:off x="10152748" y="6519446"/>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1AFA75AF-BDC9-D45A-1972-7225E52A035F}"/>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0" name="Textfeld 9">
            <a:extLst>
              <a:ext uri="{FF2B5EF4-FFF2-40B4-BE49-F238E27FC236}">
                <a16:creationId xmlns:a16="http://schemas.microsoft.com/office/drawing/2014/main" id="{8597884F-E1AF-4730-BA9A-332163295465}"/>
              </a:ext>
            </a:extLst>
          </p:cNvPr>
          <p:cNvSpPr txBox="1"/>
          <p:nvPr/>
        </p:nvSpPr>
        <p:spPr>
          <a:xfrm>
            <a:off x="608782" y="1442414"/>
            <a:ext cx="6117220" cy="374461"/>
          </a:xfrm>
          <a:prstGeom prst="rect">
            <a:avLst/>
          </a:prstGeom>
          <a:noFill/>
        </p:spPr>
        <p:txBody>
          <a:bodyPr wrap="square">
            <a:spAutoFit/>
          </a:bodyPr>
          <a:lstStyle/>
          <a:p>
            <a:pPr>
              <a:lnSpc>
                <a:spcPts val="2200"/>
              </a:lnSpc>
              <a:buClr>
                <a:srgbClr val="C00000"/>
              </a:buClr>
              <a:buSzPct val="100000"/>
            </a:pPr>
            <a:r>
              <a:rPr lang="de-DE" sz="2200" b="1" dirty="0">
                <a:latin typeface="Arial Narrow" panose="020B0606020202030204" pitchFamily="34" charset="0"/>
                <a:cs typeface="Arial" panose="020B0604020202020204" pitchFamily="34" charset="0"/>
              </a:rPr>
              <a:t>Was muss beachtet werden?</a:t>
            </a:r>
          </a:p>
        </p:txBody>
      </p:sp>
      <p:pic>
        <p:nvPicPr>
          <p:cNvPr id="12" name="Grafik 11">
            <a:extLst>
              <a:ext uri="{FF2B5EF4-FFF2-40B4-BE49-F238E27FC236}">
                <a16:creationId xmlns:a16="http://schemas.microsoft.com/office/drawing/2014/main" id="{64EEE4BA-CC96-450A-9999-BC1BE790FF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7901" y="1155612"/>
            <a:ext cx="3233698" cy="2273388"/>
          </a:xfrm>
          <a:prstGeom prst="rect">
            <a:avLst/>
          </a:prstGeom>
        </p:spPr>
      </p:pic>
      <p:pic>
        <p:nvPicPr>
          <p:cNvPr id="13" name="Grafik 12">
            <a:extLst>
              <a:ext uri="{FF2B5EF4-FFF2-40B4-BE49-F238E27FC236}">
                <a16:creationId xmlns:a16="http://schemas.microsoft.com/office/drawing/2014/main" id="{B4A3FD43-BEC5-464A-A036-92D45FCB1F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98640" y="3908636"/>
            <a:ext cx="3210610" cy="1805969"/>
          </a:xfrm>
          <a:prstGeom prst="rect">
            <a:avLst/>
          </a:prstGeom>
        </p:spPr>
      </p:pic>
      <p:sp>
        <p:nvSpPr>
          <p:cNvPr id="14" name="Textplatzhalter 5">
            <a:extLst>
              <a:ext uri="{FF2B5EF4-FFF2-40B4-BE49-F238E27FC236}">
                <a16:creationId xmlns:a16="http://schemas.microsoft.com/office/drawing/2014/main" id="{756036A2-2E29-462D-ADA9-804644B19518}"/>
              </a:ext>
            </a:extLst>
          </p:cNvPr>
          <p:cNvSpPr>
            <a:spLocks noGrp="1"/>
          </p:cNvSpPr>
          <p:nvPr/>
        </p:nvSpPr>
        <p:spPr>
          <a:xfrm>
            <a:off x="8519445" y="3456957"/>
            <a:ext cx="3210610" cy="30930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„Mulden-Rigolen-System“ eigene Darstellung von Sebastian Möller, lizenzfrei.</a:t>
            </a:r>
          </a:p>
        </p:txBody>
      </p:sp>
      <p:sp>
        <p:nvSpPr>
          <p:cNvPr id="15" name="Textplatzhalter 5">
            <a:extLst>
              <a:ext uri="{FF2B5EF4-FFF2-40B4-BE49-F238E27FC236}">
                <a16:creationId xmlns:a16="http://schemas.microsoft.com/office/drawing/2014/main" id="{45A60A70-EF67-4C4F-BEEA-BA1A4121BED0}"/>
              </a:ext>
            </a:extLst>
          </p:cNvPr>
          <p:cNvSpPr>
            <a:spLocks noGrp="1"/>
          </p:cNvSpPr>
          <p:nvPr/>
        </p:nvSpPr>
        <p:spPr>
          <a:xfrm>
            <a:off x="8498640" y="5770931"/>
            <a:ext cx="3210610" cy="30930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„Parkplatz in Bleckede“ eigene Darstellung von Sebastian Möller, lizenzfrei.</a:t>
            </a:r>
          </a:p>
        </p:txBody>
      </p:sp>
    </p:spTree>
    <p:extLst>
      <p:ext uri="{BB962C8B-B14F-4D97-AF65-F5344CB8AC3E}">
        <p14:creationId xmlns:p14="http://schemas.microsoft.com/office/powerpoint/2010/main" val="2295157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0"/>
            <a:ext cx="12217400" cy="7183937"/>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dirty="0">
                <a:solidFill>
                  <a:schemeClr val="bg1"/>
                </a:solidFill>
                <a:latin typeface="Arial" panose="020B0604020202020204" pitchFamily="34" charset="0"/>
                <a:cs typeface="Arial" panose="020B0604020202020204" pitchFamily="34" charset="0"/>
              </a:rPr>
              <a:t>Hinweise zur Nutzung &amp; Lizensierung</a:t>
            </a:r>
            <a:endParaRPr lang="de-DE" sz="3000" cap="all" dirty="0">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727810"/>
            <a:ext cx="11292365" cy="4832092"/>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Pfendtner-Heise, J. (2025): Themenblock 6 (Blau-Grüne Infrastruktur).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rPr>
              <a:t>Folien 5, 6, 12, 19, 24 &amp; 25: Darstellung auf Basis von Jannis Pfendtner-Heise, Leuphana Universität Lüneburg. </a:t>
            </a:r>
            <a:r>
              <a:rPr lang="de-DE" sz="2200" i="1" dirty="0">
                <a:solidFill>
                  <a:schemeClr val="bg1"/>
                </a:solidFill>
                <a:latin typeface="Arial Narrow" panose="020B0606020202030204" pitchFamily="34" charset="0"/>
                <a:hlinkClick r:id="rId6">
                  <a:extLst>
                    <a:ext uri="{A12FA001-AC4F-418D-AE19-62706E023703}">
                      <ahyp:hlinkClr xmlns:ahyp="http://schemas.microsoft.com/office/drawing/2018/hyperlinkcolor" val="tx"/>
                    </a:ext>
                  </a:extLst>
                </a:hlinkClick>
              </a:rPr>
              <a:t>SUSTIL-Projekt</a:t>
            </a:r>
            <a:r>
              <a:rPr lang="de-DE" sz="2200" i="1" dirty="0">
                <a:solidFill>
                  <a:schemeClr val="bg1"/>
                </a:solidFill>
                <a:latin typeface="Arial Narrow" panose="020B0606020202030204" pitchFamily="34" charset="0"/>
              </a:rPr>
              <a:t>. </a:t>
            </a:r>
            <a:r>
              <a:rPr lang="de-DE" sz="2200" dirty="0">
                <a:solidFill>
                  <a:schemeClr val="bg1"/>
                </a:solidFill>
                <a:latin typeface="Arial Narrow" panose="020B0606020202030204" pitchFamily="34" charset="0"/>
                <a:cs typeface="Arial" panose="020B0604020202020204" pitchFamily="34" charset="0"/>
              </a:rPr>
              <a:t>Überarbeitung von Pia Redenius &amp; Anna Steinhardt.</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https://www.leuphana.de/institute/csm/noekonomie-hoerisch/studikommklima.html</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94971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9ACC1-3104-1E50-67A0-A84602FE441C}"/>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80016CF6-4F25-EE25-6894-89EBF34A3660}"/>
              </a:ext>
            </a:extLst>
          </p:cNvPr>
          <p:cNvSpPr>
            <a:spLocks noGrp="1"/>
          </p:cNvSpPr>
          <p:nvPr>
            <p:ph type="title"/>
          </p:nvPr>
        </p:nvSpPr>
        <p:spPr>
          <a:xfrm>
            <a:off x="723900" y="698500"/>
            <a:ext cx="11468100" cy="1220035"/>
          </a:xfrm>
        </p:spPr>
        <p:txBody>
          <a:bodyPr/>
          <a:lstStyle/>
          <a:p>
            <a:r>
              <a:rPr lang="de-DE" sz="2800" dirty="0">
                <a:latin typeface="+mn-lt"/>
              </a:rPr>
              <a:t>Planung Blau-grüner Infrastruktur</a:t>
            </a:r>
          </a:p>
        </p:txBody>
      </p:sp>
      <p:sp>
        <p:nvSpPr>
          <p:cNvPr id="7" name="Foliennummernplatzhalter 4">
            <a:extLst>
              <a:ext uri="{FF2B5EF4-FFF2-40B4-BE49-F238E27FC236}">
                <a16:creationId xmlns:a16="http://schemas.microsoft.com/office/drawing/2014/main" id="{D60D36DA-402F-0A9A-1FBD-59BAD58AE045}"/>
              </a:ext>
            </a:extLst>
          </p:cNvPr>
          <p:cNvSpPr>
            <a:spLocks noGrp="1"/>
          </p:cNvSpPr>
          <p:nvPr>
            <p:ph type="sldNum" sz="quarter" idx="12"/>
          </p:nvPr>
        </p:nvSpPr>
        <p:spPr>
          <a:xfrm>
            <a:off x="608782" y="6243664"/>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20</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69A83B51-F083-5B69-6882-FF8E1E902AD6}"/>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97E0DBC2-9064-90F3-E390-41292D59E766}"/>
              </a:ext>
            </a:extLst>
          </p:cNvPr>
          <p:cNvSpPr txBox="1"/>
          <p:nvPr/>
        </p:nvSpPr>
        <p:spPr bwMode="auto">
          <a:xfrm>
            <a:off x="10152748" y="6519446"/>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CCC24D96-D5F6-F54F-6A18-CE41E2E36760}"/>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8" name="Grafik 7" descr="Ein Bild, das Text, Screenshot enthält.&#10;&#10;KI-generierte Inhalte können fehlerhaft sein.">
            <a:extLst>
              <a:ext uri="{FF2B5EF4-FFF2-40B4-BE49-F238E27FC236}">
                <a16:creationId xmlns:a16="http://schemas.microsoft.com/office/drawing/2014/main" id="{91EF02DD-6BBA-F5BF-88FA-0B9F28A798C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4718" y="1451728"/>
            <a:ext cx="7454057" cy="4156082"/>
          </a:xfrm>
          <a:prstGeom prst="rect">
            <a:avLst/>
          </a:prstGeom>
          <a:ln>
            <a:solidFill>
              <a:schemeClr val="tx1"/>
            </a:solidFill>
          </a:ln>
        </p:spPr>
      </p:pic>
      <p:sp>
        <p:nvSpPr>
          <p:cNvPr id="13" name="Textfeld 12">
            <a:extLst>
              <a:ext uri="{FF2B5EF4-FFF2-40B4-BE49-F238E27FC236}">
                <a16:creationId xmlns:a16="http://schemas.microsoft.com/office/drawing/2014/main" id="{9843700B-7B1D-EEB8-DA74-0290E636983C}"/>
              </a:ext>
            </a:extLst>
          </p:cNvPr>
          <p:cNvSpPr txBox="1"/>
          <p:nvPr/>
        </p:nvSpPr>
        <p:spPr bwMode="auto">
          <a:xfrm>
            <a:off x="536066" y="1308517"/>
            <a:ext cx="3897039" cy="3477875"/>
          </a:xfrm>
          <a:prstGeom prst="rect">
            <a:avLst/>
          </a:prstGeom>
          <a:noFill/>
        </p:spPr>
        <p:txBody>
          <a:bodyPr wrap="square" rtlCol="0">
            <a:spAutoFit/>
          </a:bodyPr>
          <a:lstStyle/>
          <a:p>
            <a:pPr>
              <a:defRPr/>
            </a:pPr>
            <a:r>
              <a:rPr lang="de-DE" sz="2200" b="1" dirty="0">
                <a:latin typeface="Arial Narrow" panose="020B0606020202030204" pitchFamily="34" charset="0"/>
                <a:cs typeface="Arial" panose="020B0604020202020204" pitchFamily="34" charset="0"/>
              </a:rPr>
              <a:t>Kommunale Starkregenvorsorge</a:t>
            </a:r>
            <a:endParaRPr sz="2200" b="1"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Im Rahmen des Projektes </a:t>
            </a:r>
            <a:r>
              <a:rPr lang="de-DE" sz="2200" dirty="0">
                <a:latin typeface="Arial Narrow" panose="020B0606020202030204" pitchFamily="34" charset="0"/>
                <a:cs typeface="Arial" panose="020B0604020202020204" pitchFamily="34" charset="0"/>
                <a:hlinkClick r:id="rId6"/>
              </a:rPr>
              <a:t>StudiKommKlima</a:t>
            </a:r>
            <a:r>
              <a:rPr lang="de-DE" sz="2200" dirty="0">
                <a:latin typeface="Arial Narrow" panose="020B0606020202030204" pitchFamily="34" charset="0"/>
                <a:cs typeface="Arial" panose="020B0604020202020204" pitchFamily="34" charset="0"/>
              </a:rPr>
              <a:t> entwickelte eine Gruppe Studierender ein Manual zur </a:t>
            </a:r>
            <a:r>
              <a:rPr lang="de-DE" sz="2200">
                <a:latin typeface="Arial Narrow" panose="020B0606020202030204" pitchFamily="34" charset="0"/>
                <a:cs typeface="Arial" panose="020B0604020202020204" pitchFamily="34" charset="0"/>
              </a:rPr>
              <a:t>Umsetzung Blau-Grüner </a:t>
            </a:r>
            <a:r>
              <a:rPr lang="de-DE" sz="2200" dirty="0">
                <a:latin typeface="Arial Narrow" panose="020B0606020202030204" pitchFamily="34" charset="0"/>
                <a:cs typeface="Arial" panose="020B0604020202020204" pitchFamily="34" charset="0"/>
              </a:rPr>
              <a:t>Infrastrukturmaßnahmen in Bestandswohngebieten. </a:t>
            </a:r>
          </a:p>
          <a:p>
            <a:pPr>
              <a:defRPr/>
            </a:pPr>
            <a:endParaRPr lang="de-DE" sz="2200"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=&gt; </a:t>
            </a:r>
            <a:r>
              <a:rPr lang="de-DE" sz="2200" dirty="0">
                <a:latin typeface="Arial Narrow" panose="020B0606020202030204" pitchFamily="34" charset="0"/>
                <a:cs typeface="Arial" panose="020B0604020202020204" pitchFamily="34" charset="0"/>
                <a:hlinkClick r:id="rId7"/>
              </a:rPr>
              <a:t>Zum Download auf der Projektwebsite</a:t>
            </a:r>
            <a:r>
              <a:rPr lang="de-DE" sz="2200" dirty="0">
                <a:latin typeface="Arial Narrow" panose="020B0606020202030204" pitchFamily="34" charset="0"/>
                <a:cs typeface="Arial" panose="020B0604020202020204" pitchFamily="34" charset="0"/>
              </a:rPr>
              <a:t>.</a:t>
            </a:r>
            <a:endParaRPr sz="2200" dirty="0">
              <a:latin typeface="Arial Narrow" panose="020B0606020202030204" pitchFamily="34" charset="0"/>
              <a:cs typeface="Arial" panose="020B0604020202020204" pitchFamily="34" charset="0"/>
            </a:endParaRPr>
          </a:p>
        </p:txBody>
      </p:sp>
      <p:pic>
        <p:nvPicPr>
          <p:cNvPr id="14" name="Grafik 13" descr="Internet mit einfarbiger Füllung">
            <a:extLst>
              <a:ext uri="{FF2B5EF4-FFF2-40B4-BE49-F238E27FC236}">
                <a16:creationId xmlns:a16="http://schemas.microsoft.com/office/drawing/2014/main" id="{DB57F23C-C8B2-8BBD-61BE-ABADABAA926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bwMode="auto">
          <a:xfrm rot="688256">
            <a:off x="2828785" y="4290106"/>
            <a:ext cx="1107870" cy="1203044"/>
          </a:xfrm>
          <a:prstGeom prst="rect">
            <a:avLst/>
          </a:prstGeom>
        </p:spPr>
      </p:pic>
      <p:sp>
        <p:nvSpPr>
          <p:cNvPr id="15" name="Textplatzhalter 5">
            <a:extLst>
              <a:ext uri="{FF2B5EF4-FFF2-40B4-BE49-F238E27FC236}">
                <a16:creationId xmlns:a16="http://schemas.microsoft.com/office/drawing/2014/main" id="{59CBC202-B23C-1810-022A-65590BDDC7C5}"/>
              </a:ext>
            </a:extLst>
          </p:cNvPr>
          <p:cNvSpPr>
            <a:spLocks noGrp="1"/>
          </p:cNvSpPr>
          <p:nvPr/>
        </p:nvSpPr>
        <p:spPr bwMode="auto">
          <a:xfrm>
            <a:off x="4534718" y="5710098"/>
            <a:ext cx="7542981" cy="55176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a:t>
            </a:r>
            <a:r>
              <a:rPr lang="de-DE" sz="1400" dirty="0">
                <a:solidFill>
                  <a:schemeClr val="tx1"/>
                </a:solidFill>
                <a:hlinkClick r:id="rId10"/>
              </a:rPr>
              <a:t>Screenshot „Poster Manual: Blau-grüne Infrastruktur in Bestandswohngebieten“</a:t>
            </a:r>
            <a:r>
              <a:rPr lang="de-DE" sz="1400" dirty="0">
                <a:solidFill>
                  <a:schemeClr val="tx1"/>
                </a:solidFill>
              </a:rPr>
              <a:t> Caspari, A. et al. (2024). Leuphana Universität Lüneburg.</a:t>
            </a:r>
          </a:p>
          <a:p>
            <a:endParaRPr lang="de-DE" sz="1400" dirty="0">
              <a:solidFill>
                <a:schemeClr val="tx1"/>
              </a:solidFill>
            </a:endParaRPr>
          </a:p>
        </p:txBody>
      </p:sp>
    </p:spTree>
    <p:extLst>
      <p:ext uri="{BB962C8B-B14F-4D97-AF65-F5344CB8AC3E}">
        <p14:creationId xmlns:p14="http://schemas.microsoft.com/office/powerpoint/2010/main" val="3268210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9ACC1-3104-1E50-67A0-A84602FE441C}"/>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80016CF6-4F25-EE25-6894-89EBF34A3660}"/>
              </a:ext>
            </a:extLst>
          </p:cNvPr>
          <p:cNvSpPr>
            <a:spLocks noGrp="1"/>
          </p:cNvSpPr>
          <p:nvPr>
            <p:ph type="title"/>
          </p:nvPr>
        </p:nvSpPr>
        <p:spPr>
          <a:xfrm>
            <a:off x="723900" y="698500"/>
            <a:ext cx="11468100" cy="1220035"/>
          </a:xfrm>
        </p:spPr>
        <p:txBody>
          <a:bodyPr/>
          <a:lstStyle/>
          <a:p>
            <a:r>
              <a:rPr lang="de-DE" sz="2800" dirty="0" err="1">
                <a:latin typeface="+mn-lt"/>
              </a:rPr>
              <a:t>Wasserückhalt</a:t>
            </a:r>
            <a:endParaRPr lang="de-DE" sz="2800" dirty="0">
              <a:latin typeface="+mn-lt"/>
            </a:endParaRPr>
          </a:p>
        </p:txBody>
      </p:sp>
      <p:sp>
        <p:nvSpPr>
          <p:cNvPr id="7" name="Foliennummernplatzhalter 4">
            <a:extLst>
              <a:ext uri="{FF2B5EF4-FFF2-40B4-BE49-F238E27FC236}">
                <a16:creationId xmlns:a16="http://schemas.microsoft.com/office/drawing/2014/main" id="{D60D36DA-402F-0A9A-1FBD-59BAD58AE045}"/>
              </a:ext>
            </a:extLst>
          </p:cNvPr>
          <p:cNvSpPr>
            <a:spLocks noGrp="1"/>
          </p:cNvSpPr>
          <p:nvPr>
            <p:ph type="sldNum" sz="quarter" idx="12"/>
          </p:nvPr>
        </p:nvSpPr>
        <p:spPr>
          <a:xfrm>
            <a:off x="608782" y="6243664"/>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21</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69A83B51-F083-5B69-6882-FF8E1E902AD6}"/>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97E0DBC2-9064-90F3-E390-41292D59E766}"/>
              </a:ext>
            </a:extLst>
          </p:cNvPr>
          <p:cNvSpPr txBox="1"/>
          <p:nvPr/>
        </p:nvSpPr>
        <p:spPr bwMode="auto">
          <a:xfrm>
            <a:off x="10152748" y="6519446"/>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CCC24D96-D5F6-F54F-6A18-CE41E2E36760}"/>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3" name="Textfeld 12">
            <a:extLst>
              <a:ext uri="{FF2B5EF4-FFF2-40B4-BE49-F238E27FC236}">
                <a16:creationId xmlns:a16="http://schemas.microsoft.com/office/drawing/2014/main" id="{9843700B-7B1D-EEB8-DA74-0290E636983C}"/>
              </a:ext>
            </a:extLst>
          </p:cNvPr>
          <p:cNvSpPr txBox="1"/>
          <p:nvPr/>
        </p:nvSpPr>
        <p:spPr bwMode="auto">
          <a:xfrm>
            <a:off x="536066" y="1308517"/>
            <a:ext cx="3527961" cy="3477875"/>
          </a:xfrm>
          <a:prstGeom prst="rect">
            <a:avLst/>
          </a:prstGeom>
          <a:noFill/>
        </p:spPr>
        <p:txBody>
          <a:bodyPr wrap="square" rtlCol="0">
            <a:spAutoFit/>
          </a:bodyPr>
          <a:lstStyle/>
          <a:p>
            <a:pPr>
              <a:defRPr/>
            </a:pPr>
            <a:r>
              <a:rPr lang="de-DE" sz="2200" b="1" dirty="0">
                <a:latin typeface="Arial Narrow" panose="020B0606020202030204" pitchFamily="34" charset="0"/>
                <a:cs typeface="Arial" panose="020B0604020202020204" pitchFamily="34" charset="0"/>
              </a:rPr>
              <a:t>Leitfaden Wasserrückhalt</a:t>
            </a:r>
            <a:endParaRPr sz="2200" b="1"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im Rahmen des Projektes </a:t>
            </a:r>
            <a:r>
              <a:rPr lang="de-DE" sz="2200" dirty="0">
                <a:latin typeface="Arial Narrow" panose="020B0606020202030204" pitchFamily="34" charset="0"/>
                <a:cs typeface="Arial" panose="020B0604020202020204" pitchFamily="34" charset="0"/>
                <a:hlinkClick r:id="rId5"/>
              </a:rPr>
              <a:t>StudiKommKlima</a:t>
            </a:r>
            <a:r>
              <a:rPr lang="de-DE" sz="2200" dirty="0">
                <a:latin typeface="Arial Narrow" panose="020B0606020202030204" pitchFamily="34" charset="0"/>
                <a:cs typeface="Arial" panose="020B0604020202020204" pitchFamily="34" charset="0"/>
              </a:rPr>
              <a:t> entwickelte eine Gruppe Studierender einen Leitfaden zu verbesserten Wasserrück. Als Fallbeispiel diente die </a:t>
            </a:r>
            <a:r>
              <a:rPr lang="de-DE" sz="2200" dirty="0" err="1">
                <a:latin typeface="Arial Narrow" panose="020B0606020202030204" pitchFamily="34" charset="0"/>
                <a:cs typeface="Arial" panose="020B0604020202020204" pitchFamily="34" charset="0"/>
              </a:rPr>
              <a:t>Gemiende</a:t>
            </a:r>
            <a:r>
              <a:rPr lang="de-DE" sz="2200" dirty="0">
                <a:latin typeface="Arial Narrow" panose="020B0606020202030204" pitchFamily="34" charset="0"/>
                <a:cs typeface="Arial" panose="020B0604020202020204" pitchFamily="34" charset="0"/>
              </a:rPr>
              <a:t>  </a:t>
            </a:r>
          </a:p>
          <a:p>
            <a:pPr>
              <a:defRPr/>
            </a:pPr>
            <a:endParaRPr lang="de-DE" sz="2200"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=&gt; </a:t>
            </a:r>
            <a:r>
              <a:rPr lang="de-DE" sz="2200" dirty="0">
                <a:latin typeface="Arial Narrow" panose="020B0606020202030204" pitchFamily="34" charset="0"/>
                <a:cs typeface="Arial" panose="020B0604020202020204" pitchFamily="34" charset="0"/>
                <a:hlinkClick r:id="rId6"/>
              </a:rPr>
              <a:t>Zum Download auf der Projektwebsite</a:t>
            </a:r>
            <a:r>
              <a:rPr lang="de-DE" sz="2200" dirty="0">
                <a:latin typeface="Arial Narrow" panose="020B0606020202030204" pitchFamily="34" charset="0"/>
                <a:cs typeface="Arial" panose="020B0604020202020204" pitchFamily="34" charset="0"/>
              </a:rPr>
              <a:t>.</a:t>
            </a:r>
            <a:endParaRPr sz="2200" dirty="0">
              <a:latin typeface="Arial Narrow" panose="020B0606020202030204" pitchFamily="34" charset="0"/>
              <a:cs typeface="Arial" panose="020B0604020202020204" pitchFamily="34" charset="0"/>
            </a:endParaRPr>
          </a:p>
        </p:txBody>
      </p:sp>
      <p:pic>
        <p:nvPicPr>
          <p:cNvPr id="14" name="Grafik 13" descr="Internet mit einfarbiger Füllung">
            <a:extLst>
              <a:ext uri="{FF2B5EF4-FFF2-40B4-BE49-F238E27FC236}">
                <a16:creationId xmlns:a16="http://schemas.microsoft.com/office/drawing/2014/main" id="{DB57F23C-C8B2-8BBD-61BE-ABADABAA926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bwMode="auto">
          <a:xfrm rot="688256">
            <a:off x="2828785" y="4290105"/>
            <a:ext cx="1107870" cy="1203044"/>
          </a:xfrm>
          <a:prstGeom prst="rect">
            <a:avLst/>
          </a:prstGeom>
        </p:spPr>
      </p:pic>
      <p:sp>
        <p:nvSpPr>
          <p:cNvPr id="15" name="Textplatzhalter 5">
            <a:extLst>
              <a:ext uri="{FF2B5EF4-FFF2-40B4-BE49-F238E27FC236}">
                <a16:creationId xmlns:a16="http://schemas.microsoft.com/office/drawing/2014/main" id="{59CBC202-B23C-1810-022A-65590BDDC7C5}"/>
              </a:ext>
            </a:extLst>
          </p:cNvPr>
          <p:cNvSpPr>
            <a:spLocks noGrp="1"/>
          </p:cNvSpPr>
          <p:nvPr/>
        </p:nvSpPr>
        <p:spPr bwMode="auto">
          <a:xfrm>
            <a:off x="4459292" y="5769215"/>
            <a:ext cx="7533515" cy="55176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a:t>
            </a:r>
            <a:r>
              <a:rPr lang="de-DE" sz="1400" dirty="0">
                <a:solidFill>
                  <a:schemeClr val="tx1"/>
                </a:solidFill>
                <a:hlinkClick r:id="rId9"/>
              </a:rPr>
              <a:t>Screenshot „Leitfaden zur Verbesserung des Wasserrückhalts in Gemeinden“</a:t>
            </a:r>
            <a:r>
              <a:rPr lang="de-DE" sz="1400" dirty="0">
                <a:solidFill>
                  <a:schemeClr val="tx1"/>
                </a:solidFill>
              </a:rPr>
              <a:t>, Christina Trummer, Emelie Gottschling, Julie von Dewitz, Lea Langhauser, Louisa Balthasar, Tabea Schüssler &amp; Theo Tietjen (2024). Leuphana Universität Lüneburg.</a:t>
            </a:r>
          </a:p>
          <a:p>
            <a:endParaRPr lang="de-DE" sz="1400" dirty="0">
              <a:solidFill>
                <a:schemeClr val="tx1"/>
              </a:solidFill>
            </a:endParaRPr>
          </a:p>
        </p:txBody>
      </p:sp>
      <p:pic>
        <p:nvPicPr>
          <p:cNvPr id="6" name="Grafik 5">
            <a:extLst>
              <a:ext uri="{FF2B5EF4-FFF2-40B4-BE49-F238E27FC236}">
                <a16:creationId xmlns:a16="http://schemas.microsoft.com/office/drawing/2014/main" id="{2DF5B846-21FE-413A-9F5F-84BF67E35A1B}"/>
              </a:ext>
            </a:extLst>
          </p:cNvPr>
          <p:cNvPicPr>
            <a:picLocks noChangeAspect="1"/>
          </p:cNvPicPr>
          <p:nvPr/>
        </p:nvPicPr>
        <p:blipFill>
          <a:blip r:embed="rId10"/>
          <a:stretch>
            <a:fillRect/>
          </a:stretch>
        </p:blipFill>
        <p:spPr>
          <a:xfrm>
            <a:off x="4233050" y="273064"/>
            <a:ext cx="3777488" cy="5400000"/>
          </a:xfrm>
          <a:prstGeom prst="rect">
            <a:avLst/>
          </a:prstGeom>
          <a:ln>
            <a:solidFill>
              <a:schemeClr val="tx1"/>
            </a:solidFill>
          </a:ln>
        </p:spPr>
      </p:pic>
      <p:pic>
        <p:nvPicPr>
          <p:cNvPr id="11" name="Grafik 10">
            <a:extLst>
              <a:ext uri="{FF2B5EF4-FFF2-40B4-BE49-F238E27FC236}">
                <a16:creationId xmlns:a16="http://schemas.microsoft.com/office/drawing/2014/main" id="{1ABF6A03-C849-4111-983A-72A95858F896}"/>
              </a:ext>
            </a:extLst>
          </p:cNvPr>
          <p:cNvPicPr>
            <a:picLocks noChangeAspect="1"/>
          </p:cNvPicPr>
          <p:nvPr/>
        </p:nvPicPr>
        <p:blipFill>
          <a:blip r:embed="rId11"/>
          <a:stretch>
            <a:fillRect/>
          </a:stretch>
        </p:blipFill>
        <p:spPr>
          <a:xfrm>
            <a:off x="8179561" y="283686"/>
            <a:ext cx="3813246" cy="5400000"/>
          </a:xfrm>
          <a:prstGeom prst="rect">
            <a:avLst/>
          </a:prstGeom>
          <a:ln>
            <a:solidFill>
              <a:schemeClr val="tx1"/>
            </a:solidFill>
          </a:ln>
        </p:spPr>
      </p:pic>
    </p:spTree>
    <p:extLst>
      <p:ext uri="{BB962C8B-B14F-4D97-AF65-F5344CB8AC3E}">
        <p14:creationId xmlns:p14="http://schemas.microsoft.com/office/powerpoint/2010/main" val="1980518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723900" y="698500"/>
            <a:ext cx="11468100" cy="1220035"/>
          </a:xfrm>
        </p:spPr>
        <p:txBody>
          <a:bodyPr/>
          <a:lstStyle/>
          <a:p>
            <a:r>
              <a:rPr lang="de-DE" dirty="0">
                <a:latin typeface="+mn-lt"/>
              </a:rPr>
              <a:t>Recherche zu Blau-grüner Infrastruktur</a:t>
            </a:r>
          </a:p>
        </p:txBody>
      </p:sp>
      <p:sp>
        <p:nvSpPr>
          <p:cNvPr id="5" name="Textplatzhalter 4"/>
          <p:cNvSpPr>
            <a:spLocks noGrp="1"/>
          </p:cNvSpPr>
          <p:nvPr>
            <p:ph type="body" sz="quarter" idx="11"/>
          </p:nvPr>
        </p:nvSpPr>
        <p:spPr>
          <a:xfrm>
            <a:off x="658203" y="1695375"/>
            <a:ext cx="10889498" cy="4216179"/>
          </a:xfrm>
        </p:spPr>
        <p:txBody>
          <a:bodyPr>
            <a:normAutofit/>
          </a:bodyPr>
          <a:lstStyle/>
          <a:p>
            <a:pPr>
              <a:lnSpc>
                <a:spcPts val="2200"/>
              </a:lnSpc>
              <a:buClr>
                <a:schemeClr val="accent5"/>
              </a:buClr>
              <a:buSzPct val="100000"/>
            </a:pPr>
            <a:r>
              <a:rPr lang="de-DE" sz="2200" dirty="0"/>
              <a:t>Beispielhafte Quellen &amp; Datenbanken zu BGI, z.B.</a:t>
            </a:r>
          </a:p>
          <a:p>
            <a:pPr marL="342900" indent="-342900">
              <a:lnSpc>
                <a:spcPts val="2200"/>
              </a:lnSpc>
              <a:buClr>
                <a:schemeClr val="accent5"/>
              </a:buClr>
              <a:buSzPct val="100000"/>
              <a:buFont typeface="Wingdings" pitchFamily="2" charset="2"/>
              <a:buChar char="Ø"/>
            </a:pPr>
            <a:r>
              <a:rPr lang="de-DE" sz="2200" dirty="0">
                <a:hlinkClick r:id="rId3"/>
              </a:rPr>
              <a:t>UBA-Tatenbank</a:t>
            </a:r>
            <a:endParaRPr lang="de-DE" sz="2200" dirty="0"/>
          </a:p>
          <a:p>
            <a:pPr marL="342900" indent="-342900">
              <a:lnSpc>
                <a:spcPts val="2200"/>
              </a:lnSpc>
              <a:buClr>
                <a:schemeClr val="accent5"/>
              </a:buClr>
              <a:buSzPct val="100000"/>
              <a:buFont typeface="Wingdings" pitchFamily="2" charset="2"/>
              <a:buChar char="Ø"/>
            </a:pPr>
            <a:r>
              <a:rPr lang="de-DE" sz="2200" dirty="0">
                <a:hlinkClick r:id="rId4">
                  <a:extLst>
                    <a:ext uri="{A12FA001-AC4F-418D-AE19-62706E023703}">
                      <ahyp:hlinkClr xmlns:ahyp="http://schemas.microsoft.com/office/drawing/2018/hyperlinkcolor" val="tx"/>
                    </a:ext>
                  </a:extLst>
                </a:hlinkClick>
              </a:rPr>
              <a:t>Hessisches Landesamt für Naturschutz, Umwelt und Geologie (HLNUG): Stadtgrün im Klimawandel</a:t>
            </a:r>
            <a:endParaRPr lang="de-DE" sz="2200" dirty="0"/>
          </a:p>
          <a:p>
            <a:pPr marL="342900" indent="-342900">
              <a:lnSpc>
                <a:spcPts val="2200"/>
              </a:lnSpc>
              <a:buClr>
                <a:schemeClr val="accent5"/>
              </a:buClr>
              <a:buSzPct val="100000"/>
              <a:buFont typeface="Wingdings" pitchFamily="2" charset="2"/>
              <a:buChar char="Ø"/>
            </a:pPr>
            <a:r>
              <a:rPr lang="de-DE" sz="2200" dirty="0">
                <a:hlinkClick r:id="rId5">
                  <a:extLst>
                    <a:ext uri="{A12FA001-AC4F-418D-AE19-62706E023703}">
                      <ahyp:hlinkClr xmlns:ahyp="http://schemas.microsoft.com/office/drawing/2018/hyperlinkcolor" val="tx"/>
                    </a:ext>
                  </a:extLst>
                </a:hlinkClick>
              </a:rPr>
              <a:t>Climate Adapt</a:t>
            </a:r>
            <a:endParaRPr lang="de-DE" sz="2200" dirty="0"/>
          </a:p>
          <a:p>
            <a:pPr marL="342900" indent="-342900">
              <a:lnSpc>
                <a:spcPts val="2200"/>
              </a:lnSpc>
              <a:buClr>
                <a:schemeClr val="accent5"/>
              </a:buClr>
              <a:buSzPct val="100000"/>
              <a:buFont typeface="Wingdings" pitchFamily="2" charset="2"/>
              <a:buChar char="Ø"/>
            </a:pPr>
            <a:r>
              <a:rPr lang="de-DE" sz="2200" dirty="0"/>
              <a:t>…</a:t>
            </a:r>
          </a:p>
          <a:p>
            <a:pPr marL="342900" indent="-342900">
              <a:lnSpc>
                <a:spcPts val="2200"/>
              </a:lnSpc>
              <a:buClr>
                <a:srgbClr val="C00000"/>
              </a:buClr>
              <a:buSzPct val="100000"/>
              <a:buFont typeface="Wingdings" panose="05000000000000000000" pitchFamily="2" charset="2"/>
              <a:buChar char="ü"/>
            </a:pPr>
            <a:endParaRPr lang="de-DE" sz="2200" dirty="0">
              <a:latin typeface="+mn-lt"/>
              <a:cs typeface="Arial" panose="020B0604020202020204" pitchFamily="34" charset="0"/>
            </a:endParaRPr>
          </a:p>
        </p:txBody>
      </p:sp>
      <p:sp>
        <p:nvSpPr>
          <p:cNvPr id="7" name="Foliennummernplatzhalter 4"/>
          <p:cNvSpPr>
            <a:spLocks noGrp="1"/>
          </p:cNvSpPr>
          <p:nvPr>
            <p:ph type="sldNum" sz="quarter" idx="12"/>
          </p:nvPr>
        </p:nvSpPr>
        <p:spPr>
          <a:xfrm>
            <a:off x="614294" y="6228885"/>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22</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FC95DF3E-E328-C169-AFB9-C649D2E5CBA9}"/>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2231BFB1-7A37-037E-B8F1-50BCDD97104D}"/>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0" name="Grafik 9" descr="Internet mit einfarbiger Füllung">
            <a:extLst>
              <a:ext uri="{FF2B5EF4-FFF2-40B4-BE49-F238E27FC236}">
                <a16:creationId xmlns:a16="http://schemas.microsoft.com/office/drawing/2014/main" id="{71CE81F7-DAEA-08AA-D13B-139EA198574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bwMode="auto">
          <a:xfrm rot="437230">
            <a:off x="10602535" y="422902"/>
            <a:ext cx="1185806" cy="1185806"/>
          </a:xfrm>
          <a:prstGeom prst="rect">
            <a:avLst/>
          </a:prstGeom>
        </p:spPr>
      </p:pic>
      <p:sp>
        <p:nvSpPr>
          <p:cNvPr id="6" name="Rechteck 5">
            <a:extLst>
              <a:ext uri="{FF2B5EF4-FFF2-40B4-BE49-F238E27FC236}">
                <a16:creationId xmlns:a16="http://schemas.microsoft.com/office/drawing/2014/main" id="{1D489482-DBBB-F898-1FEE-1EBDDCE417A5}"/>
              </a:ext>
            </a:extLst>
          </p:cNvPr>
          <p:cNvSpPr/>
          <p:nvPr/>
        </p:nvSpPr>
        <p:spPr>
          <a:xfrm>
            <a:off x="537328" y="4325461"/>
            <a:ext cx="11321430" cy="1563979"/>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Visualisierungen können inspirieren und das Vorstellungsvermögen anregen. Zu BGI gibt es eine Vielzahl spannender Darstellungen. Nehmen Sie diese gerne in die Folien auf und lassen Sie die Studierenden selbst recherchieren.</a:t>
            </a:r>
          </a:p>
          <a:p>
            <a:endParaRPr lang="de-DE" dirty="0">
              <a:solidFill>
                <a:schemeClr val="tx1"/>
              </a:solidFill>
              <a:latin typeface="Arial Narrow" panose="020B0606020202030204" pitchFamily="34" charset="0"/>
            </a:endParaRPr>
          </a:p>
          <a:p>
            <a:r>
              <a:rPr lang="de-DE" dirty="0">
                <a:solidFill>
                  <a:schemeClr val="tx1"/>
                </a:solidFill>
                <a:latin typeface="Arial Narrow" panose="020B0606020202030204" pitchFamily="34" charset="0"/>
              </a:rPr>
              <a:t>Zukunftsbilder 2045: </a:t>
            </a:r>
            <a:r>
              <a:rPr lang="de-DE" dirty="0">
                <a:solidFill>
                  <a:schemeClr val="tx1"/>
                </a:solidFill>
                <a:latin typeface="Arial Narrow" panose="020B0606020202030204" pitchFamily="34" charset="0"/>
                <a:hlinkClick r:id="rId10"/>
              </a:rPr>
              <a:t>https://realutopien.info/zukunftsbilder-2045/</a:t>
            </a:r>
            <a:r>
              <a:rPr lang="de-DE" dirty="0">
                <a:solidFill>
                  <a:schemeClr val="tx1"/>
                </a:solidFill>
                <a:latin typeface="Arial Narrow" panose="020B0606020202030204" pitchFamily="34" charset="0"/>
              </a:rPr>
              <a:t> </a:t>
            </a:r>
          </a:p>
          <a:p>
            <a:r>
              <a:rPr lang="de-DE" dirty="0">
                <a:solidFill>
                  <a:schemeClr val="tx1"/>
                </a:solidFill>
                <a:latin typeface="Arial Narrow" panose="020B0606020202030204" pitchFamily="34" charset="0"/>
              </a:rPr>
              <a:t>Utopien im Stadtwandel von Jan Kamenski: </a:t>
            </a:r>
            <a:r>
              <a:rPr lang="de-DE" dirty="0">
                <a:solidFill>
                  <a:schemeClr val="tx1"/>
                </a:solidFill>
                <a:latin typeface="Arial Narrow" panose="020B0606020202030204" pitchFamily="34" charset="0"/>
                <a:hlinkClick r:id="rId11">
                  <a:extLst>
                    <a:ext uri="{A12FA001-AC4F-418D-AE19-62706E023703}">
                      <ahyp:hlinkClr xmlns:ahyp="http://schemas.microsoft.com/office/drawing/2018/hyperlinkcolor" val="tx"/>
                    </a:ext>
                  </a:extLst>
                </a:hlinkClick>
              </a:rPr>
              <a:t>https://www.klima-werk.de/visionblau-gruen/stadtwasser/utopien-im-stadtwandel</a:t>
            </a:r>
            <a:r>
              <a:rPr lang="de-DE" dirty="0">
                <a:solidFill>
                  <a:schemeClr val="tx1"/>
                </a:solidFill>
                <a:latin typeface="Arial Narrow" panose="020B0606020202030204" pitchFamily="34" charset="0"/>
              </a:rPr>
              <a:t> </a:t>
            </a:r>
          </a:p>
        </p:txBody>
      </p:sp>
      <p:pic>
        <p:nvPicPr>
          <p:cNvPr id="11" name="Grafik 10" descr="Glühbirne und Zahnrad mit einfarbiger Füllung">
            <a:extLst>
              <a:ext uri="{FF2B5EF4-FFF2-40B4-BE49-F238E27FC236}">
                <a16:creationId xmlns:a16="http://schemas.microsoft.com/office/drawing/2014/main" id="{A23A8359-B8DA-901E-566A-B84CD8FE913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77600" y="3689557"/>
            <a:ext cx="914400" cy="914400"/>
          </a:xfrm>
          <a:prstGeom prst="rect">
            <a:avLst/>
          </a:prstGeom>
        </p:spPr>
      </p:pic>
    </p:spTree>
    <p:extLst>
      <p:ext uri="{BB962C8B-B14F-4D97-AF65-F5344CB8AC3E}">
        <p14:creationId xmlns:p14="http://schemas.microsoft.com/office/powerpoint/2010/main" val="2869733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723900" y="698500"/>
            <a:ext cx="11468100" cy="1220035"/>
          </a:xfrm>
        </p:spPr>
        <p:txBody>
          <a:bodyPr/>
          <a:lstStyle/>
          <a:p>
            <a:r>
              <a:rPr lang="de-DE" dirty="0">
                <a:latin typeface="+mn-lt"/>
              </a:rPr>
              <a:t>Blau-grüne Infrastruktur - Arbeitsphase</a:t>
            </a:r>
            <a:endParaRPr lang="de-DE" dirty="0">
              <a:solidFill>
                <a:srgbClr val="A81241"/>
              </a:solidFill>
              <a:latin typeface="+mn-lt"/>
            </a:endParaRPr>
          </a:p>
        </p:txBody>
      </p:sp>
      <p:sp>
        <p:nvSpPr>
          <p:cNvPr id="5" name="Textplatzhalter 4"/>
          <p:cNvSpPr>
            <a:spLocks noGrp="1"/>
          </p:cNvSpPr>
          <p:nvPr>
            <p:ph type="body" sz="quarter" idx="11"/>
          </p:nvPr>
        </p:nvSpPr>
        <p:spPr>
          <a:xfrm>
            <a:off x="723900" y="2618705"/>
            <a:ext cx="10610959" cy="3326759"/>
          </a:xfrm>
        </p:spPr>
        <p:txBody>
          <a:bodyPr>
            <a:normAutofit/>
          </a:bodyPr>
          <a:lstStyle/>
          <a:p>
            <a:pPr>
              <a:lnSpc>
                <a:spcPts val="2200"/>
              </a:lnSpc>
              <a:buClr>
                <a:srgbClr val="C00000"/>
              </a:buClr>
              <a:buSzPct val="100000"/>
            </a:pPr>
            <a:br>
              <a:rPr lang="de-DE" sz="2200" dirty="0">
                <a:latin typeface="+mn-lt"/>
                <a:cs typeface="Arial" panose="020B0604020202020204" pitchFamily="34" charset="0"/>
              </a:rPr>
            </a:br>
            <a:endParaRPr lang="de-DE" sz="2200" dirty="0">
              <a:latin typeface="+mn-lt"/>
              <a:cs typeface="Arial" panose="020B0604020202020204" pitchFamily="34" charset="0"/>
            </a:endParaRPr>
          </a:p>
          <a:p>
            <a:pPr marL="342900" indent="-342900">
              <a:lnSpc>
                <a:spcPts val="2200"/>
              </a:lnSpc>
              <a:buClr>
                <a:schemeClr val="accent5"/>
              </a:buClr>
              <a:buSzPct val="100000"/>
              <a:buFont typeface="Wingdings" panose="05000000000000000000" pitchFamily="2" charset="2"/>
              <a:buChar char="ü"/>
            </a:pPr>
            <a:r>
              <a:rPr lang="de-DE" sz="2200" dirty="0"/>
              <a:t>Was sind die Vor- &amp; Nachteile der Datenbank bzw. Quelle?</a:t>
            </a:r>
          </a:p>
          <a:p>
            <a:pPr marL="342900" indent="-342900">
              <a:lnSpc>
                <a:spcPts val="2200"/>
              </a:lnSpc>
              <a:buClr>
                <a:schemeClr val="accent5"/>
              </a:buClr>
              <a:buSzPct val="100000"/>
              <a:buFont typeface="Wingdings" panose="05000000000000000000" pitchFamily="2" charset="2"/>
              <a:buChar char="ü"/>
            </a:pPr>
            <a:r>
              <a:rPr lang="de-DE" sz="2200" dirty="0"/>
              <a:t>Welche Informationen sind zugänglich?</a:t>
            </a:r>
          </a:p>
          <a:p>
            <a:pPr marL="342900" indent="-342900">
              <a:lnSpc>
                <a:spcPts val="2200"/>
              </a:lnSpc>
              <a:buClr>
                <a:schemeClr val="accent5"/>
              </a:buClr>
              <a:buSzPct val="100000"/>
              <a:buFont typeface="Wingdings" panose="05000000000000000000" pitchFamily="2" charset="2"/>
              <a:buChar char="ü"/>
            </a:pPr>
            <a:r>
              <a:rPr lang="de-DE" sz="2200" dirty="0"/>
              <a:t>Welche Expertise ist nötig, um diese Informationen auf andere Orte zu übertragen?</a:t>
            </a:r>
          </a:p>
          <a:p>
            <a:pPr marL="342900" indent="-342900">
              <a:lnSpc>
                <a:spcPts val="2200"/>
              </a:lnSpc>
              <a:buClr>
                <a:schemeClr val="accent5"/>
              </a:buClr>
              <a:buSzPct val="100000"/>
              <a:buFont typeface="Wingdings" panose="05000000000000000000" pitchFamily="2" charset="2"/>
              <a:buChar char="ü"/>
            </a:pPr>
            <a:r>
              <a:rPr lang="de-DE" sz="2200" dirty="0"/>
              <a:t>Gibt es Kontaktdaten zu Ansprechpersonen?</a:t>
            </a:r>
          </a:p>
          <a:p>
            <a:pPr marL="342900" indent="-342900">
              <a:lnSpc>
                <a:spcPts val="2200"/>
              </a:lnSpc>
              <a:buClr>
                <a:schemeClr val="accent5"/>
              </a:buClr>
              <a:buSzPct val="100000"/>
              <a:buFont typeface="Wingdings" panose="05000000000000000000" pitchFamily="2" charset="2"/>
              <a:buChar char="ü"/>
            </a:pPr>
            <a:r>
              <a:rPr lang="de-DE" sz="2200" dirty="0"/>
              <a:t>Kann Ihnen die Quelle bzw. das Beispiel bei Ihrer Seminararbeit helfen?</a:t>
            </a:r>
          </a:p>
        </p:txBody>
      </p:sp>
      <p:sp>
        <p:nvSpPr>
          <p:cNvPr id="7" name="Foliennummernplatzhalter 4"/>
          <p:cNvSpPr>
            <a:spLocks noGrp="1"/>
          </p:cNvSpPr>
          <p:nvPr>
            <p:ph type="sldNum" sz="quarter" idx="12"/>
          </p:nvPr>
        </p:nvSpPr>
        <p:spPr>
          <a:xfrm>
            <a:off x="614293" y="6211465"/>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23</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F346A31B-3139-EBDF-AD65-0886D919146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B857EB60-11BA-C969-BD9F-5E108AEDF9EC}"/>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6" name="Grafik 5" descr="Gruppenbrainstorming mit einfarbiger Füllung">
            <a:extLst>
              <a:ext uri="{FF2B5EF4-FFF2-40B4-BE49-F238E27FC236}">
                <a16:creationId xmlns:a16="http://schemas.microsoft.com/office/drawing/2014/main" id="{1431A0EF-592C-BF17-33A8-211860E4EBA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bwMode="auto">
          <a:xfrm rot="365200">
            <a:off x="10286796" y="497425"/>
            <a:ext cx="1440000" cy="1440000"/>
          </a:xfrm>
          <a:prstGeom prst="rect">
            <a:avLst/>
          </a:prstGeom>
        </p:spPr>
      </p:pic>
      <p:sp>
        <p:nvSpPr>
          <p:cNvPr id="9" name="Sprechblase: rechteckig 7">
            <a:extLst>
              <a:ext uri="{FF2B5EF4-FFF2-40B4-BE49-F238E27FC236}">
                <a16:creationId xmlns:a16="http://schemas.microsoft.com/office/drawing/2014/main" id="{C6C8B57F-FD0B-0CC3-08BF-A2B7A189445C}"/>
              </a:ext>
            </a:extLst>
          </p:cNvPr>
          <p:cNvSpPr/>
          <p:nvPr/>
        </p:nvSpPr>
        <p:spPr bwMode="auto">
          <a:xfrm>
            <a:off x="5274189" y="1918535"/>
            <a:ext cx="5206107" cy="930547"/>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latin typeface="Arial Narrow" panose="020B0606020202030204" pitchFamily="34" charset="0"/>
                <a:cs typeface="Arial" panose="020B0604020202020204" pitchFamily="34" charset="0"/>
              </a:rPr>
              <a:t>Durchsuchen Sie eine oder mehrere Quellen zu zweit oder dritt nach guten Beispielen für Klimaanpassung mit GBI. </a:t>
            </a:r>
            <a:endParaRPr lang="de-DE" sz="1800" i="1"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34195577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DD7C4DC1-7D02-4994-BD54-74988B047B41}" type="slidenum">
              <a:rPr lang="de-DE" sz="1600" b="1">
                <a:latin typeface="Arial"/>
                <a:cs typeface="Arial"/>
              </a:rPr>
              <a:t>24</a:t>
            </a:fld>
            <a:endParaRPr lang="de-DE" sz="1600">
              <a:latin typeface="Arial"/>
              <a:cs typeface="Arial"/>
            </a:endParaRPr>
          </a:p>
        </p:txBody>
      </p:sp>
      <p:sp>
        <p:nvSpPr>
          <p:cNvPr id="3" name="Footer Placeholder 2"/>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4" name="Titel 2"/>
          <p:cNvSpPr txBox="1"/>
          <p:nvPr/>
        </p:nvSpPr>
        <p:spPr bwMode="auto">
          <a:xfrm>
            <a:off x="387283" y="598067"/>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Beispiel: Starkregen in </a:t>
            </a:r>
            <a:r>
              <a:rPr lang="de-DE" dirty="0" err="1"/>
              <a:t>bleckede</a:t>
            </a:r>
            <a:r>
              <a:rPr lang="de-DE" dirty="0"/>
              <a:t> (LK Lüneburg)</a:t>
            </a:r>
          </a:p>
        </p:txBody>
      </p:sp>
      <p:sp>
        <p:nvSpPr>
          <p:cNvPr id="5" name="Textfeld 3"/>
          <p:cNvSpPr txBox="1"/>
          <p:nvPr/>
        </p:nvSpPr>
        <p:spPr bwMode="auto">
          <a:xfrm>
            <a:off x="387283" y="1600440"/>
            <a:ext cx="8064740" cy="4462760"/>
          </a:xfrm>
          <a:prstGeom prst="rect">
            <a:avLst/>
          </a:prstGeom>
          <a:noFill/>
        </p:spPr>
        <p:txBody>
          <a:bodyPr wrap="square" rtlCol="0">
            <a:spAutoFit/>
          </a:bodyPr>
          <a:lstStyle/>
          <a:p>
            <a:pPr>
              <a:spcAft>
                <a:spcPts val="600"/>
              </a:spcAft>
              <a:defRPr/>
            </a:pPr>
            <a:r>
              <a:rPr lang="de-DE" sz="2200" dirty="0">
                <a:latin typeface="Arial Narrow" panose="020B0606020202030204" pitchFamily="34" charset="0"/>
              </a:rPr>
              <a:t>Untersuchungen im Rahmen des </a:t>
            </a:r>
            <a:r>
              <a:rPr lang="de-DE" sz="2200" dirty="0">
                <a:latin typeface="Arial Narrow" panose="020B0606020202030204" pitchFamily="34" charset="0"/>
                <a:hlinkClick r:id="rId3"/>
              </a:rPr>
              <a:t>Projektes SUSTIL </a:t>
            </a:r>
            <a:r>
              <a:rPr lang="de-DE" sz="2200" dirty="0">
                <a:latin typeface="Arial Narrow" panose="020B0606020202030204" pitchFamily="34" charset="0"/>
              </a:rPr>
              <a:t>– Nachhaltige Land-nutzung im Landkreis Lüneburg: </a:t>
            </a:r>
          </a:p>
          <a:p>
            <a:pPr marL="342900" indent="-342900">
              <a:spcAft>
                <a:spcPts val="600"/>
              </a:spcAft>
              <a:buFont typeface="Symbol" pitchFamily="2" charset="2"/>
              <a:buChar char="-"/>
              <a:defRPr/>
            </a:pPr>
            <a:r>
              <a:rPr lang="de-DE" sz="2200" dirty="0">
                <a:latin typeface="Arial Narrow" panose="020B0606020202030204" pitchFamily="34" charset="0"/>
              </a:rPr>
              <a:t>Hochwasserprobleme mit der Elbe bekanntes Thema (Hochwasser 2002, 2006, 2011, 2013, 2024), muss konstant bearbeitet werden </a:t>
            </a:r>
            <a:br>
              <a:rPr lang="de-DE" sz="2200" dirty="0">
                <a:latin typeface="Arial Narrow" panose="020B0606020202030204" pitchFamily="34" charset="0"/>
              </a:rPr>
            </a:br>
            <a:r>
              <a:rPr lang="de-DE" sz="2200" dirty="0">
                <a:latin typeface="Arial Narrow" panose="020B0606020202030204" pitchFamily="34" charset="0"/>
                <a:sym typeface="Wingdings" panose="05000000000000000000" pitchFamily="2" charset="2"/>
              </a:rPr>
              <a:t></a:t>
            </a:r>
            <a:r>
              <a:rPr lang="de-DE" sz="2200" dirty="0">
                <a:latin typeface="Arial Narrow" panose="020B0606020202030204" pitchFamily="34" charset="0"/>
              </a:rPr>
              <a:t> Ausbau der Deiche zwischen 2007 und 2014 </a:t>
            </a:r>
            <a:endParaRPr sz="2200" dirty="0">
              <a:latin typeface="Arial Narrow" panose="020B0606020202030204" pitchFamily="34" charset="0"/>
            </a:endParaRPr>
          </a:p>
          <a:p>
            <a:pPr marL="342900" indent="-342900">
              <a:spcAft>
                <a:spcPts val="600"/>
              </a:spcAft>
              <a:buFont typeface="Symbol" pitchFamily="2" charset="2"/>
              <a:buChar char="-"/>
              <a:defRPr/>
            </a:pPr>
            <a:r>
              <a:rPr lang="de-DE" sz="2200" dirty="0">
                <a:latin typeface="Arial Narrow" panose="020B0606020202030204" pitchFamily="34" charset="0"/>
              </a:rPr>
              <a:t>Starkregenthema wird wichtiger und stärker wahrgenommen </a:t>
            </a:r>
            <a:br>
              <a:rPr lang="de-DE" sz="2200" dirty="0">
                <a:latin typeface="Arial Narrow" panose="020B0606020202030204" pitchFamily="34" charset="0"/>
              </a:rPr>
            </a:br>
            <a:r>
              <a:rPr lang="de-DE" sz="2200" dirty="0">
                <a:latin typeface="Arial Narrow" panose="020B0606020202030204" pitchFamily="34" charset="0"/>
                <a:sym typeface="Wingdings" panose="05000000000000000000" pitchFamily="2" charset="2"/>
              </a:rPr>
              <a:t></a:t>
            </a:r>
            <a:r>
              <a:rPr lang="de-DE" sz="2200" dirty="0">
                <a:latin typeface="Arial Narrow" panose="020B0606020202030204" pitchFamily="34" charset="0"/>
              </a:rPr>
              <a:t> mehrere lokale Überflutungen seit 2016 mit überlasteten Kanalisationen; volle Keller; überflutete Straßen; nasse Erdgeschosse</a:t>
            </a:r>
          </a:p>
          <a:p>
            <a:pPr marL="342900" indent="-342900">
              <a:spcAft>
                <a:spcPts val="600"/>
              </a:spcAft>
              <a:buFont typeface="Symbol" pitchFamily="2" charset="2"/>
              <a:buChar char="-"/>
              <a:defRPr/>
            </a:pPr>
            <a:r>
              <a:rPr lang="de-DE" sz="2200" dirty="0">
                <a:latin typeface="Arial Narrow" panose="020B0606020202030204" pitchFamily="34" charset="0"/>
              </a:rPr>
              <a:t>Besondere Bedeutung der Bruchwetter, die der Haupt-Vorfluter der Stadt ist und den gesamten Bereich um Bleckede entwässert</a:t>
            </a:r>
          </a:p>
          <a:p>
            <a:pPr>
              <a:defRPr/>
            </a:pPr>
            <a:r>
              <a:rPr lang="de-DE" sz="2200" dirty="0">
                <a:latin typeface="Arial Narrow" panose="020B0606020202030204" pitchFamily="34" charset="0"/>
              </a:rPr>
              <a:t>Ziel: Urbanes Netzwerk aus grünen und blauen Flächen zu schaffen, die möglichst sinnvoll miteinander, und mit der grauen Infrastruktur, vernetzt sind </a:t>
            </a:r>
          </a:p>
        </p:txBody>
      </p:sp>
      <p:sp>
        <p:nvSpPr>
          <p:cNvPr id="6" name="Textfeld 5">
            <a:extLst>
              <a:ext uri="{FF2B5EF4-FFF2-40B4-BE49-F238E27FC236}">
                <a16:creationId xmlns:a16="http://schemas.microsoft.com/office/drawing/2014/main" id="{8FAE4E9D-11D0-175D-1BA0-BECAE4101A96}"/>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CC1DF3FE-3941-EC91-04F1-6FF82A657A52}"/>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Rechteck 7">
            <a:extLst>
              <a:ext uri="{FF2B5EF4-FFF2-40B4-BE49-F238E27FC236}">
                <a16:creationId xmlns:a16="http://schemas.microsoft.com/office/drawing/2014/main" id="{1139D235-E7A9-11ED-B064-4DC138713DD3}"/>
              </a:ext>
            </a:extLst>
          </p:cNvPr>
          <p:cNvSpPr/>
          <p:nvPr/>
        </p:nvSpPr>
        <p:spPr bwMode="auto">
          <a:xfrm>
            <a:off x="8756822" y="1272651"/>
            <a:ext cx="3047896" cy="3363513"/>
          </a:xfrm>
          <a:custGeom>
            <a:avLst/>
            <a:gdLst>
              <a:gd name="connsiteX0" fmla="*/ 0 w 3047896"/>
              <a:gd name="connsiteY0" fmla="*/ 0 h 3363513"/>
              <a:gd name="connsiteX1" fmla="*/ 3047896 w 3047896"/>
              <a:gd name="connsiteY1" fmla="*/ 0 h 3363513"/>
              <a:gd name="connsiteX2" fmla="*/ 3047896 w 3047896"/>
              <a:gd name="connsiteY2" fmla="*/ 3363513 h 3363513"/>
              <a:gd name="connsiteX3" fmla="*/ 0 w 3047896"/>
              <a:gd name="connsiteY3" fmla="*/ 3363513 h 3363513"/>
              <a:gd name="connsiteX4" fmla="*/ 0 w 3047896"/>
              <a:gd name="connsiteY4" fmla="*/ 0 h 3363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896" h="3363513" fill="none" extrusionOk="0">
                <a:moveTo>
                  <a:pt x="0" y="0"/>
                </a:moveTo>
                <a:cubicBezTo>
                  <a:pt x="1288406" y="-49533"/>
                  <a:pt x="2346265" y="-14809"/>
                  <a:pt x="3047896" y="0"/>
                </a:cubicBezTo>
                <a:cubicBezTo>
                  <a:pt x="3135535" y="550901"/>
                  <a:pt x="2975217" y="1865503"/>
                  <a:pt x="3047896" y="3363513"/>
                </a:cubicBezTo>
                <a:cubicBezTo>
                  <a:pt x="1693983" y="3315282"/>
                  <a:pt x="775596" y="3447968"/>
                  <a:pt x="0" y="3363513"/>
                </a:cubicBezTo>
                <a:cubicBezTo>
                  <a:pt x="-38581" y="1752137"/>
                  <a:pt x="63341" y="1505207"/>
                  <a:pt x="0" y="0"/>
                </a:cubicBezTo>
                <a:close/>
              </a:path>
              <a:path w="3047896" h="3363513" stroke="0" extrusionOk="0">
                <a:moveTo>
                  <a:pt x="0" y="0"/>
                </a:moveTo>
                <a:cubicBezTo>
                  <a:pt x="800974" y="118645"/>
                  <a:pt x="1552783" y="116012"/>
                  <a:pt x="3047896" y="0"/>
                </a:cubicBezTo>
                <a:cubicBezTo>
                  <a:pt x="2915014" y="614770"/>
                  <a:pt x="3132847" y="1823950"/>
                  <a:pt x="3047896" y="3363513"/>
                </a:cubicBezTo>
                <a:cubicBezTo>
                  <a:pt x="2571076" y="3498113"/>
                  <a:pt x="703297" y="3206317"/>
                  <a:pt x="0" y="3363513"/>
                </a:cubicBezTo>
                <a:cubicBezTo>
                  <a:pt x="-20187" y="2892576"/>
                  <a:pt x="-152480" y="530644"/>
                  <a:pt x="0" y="0"/>
                </a:cubicBezTo>
                <a:close/>
              </a:path>
            </a:pathLst>
          </a:custGeom>
          <a:solidFill>
            <a:schemeClr val="accent2">
              <a:lumMod val="20000"/>
              <a:lumOff val="8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b="1" dirty="0">
                <a:solidFill>
                  <a:schemeClr val="tx1"/>
                </a:solidFill>
                <a:latin typeface="Arial Narrow" panose="020B0606020202030204" pitchFamily="34" charset="0"/>
              </a:rPr>
              <a:t>Bleckede Gesamt </a:t>
            </a:r>
          </a:p>
          <a:p>
            <a:pPr algn="ctr">
              <a:defRPr/>
            </a:pPr>
            <a:r>
              <a:rPr lang="de-DE" dirty="0">
                <a:solidFill>
                  <a:schemeClr val="tx1"/>
                </a:solidFill>
                <a:latin typeface="Arial Narrow" panose="020B0606020202030204" pitchFamily="34" charset="0"/>
              </a:rPr>
              <a:t>= Kernstadt + 13 Ortsteile</a:t>
            </a:r>
          </a:p>
          <a:p>
            <a:pPr algn="ctr">
              <a:defRPr/>
            </a:pPr>
            <a:r>
              <a:rPr lang="de-DE" dirty="0">
                <a:solidFill>
                  <a:schemeClr val="tx1"/>
                </a:solidFill>
                <a:latin typeface="Arial Narrow" panose="020B0606020202030204" pitchFamily="34" charset="0"/>
              </a:rPr>
              <a:t>Knapp 10.000 Einwohner*innen; 140,7 km2 </a:t>
            </a:r>
          </a:p>
          <a:p>
            <a:pPr algn="ctr">
              <a:defRPr/>
            </a:pPr>
            <a:endParaRPr lang="de-DE" dirty="0">
              <a:solidFill>
                <a:schemeClr val="tx1"/>
              </a:solidFill>
              <a:latin typeface="Arial Narrow" panose="020B0606020202030204" pitchFamily="34" charset="0"/>
            </a:endParaRPr>
          </a:p>
          <a:p>
            <a:pPr algn="ctr">
              <a:defRPr/>
            </a:pPr>
            <a:r>
              <a:rPr lang="de-DE" b="1" dirty="0">
                <a:solidFill>
                  <a:schemeClr val="tx1"/>
                </a:solidFill>
                <a:latin typeface="Arial Narrow" panose="020B0606020202030204" pitchFamily="34" charset="0"/>
              </a:rPr>
              <a:t>Bleckede Kernstadt: </a:t>
            </a:r>
          </a:p>
          <a:p>
            <a:pPr algn="ctr">
              <a:defRPr/>
            </a:pPr>
            <a:r>
              <a:rPr lang="de-DE" b="1" dirty="0">
                <a:solidFill>
                  <a:schemeClr val="tx1"/>
                </a:solidFill>
                <a:latin typeface="Arial Narrow" panose="020B0606020202030204" pitchFamily="34" charset="0"/>
              </a:rPr>
              <a:t> </a:t>
            </a:r>
            <a:r>
              <a:rPr lang="de-DE" dirty="0">
                <a:solidFill>
                  <a:schemeClr val="tx1"/>
                </a:solidFill>
                <a:latin typeface="Arial Narrow" panose="020B0606020202030204" pitchFamily="34" charset="0"/>
              </a:rPr>
              <a:t>Etwa 6.000 Einwohner*innen; Fläche: 3,53 km2</a:t>
            </a:r>
          </a:p>
        </p:txBody>
      </p:sp>
      <p:sp>
        <p:nvSpPr>
          <p:cNvPr id="9" name="Textfeld 8">
            <a:extLst>
              <a:ext uri="{FF2B5EF4-FFF2-40B4-BE49-F238E27FC236}">
                <a16:creationId xmlns:a16="http://schemas.microsoft.com/office/drawing/2014/main" id="{1BC56C3F-6D7A-090A-FF26-89ADE7F3733E}"/>
              </a:ext>
            </a:extLst>
          </p:cNvPr>
          <p:cNvSpPr txBox="1"/>
          <p:nvPr/>
        </p:nvSpPr>
        <p:spPr>
          <a:xfrm>
            <a:off x="8649914" y="4893649"/>
            <a:ext cx="3376458" cy="1169551"/>
          </a:xfrm>
          <a:prstGeom prst="rect">
            <a:avLst/>
          </a:prstGeom>
          <a:noFill/>
        </p:spPr>
        <p:txBody>
          <a:bodyPr wrap="square">
            <a:spAutoFit/>
          </a:bodyPr>
          <a:lstStyle/>
          <a:p>
            <a:pPr>
              <a:buSzPct val="70000"/>
            </a:pPr>
            <a:r>
              <a:rPr lang="de-DE" sz="1400" i="1" dirty="0">
                <a:cs typeface="Arial" panose="020B0604020202020204" pitchFamily="34" charset="0"/>
              </a:rPr>
              <a:t>Blau-Grüne-Infrastruktur in Bleckede (2022). SUSTIL – Projektwebsite </a:t>
            </a:r>
            <a:r>
              <a:rPr lang="de-DE" sz="1400" i="1" dirty="0">
                <a:cs typeface="Arial" panose="020B0604020202020204" pitchFamily="34" charset="0"/>
                <a:hlinkClick r:id="rId6"/>
              </a:rPr>
              <a:t>https://sustil.web.leuphana.de/sustil/projektergebnisse/blue-green-infrastructure-in-bleckede/</a:t>
            </a:r>
            <a:r>
              <a:rPr lang="de-DE" sz="1400" i="1" dirty="0">
                <a:cs typeface="Arial" panose="020B0604020202020204" pitchFamily="34" charset="0"/>
              </a:rPr>
              <a:t> Zugriff am 05.03.2025.</a:t>
            </a:r>
            <a:endParaRPr lang="de-DE" i="1" dirty="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DD7C4DC1-7D02-4994-BD54-74988B047B41}" type="slidenum">
              <a:rPr lang="de-DE" sz="1600" b="1">
                <a:latin typeface="Arial"/>
                <a:cs typeface="Arial"/>
              </a:rPr>
              <a:t>25</a:t>
            </a:fld>
            <a:endParaRPr lang="de-DE" sz="1600">
              <a:latin typeface="Arial"/>
              <a:cs typeface="Arial"/>
            </a:endParaRPr>
          </a:p>
        </p:txBody>
      </p:sp>
      <p:sp>
        <p:nvSpPr>
          <p:cNvPr id="3" name="Footer Placeholder 2"/>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5" name="TextBox 4"/>
          <p:cNvSpPr txBox="1"/>
          <p:nvPr/>
        </p:nvSpPr>
        <p:spPr bwMode="auto">
          <a:xfrm>
            <a:off x="425957" y="1248859"/>
            <a:ext cx="10707099" cy="4154984"/>
          </a:xfrm>
          <a:prstGeom prst="rect">
            <a:avLst/>
          </a:prstGeom>
          <a:noFill/>
        </p:spPr>
        <p:txBody>
          <a:bodyPr wrap="square">
            <a:spAutoFit/>
          </a:bodyPr>
          <a:lstStyle/>
          <a:p>
            <a:pPr>
              <a:defRPr/>
            </a:pPr>
            <a:r>
              <a:rPr lang="de-DE" sz="2200" dirty="0">
                <a:latin typeface="Arial Narrow" panose="020B0606020202030204" pitchFamily="34" charset="0"/>
              </a:rPr>
              <a:t>Empfehlungen von Groth et al. (2020): “Basierend auf den hier durchgeführten Simulationen können für die Stadt Bleckede die folgenden Maßnahmen für eine Anpassung an zukünftig Starkregenereignisse und Sturzfluten vorgeschlagen werden, um im Zuge dessen das Schadensrisiko zu reduzieren: </a:t>
            </a:r>
          </a:p>
          <a:p>
            <a:pPr marL="342900" indent="-342900">
              <a:buClr>
                <a:schemeClr val="tx1"/>
              </a:buClr>
              <a:buFont typeface="Wingdings" pitchFamily="2" charset="2"/>
              <a:buChar char="Ø"/>
              <a:defRPr/>
            </a:pPr>
            <a:r>
              <a:rPr lang="de-DE" sz="2200" dirty="0">
                <a:latin typeface="Arial Narrow" panose="020B0606020202030204" pitchFamily="34" charset="0"/>
              </a:rPr>
              <a:t>Optimierung des Abflussverhaltens der Bruchwetter durch verstärkte Pflegemaßnahmen oder auch die abschnittsweise Erweiterung des Durchflussquerschnitts. </a:t>
            </a:r>
            <a:endParaRPr sz="2200" dirty="0">
              <a:latin typeface="Arial Narrow" panose="020B0606020202030204" pitchFamily="34" charset="0"/>
            </a:endParaRPr>
          </a:p>
          <a:p>
            <a:pPr marL="342900" indent="-342900">
              <a:buClr>
                <a:schemeClr val="tx1"/>
              </a:buClr>
              <a:buFont typeface="Wingdings" pitchFamily="2" charset="2"/>
              <a:buChar char="Ø"/>
              <a:defRPr/>
            </a:pPr>
            <a:r>
              <a:rPr lang="de-DE" sz="2200" dirty="0">
                <a:latin typeface="Arial Narrow" panose="020B0606020202030204" pitchFamily="34" charset="0"/>
              </a:rPr>
              <a:t>Anschluss stauender Flächen an Vorfluter wie beispielweise die Bruchwetter. </a:t>
            </a:r>
            <a:endParaRPr sz="2200" dirty="0">
              <a:latin typeface="Arial Narrow" panose="020B0606020202030204" pitchFamily="34" charset="0"/>
            </a:endParaRPr>
          </a:p>
          <a:p>
            <a:pPr marL="342900" indent="-342900">
              <a:buClr>
                <a:schemeClr val="tx1"/>
              </a:buClr>
              <a:buFont typeface="Wingdings" pitchFamily="2" charset="2"/>
              <a:buChar char="Ø"/>
              <a:defRPr/>
            </a:pPr>
            <a:r>
              <a:rPr lang="de-DE" sz="2200" dirty="0">
                <a:latin typeface="Arial Narrow" panose="020B0606020202030204" pitchFamily="34" charset="0"/>
              </a:rPr>
              <a:t>Anlegen von zusätzlichen Retentionsräumen</a:t>
            </a:r>
            <a:endParaRPr sz="2200" dirty="0">
              <a:latin typeface="Arial Narrow" panose="020B0606020202030204" pitchFamily="34" charset="0"/>
            </a:endParaRPr>
          </a:p>
          <a:p>
            <a:pPr marL="342900" indent="-342900">
              <a:buClr>
                <a:schemeClr val="tx1"/>
              </a:buClr>
              <a:buFont typeface="Wingdings" pitchFamily="2" charset="2"/>
              <a:buChar char="Ø"/>
              <a:defRPr/>
            </a:pPr>
            <a:r>
              <a:rPr lang="de-DE" sz="2200" dirty="0">
                <a:latin typeface="Arial Narrow" panose="020B0606020202030204" pitchFamily="34" charset="0"/>
              </a:rPr>
              <a:t>Berücksichtigung von Vorsorgemaßnahmen im Rahmen der Ausweisung von Neubaugebieten und der Durchführung von Neubauten.</a:t>
            </a:r>
            <a:endParaRPr sz="2200" dirty="0">
              <a:latin typeface="Arial Narrow" panose="020B0606020202030204" pitchFamily="34" charset="0"/>
            </a:endParaRPr>
          </a:p>
          <a:p>
            <a:pPr marL="342900" indent="-342900">
              <a:buClr>
                <a:schemeClr val="tx1"/>
              </a:buClr>
              <a:buFont typeface="Wingdings" pitchFamily="2" charset="2"/>
              <a:buChar char="Ø"/>
              <a:defRPr/>
            </a:pPr>
            <a:r>
              <a:rPr lang="de-DE" sz="2200" dirty="0">
                <a:latin typeface="Arial Narrow" panose="020B0606020202030204" pitchFamily="34" charset="0"/>
              </a:rPr>
              <a:t>Langfristige Anpassung der Kanalisation an neue klimawandelbedingte Herausforderungen. </a:t>
            </a:r>
            <a:endParaRPr sz="2200" dirty="0">
              <a:latin typeface="Arial Narrow" panose="020B0606020202030204" pitchFamily="34" charset="0"/>
            </a:endParaRPr>
          </a:p>
          <a:p>
            <a:pPr marL="342900" indent="-342900">
              <a:buClr>
                <a:schemeClr val="tx1"/>
              </a:buClr>
              <a:buFont typeface="Wingdings" pitchFamily="2" charset="2"/>
              <a:buChar char="Ø"/>
              <a:defRPr/>
            </a:pPr>
            <a:r>
              <a:rPr lang="de-DE" sz="2200" dirty="0">
                <a:latin typeface="Arial Narrow" panose="020B0606020202030204" pitchFamily="34" charset="0"/>
              </a:rPr>
              <a:t>Planung und Umsetzung von zusätzlich Schutzmaßnahmen in besonders gefährdeten Bereichen.“ (S.33f).</a:t>
            </a:r>
          </a:p>
        </p:txBody>
      </p:sp>
      <p:sp>
        <p:nvSpPr>
          <p:cNvPr id="4" name="Textfeld 3">
            <a:extLst>
              <a:ext uri="{FF2B5EF4-FFF2-40B4-BE49-F238E27FC236}">
                <a16:creationId xmlns:a16="http://schemas.microsoft.com/office/drawing/2014/main" id="{363DB782-0D76-0BBF-B5DE-5F124F5C7B68}"/>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9C546760-D440-A1F2-97BD-757AC66079EE}"/>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Textfeld 7">
            <a:extLst>
              <a:ext uri="{FF2B5EF4-FFF2-40B4-BE49-F238E27FC236}">
                <a16:creationId xmlns:a16="http://schemas.microsoft.com/office/drawing/2014/main" id="{F761F09F-62FA-A847-846C-E7FCD2282D9A}"/>
              </a:ext>
            </a:extLst>
          </p:cNvPr>
          <p:cNvSpPr txBox="1"/>
          <p:nvPr/>
        </p:nvSpPr>
        <p:spPr>
          <a:xfrm>
            <a:off x="387283" y="5372697"/>
            <a:ext cx="9856018" cy="523220"/>
          </a:xfrm>
          <a:prstGeom prst="rect">
            <a:avLst/>
          </a:prstGeom>
          <a:noFill/>
        </p:spPr>
        <p:txBody>
          <a:bodyPr wrap="square">
            <a:spAutoFit/>
          </a:bodyPr>
          <a:lstStyle/>
          <a:p>
            <a:pPr>
              <a:buSzPct val="70000"/>
            </a:pPr>
            <a:r>
              <a:rPr lang="de-DE" sz="1400" i="1" dirty="0">
                <a:cs typeface="Arial" panose="020B0604020202020204" pitchFamily="34" charset="0"/>
              </a:rPr>
              <a:t>Groth, M., Bender, S. &amp; </a:t>
            </a:r>
            <a:r>
              <a:rPr lang="de-DE" sz="1400" i="1" dirty="0" err="1">
                <a:cs typeface="Arial" panose="020B0604020202020204" pitchFamily="34" charset="0"/>
              </a:rPr>
              <a:t>Wübbelmann</a:t>
            </a:r>
            <a:r>
              <a:rPr lang="de-DE" sz="1400" i="1" dirty="0">
                <a:cs typeface="Arial" panose="020B0604020202020204" pitchFamily="34" charset="0"/>
              </a:rPr>
              <a:t>, T. (2020). </a:t>
            </a:r>
            <a:r>
              <a:rPr lang="de-DE" sz="1400" i="1" dirty="0">
                <a:cs typeface="Arial" panose="020B0604020202020204" pitchFamily="34" charset="0"/>
                <a:hlinkClick r:id="rId5"/>
              </a:rPr>
              <a:t>Starkregen und Sturzfluten – Anwendungen des GERICS-Stadtbaukasten in Bleckede</a:t>
            </a:r>
            <a:r>
              <a:rPr lang="de-DE" sz="1400" i="1" dirty="0">
                <a:cs typeface="Arial" panose="020B0604020202020204" pitchFamily="34" charset="0"/>
              </a:rPr>
              <a:t>. Report 34, Climate Service Center Germany, Hamburg.</a:t>
            </a:r>
            <a:endParaRPr lang="de-DE" i="1" dirty="0">
              <a:cs typeface="Arial" panose="020B0604020202020204" pitchFamily="34" charset="0"/>
            </a:endParaRPr>
          </a:p>
        </p:txBody>
      </p:sp>
      <p:sp>
        <p:nvSpPr>
          <p:cNvPr id="11" name="Titel 2">
            <a:extLst>
              <a:ext uri="{FF2B5EF4-FFF2-40B4-BE49-F238E27FC236}">
                <a16:creationId xmlns:a16="http://schemas.microsoft.com/office/drawing/2014/main" id="{0E58B6EA-D9BE-ACF6-3479-4E7289471CB6}"/>
              </a:ext>
            </a:extLst>
          </p:cNvPr>
          <p:cNvSpPr txBox="1"/>
          <p:nvPr/>
        </p:nvSpPr>
        <p:spPr bwMode="auto">
          <a:xfrm>
            <a:off x="387283" y="598067"/>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Beispiel: Starkregen in </a:t>
            </a:r>
            <a:r>
              <a:rPr lang="de-DE" dirty="0" err="1"/>
              <a:t>bleckede</a:t>
            </a:r>
            <a:r>
              <a:rPr lang="de-DE" dirty="0"/>
              <a:t> (LK Lüneburg)</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Fazit</a:t>
            </a:r>
          </a:p>
        </p:txBody>
      </p:sp>
      <p:sp>
        <p:nvSpPr>
          <p:cNvPr id="5" name="Textplatzhalter 4"/>
          <p:cNvSpPr>
            <a:spLocks noGrp="1"/>
          </p:cNvSpPr>
          <p:nvPr>
            <p:ph type="body" sz="quarter" idx="11"/>
          </p:nvPr>
        </p:nvSpPr>
        <p:spPr>
          <a:xfrm>
            <a:off x="635000" y="2158999"/>
            <a:ext cx="10703560" cy="3383845"/>
          </a:xfrm>
        </p:spPr>
        <p:txBody>
          <a:bodyPr/>
          <a:lstStyle/>
          <a:p>
            <a:pPr marL="342900" indent="-342900">
              <a:buFontTx/>
              <a:buChar char="-"/>
            </a:pPr>
            <a:r>
              <a:rPr lang="de-DE" dirty="0"/>
              <a:t>Die Häufigkeit und Intensität von Starkregenereignissen sowie die Bildung von Hitzeinseln werden klimawandelbedingt weiter zunehmen</a:t>
            </a:r>
          </a:p>
          <a:p>
            <a:pPr marL="342900" indent="-342900">
              <a:buFontTx/>
              <a:buChar char="-"/>
            </a:pPr>
            <a:r>
              <a:rPr lang="de-DE" dirty="0"/>
              <a:t>Maßnahmen der BGI sind ein wichtiges Element zur kommunalen und städtischen Starkregenvorsorge, sowie zum Umgang mit weiteren Klimawandelfolgen. Denn Grünflächen und Gewässer nehmen wichtige ökosystemische Leistungen. </a:t>
            </a:r>
          </a:p>
          <a:p>
            <a:pPr marL="342900" indent="-342900">
              <a:buFontTx/>
              <a:buChar char="-"/>
            </a:pPr>
            <a:r>
              <a:rPr lang="de-DE" dirty="0"/>
              <a:t>Maßnahmen der BGI sind vielfältig, mehrere Modellprojekte geben Einblicke in mögliche Ausgestaltungen.</a:t>
            </a:r>
          </a:p>
        </p:txBody>
      </p:sp>
      <p:sp>
        <p:nvSpPr>
          <p:cNvPr id="7"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26</a:t>
            </a:fld>
            <a:endParaRPr lang="de-DE" sz="1600" dirty="0">
              <a:latin typeface="Arial" panose="020B0604020202020204" pitchFamily="34" charset="0"/>
              <a:cs typeface="Arial" panose="020B0604020202020204" pitchFamily="34" charset="0"/>
            </a:endParaRPr>
          </a:p>
        </p:txBody>
      </p:sp>
      <p:sp>
        <p:nvSpPr>
          <p:cNvPr id="8"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2" name="Textfeld 1">
            <a:extLst>
              <a:ext uri="{FF2B5EF4-FFF2-40B4-BE49-F238E27FC236}">
                <a16:creationId xmlns:a16="http://schemas.microsoft.com/office/drawing/2014/main" id="{6865AF8F-2F84-6528-8AB6-59495DC622B3}"/>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C006B69B-12DE-EFBC-BFE9-5F4DB98DDDD0}"/>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6" name="Grafik 5" descr="Klemmbrett abgehakt mit einfarbiger Füllung">
            <a:extLst>
              <a:ext uri="{FF2B5EF4-FFF2-40B4-BE49-F238E27FC236}">
                <a16:creationId xmlns:a16="http://schemas.microsoft.com/office/drawing/2014/main" id="{6A4C1F5B-69AE-2A15-B661-E4ECBD1C4C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13480">
            <a:off x="2140371" y="316005"/>
            <a:ext cx="1082489" cy="1082489"/>
          </a:xfrm>
          <a:prstGeom prst="rect">
            <a:avLst/>
          </a:prstGeom>
        </p:spPr>
      </p:pic>
      <p:sp>
        <p:nvSpPr>
          <p:cNvPr id="9" name="Rechteck 8">
            <a:extLst>
              <a:ext uri="{FF2B5EF4-FFF2-40B4-BE49-F238E27FC236}">
                <a16:creationId xmlns:a16="http://schemas.microsoft.com/office/drawing/2014/main" id="{B0252C5C-26CC-9C98-7144-C571E80354BF}"/>
              </a:ext>
            </a:extLst>
          </p:cNvPr>
          <p:cNvSpPr/>
          <p:nvPr/>
        </p:nvSpPr>
        <p:spPr>
          <a:xfrm>
            <a:off x="7702377" y="768059"/>
            <a:ext cx="3845324" cy="111294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Dieses Fazit ist ein Entwurf, entwickeln Sie dies je nach Ihren eigenen Schwerpunkten weiter.</a:t>
            </a:r>
          </a:p>
        </p:txBody>
      </p:sp>
      <p:pic>
        <p:nvPicPr>
          <p:cNvPr id="10" name="Grafik 9" descr="Glühbirne und Zahnrad mit einfarbiger Füllung">
            <a:extLst>
              <a:ext uri="{FF2B5EF4-FFF2-40B4-BE49-F238E27FC236}">
                <a16:creationId xmlns:a16="http://schemas.microsoft.com/office/drawing/2014/main" id="{ECBCCE9A-3E8C-BF31-8A5C-0D65357EACD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90501" y="134797"/>
            <a:ext cx="914400" cy="914400"/>
          </a:xfrm>
          <a:prstGeom prst="rect">
            <a:avLst/>
          </a:prstGeom>
        </p:spPr>
      </p:pic>
    </p:spTree>
    <p:extLst>
      <p:ext uri="{BB962C8B-B14F-4D97-AF65-F5344CB8AC3E}">
        <p14:creationId xmlns:p14="http://schemas.microsoft.com/office/powerpoint/2010/main" val="10030194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3266B-849C-84CC-F778-6C44F4AF2ABA}"/>
            </a:ext>
          </a:extLst>
        </p:cNvPr>
        <p:cNvGrpSpPr/>
        <p:nvPr/>
      </p:nvGrpSpPr>
      <p:grpSpPr>
        <a:xfrm>
          <a:off x="0" y="0"/>
          <a:ext cx="0" cy="0"/>
          <a:chOff x="0" y="0"/>
          <a:chExt cx="0" cy="0"/>
        </a:xfrm>
      </p:grpSpPr>
      <p:sp>
        <p:nvSpPr>
          <p:cNvPr id="6" name="Sprechblase: rechteckig 5">
            <a:extLst>
              <a:ext uri="{FF2B5EF4-FFF2-40B4-BE49-F238E27FC236}">
                <a16:creationId xmlns:a16="http://schemas.microsoft.com/office/drawing/2014/main" id="{0C1E2CAD-9094-418D-982B-637EFA69F52B}"/>
              </a:ext>
            </a:extLst>
          </p:cNvPr>
          <p:cNvSpPr/>
          <p:nvPr/>
        </p:nvSpPr>
        <p:spPr>
          <a:xfrm>
            <a:off x="1746421" y="1667605"/>
            <a:ext cx="9565285" cy="829557"/>
          </a:xfrm>
          <a:prstGeom prst="wedgeRectCallout">
            <a:avLst>
              <a:gd name="adj1" fmla="val 36810"/>
              <a:gd name="adj2" fmla="val -108981"/>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latin typeface="Arial Narrow" panose="020B0606020202030204" pitchFamily="34" charset="0"/>
                <a:cs typeface="Arial" panose="020B0604020202020204" pitchFamily="34" charset="0"/>
              </a:rPr>
              <a:t>Nehmen Sie sich kurz Zeit zur Reflexion der heutigen Lernziele: Was haben Sie gelernt? Was hat Sie dabei überrascht? Was möchten Sie im Anschluss an die Sitzung gerne nochmal nachlesen bzw. recherchieren? </a:t>
            </a:r>
          </a:p>
        </p:txBody>
      </p:sp>
      <p:sp>
        <p:nvSpPr>
          <p:cNvPr id="4" name="Titel 3">
            <a:extLst>
              <a:ext uri="{FF2B5EF4-FFF2-40B4-BE49-F238E27FC236}">
                <a16:creationId xmlns:a16="http://schemas.microsoft.com/office/drawing/2014/main" id="{07FEC7E6-E66F-5B1E-D621-3A10881DE31E}"/>
              </a:ext>
            </a:extLst>
          </p:cNvPr>
          <p:cNvSpPr>
            <a:spLocks noGrp="1"/>
          </p:cNvSpPr>
          <p:nvPr>
            <p:ph type="title"/>
          </p:nvPr>
        </p:nvSpPr>
        <p:spPr/>
        <p:txBody>
          <a:bodyPr/>
          <a:lstStyle/>
          <a:p>
            <a:r>
              <a:rPr lang="de-DE" dirty="0"/>
              <a:t>Reflexion der </a:t>
            </a:r>
            <a:r>
              <a:rPr lang="de-DE" dirty="0" err="1"/>
              <a:t>LernZiele</a:t>
            </a:r>
            <a:r>
              <a:rPr lang="de-DE" dirty="0"/>
              <a:t> für diese Einheit</a:t>
            </a:r>
          </a:p>
        </p:txBody>
      </p:sp>
      <p:sp>
        <p:nvSpPr>
          <p:cNvPr id="5" name="Textplatzhalter 4">
            <a:extLst>
              <a:ext uri="{FF2B5EF4-FFF2-40B4-BE49-F238E27FC236}">
                <a16:creationId xmlns:a16="http://schemas.microsoft.com/office/drawing/2014/main" id="{7B1A1B6E-6115-190A-F7B4-95794D750D65}"/>
              </a:ext>
            </a:extLst>
          </p:cNvPr>
          <p:cNvSpPr>
            <a:spLocks noGrp="1"/>
          </p:cNvSpPr>
          <p:nvPr>
            <p:ph type="body" sz="quarter" idx="11"/>
          </p:nvPr>
        </p:nvSpPr>
        <p:spPr>
          <a:xfrm>
            <a:off x="625701" y="2762992"/>
            <a:ext cx="10922000" cy="3818472"/>
          </a:xfrm>
        </p:spPr>
        <p:txBody>
          <a:bodyPr>
            <a:normAutofit/>
          </a:bodyPr>
          <a:lstStyle/>
          <a:p>
            <a:pPr marL="342900" indent="-342900">
              <a:buClr>
                <a:schemeClr val="tx1"/>
              </a:buClr>
              <a:buFont typeface="Wingdings" panose="05000000000000000000" pitchFamily="2" charset="2"/>
              <a:buChar char="ü"/>
            </a:pPr>
            <a:r>
              <a:rPr lang="de-DE" sz="2200" dirty="0">
                <a:cs typeface="Arial" panose="020B0604020202020204" pitchFamily="34" charset="0"/>
              </a:rPr>
              <a:t>Blau-grüne Infrastruktur definieren, von grauer Infrastruktur abgrenzen und verschiedene Beispiele nennen und kategorisieren können</a:t>
            </a:r>
          </a:p>
          <a:p>
            <a:pPr marL="342900" indent="-342900">
              <a:buClr>
                <a:schemeClr val="tx1"/>
              </a:buClr>
              <a:buFont typeface="Wingdings" panose="05000000000000000000" pitchFamily="2" charset="2"/>
              <a:buChar char="ü"/>
            </a:pPr>
            <a:r>
              <a:rPr lang="de-DE" sz="2200" dirty="0">
                <a:cs typeface="Arial" panose="020B0604020202020204" pitchFamily="34" charset="0"/>
              </a:rPr>
              <a:t>Klimaanpassungswirkung und Co-Benefits blau-grüner Infrastrukturen verstehen und erklären können</a:t>
            </a:r>
          </a:p>
          <a:p>
            <a:pPr marL="342900" indent="-342900">
              <a:buClr>
                <a:schemeClr val="tx1"/>
              </a:buClr>
              <a:buFont typeface="Wingdings" panose="05000000000000000000" pitchFamily="2" charset="2"/>
              <a:buChar char="ü"/>
            </a:pPr>
            <a:r>
              <a:rPr lang="de-DE" sz="2200" dirty="0" err="1">
                <a:cs typeface="Arial" panose="020B0604020202020204" pitchFamily="34" charset="0"/>
              </a:rPr>
              <a:t>Good</a:t>
            </a:r>
            <a:r>
              <a:rPr lang="de-DE" sz="2200" dirty="0">
                <a:cs typeface="Arial" panose="020B0604020202020204" pitchFamily="34" charset="0"/>
              </a:rPr>
              <a:t> Practice Beispiele blau-grüner Infrastruktur recherchieren können</a:t>
            </a:r>
          </a:p>
          <a:p>
            <a:pPr marL="342900" indent="-342900">
              <a:buClr>
                <a:schemeClr val="tx1"/>
              </a:buClr>
              <a:buFont typeface="Wingdings" panose="05000000000000000000" pitchFamily="2" charset="2"/>
              <a:buChar char="ü"/>
            </a:pPr>
            <a:r>
              <a:rPr lang="de-DE" sz="2200" dirty="0">
                <a:cs typeface="Arial" panose="020B0604020202020204" pitchFamily="34" charset="0"/>
              </a:rPr>
              <a:t>Grundlagen und Herausforderungen der Bauleitplanung und der integrierten Stadtplanung kennen und Zuständigkeiten benennen können</a:t>
            </a:r>
          </a:p>
          <a:p>
            <a:pPr marL="342900" indent="-342900">
              <a:buClr>
                <a:schemeClr val="tx1"/>
              </a:buClr>
              <a:buFont typeface="Wingdings" panose="05000000000000000000" pitchFamily="2" charset="2"/>
              <a:buChar char="ü"/>
            </a:pPr>
            <a:r>
              <a:rPr lang="de-DE" sz="2200" dirty="0">
                <a:cs typeface="Arial" panose="020B0604020202020204" pitchFamily="34" charset="0"/>
              </a:rPr>
              <a:t>B-Pläne finden und verstehen können</a:t>
            </a:r>
          </a:p>
          <a:p>
            <a:pPr marL="342900" indent="-342900">
              <a:buClr>
                <a:schemeClr val="tx1"/>
              </a:buClr>
              <a:buFont typeface="Wingdings" panose="05000000000000000000" pitchFamily="2" charset="2"/>
              <a:buChar char="ü"/>
            </a:pPr>
            <a:r>
              <a:rPr lang="de-DE" sz="2200" dirty="0">
                <a:cs typeface="Arial" panose="020B0604020202020204" pitchFamily="34" charset="0"/>
              </a:rPr>
              <a:t>Ziel- und Interessenskonflikte bei der Planung blau-grüner Infrastruktur analysieren können</a:t>
            </a:r>
          </a:p>
          <a:p>
            <a:endParaRPr lang="de-DE" dirty="0"/>
          </a:p>
        </p:txBody>
      </p:sp>
      <p:sp>
        <p:nvSpPr>
          <p:cNvPr id="7" name="Foliennummernplatzhalter 4">
            <a:extLst>
              <a:ext uri="{FF2B5EF4-FFF2-40B4-BE49-F238E27FC236}">
                <a16:creationId xmlns:a16="http://schemas.microsoft.com/office/drawing/2014/main" id="{03EE241D-7504-0697-5435-92C07198E3B3}"/>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27</a:t>
            </a:fld>
            <a:endParaRPr lang="de-DE" sz="1600" dirty="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750FABA6-7CB8-F4DE-9E05-1FD5D0F8C19F}"/>
              </a:ext>
            </a:extLst>
          </p:cNvPr>
          <p:cNvSpPr>
            <a:spLocks noGrp="1"/>
          </p:cNvSpPr>
          <p:nvPr>
            <p:ph type="ftr" sz="quarter" idx="3"/>
          </p:nvPr>
        </p:nvSpPr>
        <p:spPr>
          <a:xfrm>
            <a:off x="943044" y="6219811"/>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2" name="Textfeld 1">
            <a:extLst>
              <a:ext uri="{FF2B5EF4-FFF2-40B4-BE49-F238E27FC236}">
                <a16:creationId xmlns:a16="http://schemas.microsoft.com/office/drawing/2014/main" id="{46865592-C15B-9E1E-1994-F648807A751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4F4CBA46-179F-4C0B-59B1-445C25447DD1}"/>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9" name="Grafik 8" descr="Gruppenbrainstorming mit einfarbiger Füllung">
            <a:extLst>
              <a:ext uri="{FF2B5EF4-FFF2-40B4-BE49-F238E27FC236}">
                <a16:creationId xmlns:a16="http://schemas.microsoft.com/office/drawing/2014/main" id="{6DDC1078-5F15-469A-9F7B-044DE94F8B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308312" y="161816"/>
            <a:ext cx="1440000" cy="1440000"/>
          </a:xfrm>
          <a:prstGeom prst="rect">
            <a:avLst/>
          </a:prstGeom>
        </p:spPr>
      </p:pic>
    </p:spTree>
    <p:extLst>
      <p:ext uri="{BB962C8B-B14F-4D97-AF65-F5344CB8AC3E}">
        <p14:creationId xmlns:p14="http://schemas.microsoft.com/office/powerpoint/2010/main" val="12991850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D201A-8670-7B7B-3DD3-B3CF48CD5938}"/>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D5868BC5-2CCE-0281-CDBC-631FF3C0B953}"/>
              </a:ext>
            </a:extLst>
          </p:cNvPr>
          <p:cNvSpPr>
            <a:spLocks noGrp="1"/>
          </p:cNvSpPr>
          <p:nvPr>
            <p:ph type="title"/>
          </p:nvPr>
        </p:nvSpPr>
        <p:spPr>
          <a:xfrm>
            <a:off x="614296" y="638189"/>
            <a:ext cx="10412292" cy="577425"/>
          </a:xfrm>
        </p:spPr>
        <p:txBody>
          <a:bodyPr/>
          <a:lstStyle/>
          <a:p>
            <a:r>
              <a:rPr lang="de-DE" dirty="0"/>
              <a:t>Literatur</a:t>
            </a:r>
            <a:endParaRPr lang="de-DE" dirty="0">
              <a:latin typeface="+mn-lt"/>
            </a:endParaRPr>
          </a:p>
        </p:txBody>
      </p:sp>
      <p:sp>
        <p:nvSpPr>
          <p:cNvPr id="5" name="Textplatzhalter 4">
            <a:extLst>
              <a:ext uri="{FF2B5EF4-FFF2-40B4-BE49-F238E27FC236}">
                <a16:creationId xmlns:a16="http://schemas.microsoft.com/office/drawing/2014/main" id="{21903E2E-AD2B-2F6F-70DE-BA10459F93A5}"/>
              </a:ext>
            </a:extLst>
          </p:cNvPr>
          <p:cNvSpPr>
            <a:spLocks noGrp="1"/>
          </p:cNvSpPr>
          <p:nvPr>
            <p:ph type="body" sz="quarter" idx="11"/>
          </p:nvPr>
        </p:nvSpPr>
        <p:spPr>
          <a:xfrm>
            <a:off x="591329" y="1055800"/>
            <a:ext cx="11461461" cy="4964573"/>
          </a:xfrm>
        </p:spPr>
        <p:txBody>
          <a:bodyPr numCol="2" spcCol="180000">
            <a:noAutofit/>
          </a:bodyPr>
          <a:lstStyle/>
          <a:p>
            <a:pPr>
              <a:lnSpc>
                <a:spcPct val="107000"/>
              </a:lnSpc>
              <a:spcBef>
                <a:spcPts val="0"/>
              </a:spcBef>
              <a:spcAft>
                <a:spcPts val="600"/>
              </a:spcAft>
            </a:pPr>
            <a:r>
              <a:rPr lang="de-DE" sz="1600" dirty="0" err="1">
                <a:effectLst/>
                <a:ea typeface="Calibri" panose="020F0502020204030204" pitchFamily="34" charset="0"/>
                <a:cs typeface="Times New Roman" panose="02020603050405020304" pitchFamily="18" charset="0"/>
              </a:rPr>
              <a:t>Anterola</a:t>
            </a:r>
            <a:r>
              <a:rPr lang="de-DE" sz="1600" dirty="0">
                <a:effectLst/>
                <a:ea typeface="Calibri" panose="020F0502020204030204" pitchFamily="34" charset="0"/>
                <a:cs typeface="Times New Roman" panose="02020603050405020304" pitchFamily="18" charset="0"/>
              </a:rPr>
              <a:t>, J., et al (2020): Blau-grün-graue Infrastrukturen vernetzt planen und umsetzen. Deutsches Institut für Urbanistik gGmbH: Berlin. </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Benden, J. et al. (2017). Multifunktionale Retentionsflächen. Teil 1: Wissenschaftliche Grundlagen. Teil 2: Fallstudien. . Teil 3: Arbeitshilfe für Planung, Umsetzung und Betrieb. MURIEL Publikation.</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Birkmann, J. &amp; </a:t>
            </a:r>
            <a:r>
              <a:rPr lang="de-DE" sz="1600" dirty="0" err="1">
                <a:effectLst/>
                <a:ea typeface="Calibri" panose="020F0502020204030204" pitchFamily="34" charset="0"/>
                <a:cs typeface="Times New Roman" panose="02020603050405020304" pitchFamily="18" charset="0"/>
              </a:rPr>
              <a:t>Blätgen</a:t>
            </a:r>
            <a:r>
              <a:rPr lang="de-DE" sz="1600" dirty="0">
                <a:effectLst/>
                <a:ea typeface="Calibri" panose="020F0502020204030204" pitchFamily="34" charset="0"/>
                <a:cs typeface="Times New Roman" panose="02020603050405020304" pitchFamily="18" charset="0"/>
              </a:rPr>
              <a:t>, T. (2018). </a:t>
            </a:r>
            <a:r>
              <a:rPr lang="de-DE" sz="1600" u="sng" dirty="0">
                <a:solidFill>
                  <a:srgbClr val="0563C1"/>
                </a:solidFill>
                <a:effectLst/>
                <a:ea typeface="Calibri" panose="020F0502020204030204" pitchFamily="34" charset="0"/>
                <a:cs typeface="Times New Roman" panose="02020603050405020304" pitchFamily="18" charset="0"/>
                <a:hlinkClick r:id="rId3"/>
              </a:rPr>
              <a:t>Klimaanpassung</a:t>
            </a:r>
            <a:r>
              <a:rPr lang="de-DE" sz="1600" dirty="0">
                <a:effectLst/>
                <a:ea typeface="Calibri" panose="020F0502020204030204" pitchFamily="34" charset="0"/>
                <a:cs typeface="Times New Roman" panose="02020603050405020304" pitchFamily="18" charset="0"/>
              </a:rPr>
              <a:t>. In ARL – Akademie für Raumforschung der Landesplanung (Hrsg.): Handwörterbuch der Stadt- und Raumentwicklung. Hannover. </a:t>
            </a:r>
          </a:p>
          <a:p>
            <a:pPr>
              <a:lnSpc>
                <a:spcPct val="107000"/>
              </a:lnSpc>
              <a:spcBef>
                <a:spcPts val="0"/>
              </a:spcBef>
              <a:spcAft>
                <a:spcPts val="600"/>
              </a:spcAft>
            </a:pPr>
            <a:r>
              <a:rPr lang="de-DE" sz="1600" dirty="0" err="1">
                <a:effectLst/>
                <a:ea typeface="Calibri" panose="020F0502020204030204" pitchFamily="34" charset="0"/>
                <a:cs typeface="Times New Roman" panose="02020603050405020304" pitchFamily="18" charset="0"/>
              </a:rPr>
              <a:t>BlueGreenStreets</a:t>
            </a:r>
            <a:r>
              <a:rPr lang="de-DE" sz="1600" dirty="0">
                <a:effectLst/>
                <a:ea typeface="Calibri" panose="020F0502020204030204" pitchFamily="34" charset="0"/>
                <a:cs typeface="Times New Roman" panose="02020603050405020304" pitchFamily="18" charset="0"/>
              </a:rPr>
              <a:t> (Hrsg.) (2022): </a:t>
            </a:r>
            <a:r>
              <a:rPr lang="de-DE" sz="1600" dirty="0" err="1">
                <a:effectLst/>
                <a:ea typeface="Calibri" panose="020F0502020204030204" pitchFamily="34" charset="0"/>
                <a:cs typeface="Times New Roman" panose="02020603050405020304" pitchFamily="18" charset="0"/>
              </a:rPr>
              <a:t>BlueGreenStreets</a:t>
            </a:r>
            <a:r>
              <a:rPr lang="de-DE" sz="1600" dirty="0">
                <a:effectLst/>
                <a:ea typeface="Calibri" panose="020F0502020204030204" pitchFamily="34" charset="0"/>
                <a:cs typeface="Times New Roman" panose="02020603050405020304" pitchFamily="18" charset="0"/>
              </a:rPr>
              <a:t> Toolbox – Teil A. Multifunktionale Straßenraumgestaltung urbaner </a:t>
            </a:r>
            <a:r>
              <a:rPr lang="de-DE" sz="1600" dirty="0" err="1">
                <a:effectLst/>
                <a:ea typeface="Calibri" panose="020F0502020204030204" pitchFamily="34" charset="0"/>
                <a:cs typeface="Times New Roman" panose="02020603050405020304" pitchFamily="18" charset="0"/>
              </a:rPr>
              <a:t>Quar</a:t>
            </a:r>
            <a:r>
              <a:rPr lang="de-DE" sz="1600" dirty="0">
                <a:effectLst/>
                <a:ea typeface="Calibri" panose="020F0502020204030204" pitchFamily="34" charset="0"/>
                <a:cs typeface="Times New Roman" panose="02020603050405020304" pitchFamily="18" charset="0"/>
              </a:rPr>
              <a:t>- </a:t>
            </a:r>
            <a:r>
              <a:rPr lang="de-DE" sz="1600" dirty="0" err="1">
                <a:effectLst/>
                <a:ea typeface="Calibri" panose="020F0502020204030204" pitchFamily="34" charset="0"/>
                <a:cs typeface="Times New Roman" panose="02020603050405020304" pitchFamily="18" charset="0"/>
              </a:rPr>
              <a:t>tiere</a:t>
            </a:r>
            <a:r>
              <a:rPr lang="de-DE" sz="1600" dirty="0">
                <a:effectLst/>
                <a:ea typeface="Calibri" panose="020F0502020204030204" pitchFamily="34" charset="0"/>
                <a:cs typeface="Times New Roman" panose="02020603050405020304" pitchFamily="18" charset="0"/>
              </a:rPr>
              <a:t>, </a:t>
            </a:r>
            <a:r>
              <a:rPr lang="de-DE" sz="1600" dirty="0" err="1">
                <a:effectLst/>
                <a:ea typeface="Calibri" panose="020F0502020204030204" pitchFamily="34" charset="0"/>
                <a:cs typeface="Times New Roman" panose="02020603050405020304" pitchFamily="18" charset="0"/>
              </a:rPr>
              <a:t>März</a:t>
            </a:r>
            <a:r>
              <a:rPr lang="de-DE" sz="1600" dirty="0">
                <a:effectLst/>
                <a:ea typeface="Calibri" panose="020F0502020204030204" pitchFamily="34" charset="0"/>
                <a:cs typeface="Times New Roman" panose="02020603050405020304" pitchFamily="18" charset="0"/>
              </a:rPr>
              <a:t> 2022, Hamburg. Erstellt im Rahmen der </a:t>
            </a:r>
            <a:r>
              <a:rPr lang="de-DE" sz="1600" dirty="0" err="1">
                <a:effectLst/>
                <a:ea typeface="Calibri" panose="020F0502020204030204" pitchFamily="34" charset="0"/>
                <a:cs typeface="Times New Roman" panose="02020603050405020304" pitchFamily="18" charset="0"/>
              </a:rPr>
              <a:t>BMBF-Fördermaßnahme</a:t>
            </a:r>
            <a:r>
              <a:rPr lang="de-DE" sz="1600" dirty="0">
                <a:effectLst/>
                <a:ea typeface="Calibri" panose="020F0502020204030204" pitchFamily="34" charset="0"/>
                <a:cs typeface="Times New Roman" panose="02020603050405020304" pitchFamily="18" charset="0"/>
              </a:rPr>
              <a:t> „Ressourceneffiziente Stadtquartiere </a:t>
            </a:r>
            <a:r>
              <a:rPr lang="de-DE" sz="1600" dirty="0" err="1">
                <a:effectLst/>
                <a:ea typeface="Calibri" panose="020F0502020204030204" pitchFamily="34" charset="0"/>
                <a:cs typeface="Times New Roman" panose="02020603050405020304" pitchFamily="18" charset="0"/>
              </a:rPr>
              <a:t>für</a:t>
            </a:r>
            <a:r>
              <a:rPr lang="de-DE" sz="1600" dirty="0">
                <a:effectLst/>
                <a:ea typeface="Calibri" panose="020F0502020204030204" pitchFamily="34" charset="0"/>
                <a:cs typeface="Times New Roman" panose="02020603050405020304" pitchFamily="18" charset="0"/>
              </a:rPr>
              <a:t> die Zukunft“ (RES:Z). </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Franck, E. &amp; </a:t>
            </a:r>
            <a:r>
              <a:rPr lang="de-DE" sz="1600" dirty="0" err="1">
                <a:effectLst/>
                <a:ea typeface="Calibri" panose="020F0502020204030204" pitchFamily="34" charset="0"/>
                <a:cs typeface="Times New Roman" panose="02020603050405020304" pitchFamily="18" charset="0"/>
              </a:rPr>
              <a:t>Peithmann</a:t>
            </a:r>
            <a:r>
              <a:rPr lang="de-DE" sz="1600" dirty="0">
                <a:effectLst/>
                <a:ea typeface="Calibri" panose="020F0502020204030204" pitchFamily="34" charset="0"/>
                <a:cs typeface="Times New Roman" panose="02020603050405020304" pitchFamily="18" charset="0"/>
              </a:rPr>
              <a:t>, O. (2010). </a:t>
            </a:r>
            <a:r>
              <a:rPr lang="de-DE" sz="1600" u="sng" dirty="0">
                <a:solidFill>
                  <a:srgbClr val="0563C1"/>
                </a:solidFill>
                <a:effectLst/>
                <a:ea typeface="Calibri" panose="020F0502020204030204" pitchFamily="34" charset="0"/>
                <a:cs typeface="Times New Roman" panose="02020603050405020304" pitchFamily="18" charset="0"/>
                <a:hlinkClick r:id="rId4"/>
              </a:rPr>
              <a:t>Regionalplanung und Klimaanpassung in Niedersachsen</a:t>
            </a:r>
            <a:r>
              <a:rPr lang="de-DE" sz="1600" dirty="0">
                <a:effectLst/>
                <a:ea typeface="Calibri" panose="020F0502020204030204" pitchFamily="34" charset="0"/>
                <a:cs typeface="Times New Roman" panose="02020603050405020304" pitchFamily="18" charset="0"/>
              </a:rPr>
              <a:t>. E-Paper der ARL, Nr.9, Hannover.</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Fürst, D. &amp; </a:t>
            </a:r>
            <a:r>
              <a:rPr lang="de-DE" sz="1600" dirty="0" err="1">
                <a:effectLst/>
                <a:ea typeface="Calibri" panose="020F0502020204030204" pitchFamily="34" charset="0"/>
                <a:cs typeface="Times New Roman" panose="02020603050405020304" pitchFamily="18" charset="0"/>
              </a:rPr>
              <a:t>Scholles</a:t>
            </a:r>
            <a:r>
              <a:rPr lang="de-DE" sz="1600" dirty="0">
                <a:effectLst/>
                <a:ea typeface="Calibri" panose="020F0502020204030204" pitchFamily="34" charset="0"/>
                <a:cs typeface="Times New Roman" panose="02020603050405020304" pitchFamily="18" charset="0"/>
              </a:rPr>
              <a:t>, F. (2008). Handbuch Theorien und Methoden der Raum- und Umweltplanung. Dortmund. </a:t>
            </a:r>
          </a:p>
          <a:p>
            <a:pPr>
              <a:lnSpc>
                <a:spcPct val="107000"/>
              </a:lnSpc>
              <a:spcBef>
                <a:spcPts val="0"/>
              </a:spcBef>
              <a:spcAft>
                <a:spcPts val="600"/>
              </a:spcAft>
            </a:pPr>
            <a:endParaRPr lang="de-DE" sz="1600" dirty="0">
              <a:ea typeface="Calibri" panose="020F0502020204030204" pitchFamily="34" charset="0"/>
              <a:cs typeface="Times New Roman" panose="02020603050405020304" pitchFamily="18" charset="0"/>
            </a:endParaRPr>
          </a:p>
          <a:p>
            <a:pPr>
              <a:lnSpc>
                <a:spcPct val="107000"/>
              </a:lnSpc>
              <a:spcBef>
                <a:spcPts val="0"/>
              </a:spcBef>
              <a:spcAft>
                <a:spcPts val="600"/>
              </a:spcAft>
            </a:pPr>
            <a:endParaRPr lang="de-DE" sz="1600" dirty="0">
              <a:effectLst/>
              <a:ea typeface="Calibri" panose="020F0502020204030204" pitchFamily="34" charset="0"/>
              <a:cs typeface="Times New Roman" panose="02020603050405020304" pitchFamily="18" charset="0"/>
            </a:endParaRPr>
          </a:p>
          <a:p>
            <a:pPr>
              <a:lnSpc>
                <a:spcPct val="107000"/>
              </a:lnSpc>
              <a:spcBef>
                <a:spcPts val="0"/>
              </a:spcBef>
              <a:spcAft>
                <a:spcPts val="600"/>
              </a:spcAft>
            </a:pPr>
            <a:endParaRPr lang="de-DE" sz="1600" dirty="0">
              <a:effectLst/>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Groth, M., Bender, S. &amp; </a:t>
            </a:r>
            <a:r>
              <a:rPr lang="de-DE" sz="1600" dirty="0" err="1">
                <a:effectLst/>
                <a:ea typeface="Calibri" panose="020F0502020204030204" pitchFamily="34" charset="0"/>
                <a:cs typeface="Times New Roman" panose="02020603050405020304" pitchFamily="18" charset="0"/>
              </a:rPr>
              <a:t>Wübbelmann</a:t>
            </a:r>
            <a:r>
              <a:rPr lang="de-DE" sz="1600" dirty="0">
                <a:effectLst/>
                <a:ea typeface="Calibri" panose="020F0502020204030204" pitchFamily="34" charset="0"/>
                <a:cs typeface="Times New Roman" panose="02020603050405020304" pitchFamily="18" charset="0"/>
              </a:rPr>
              <a:t>, T. (2020). </a:t>
            </a:r>
            <a:r>
              <a:rPr lang="de-DE" sz="1600" u="sng" dirty="0">
                <a:solidFill>
                  <a:srgbClr val="0563C1"/>
                </a:solidFill>
                <a:effectLst/>
                <a:ea typeface="Calibri" panose="020F0502020204030204" pitchFamily="34" charset="0"/>
                <a:cs typeface="Times New Roman" panose="02020603050405020304" pitchFamily="18" charset="0"/>
                <a:hlinkClick r:id="rId5"/>
              </a:rPr>
              <a:t>Starkregen und Sturzfluten – Anwendungen des GERICS-Stadtbaukasten in Bleckede</a:t>
            </a:r>
            <a:r>
              <a:rPr lang="de-DE" sz="1600" dirty="0">
                <a:effectLst/>
                <a:ea typeface="Calibri" panose="020F0502020204030204" pitchFamily="34" charset="0"/>
                <a:cs typeface="Times New Roman" panose="02020603050405020304" pitchFamily="18" charset="0"/>
              </a:rPr>
              <a:t>. Report 34, Climate Service Center Germany, Hamburg.</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Hafner, S., Groß, F. &amp; Vogt, K. (2023): Instrumente zur Förderung blau-grüner Infrastrukturen. Klimagerechter Umgang mit Wasser, Vegetation und Böden und der Artenvielfalt in den Kommunen der Region Bayreuth. </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Ludwig, F., Well, F. &amp; Moseler, E-M. (2021): Integrierte Planung blau-grüner Infrastrukturen. Ein Leitfaden. </a:t>
            </a:r>
            <a:r>
              <a:rPr lang="de-DE" sz="1600" dirty="0" err="1">
                <a:effectLst/>
                <a:ea typeface="Calibri" panose="020F0502020204030204" pitchFamily="34" charset="0"/>
                <a:cs typeface="Times New Roman" panose="02020603050405020304" pitchFamily="18" charset="0"/>
              </a:rPr>
              <a:t>Hg</a:t>
            </a:r>
            <a:r>
              <a:rPr lang="de-DE" sz="1600" dirty="0">
                <a:effectLst/>
                <a:ea typeface="Calibri" panose="020F0502020204030204" pitchFamily="34" charset="0"/>
                <a:cs typeface="Times New Roman" panose="02020603050405020304" pitchFamily="18" charset="0"/>
              </a:rPr>
              <a:t>. v. F. Ludwig, F. Well, E-M. Moseler und B. Eisenberg. München: </a:t>
            </a:r>
            <a:r>
              <a:rPr lang="de-DE" sz="1600" u="sng" dirty="0">
                <a:solidFill>
                  <a:srgbClr val="0563C1"/>
                </a:solidFill>
                <a:effectLst/>
                <a:ea typeface="Calibri" panose="020F0502020204030204" pitchFamily="34" charset="0"/>
                <a:cs typeface="Times New Roman" panose="02020603050405020304" pitchFamily="18" charset="0"/>
                <a:hlinkClick r:id="rId6"/>
              </a:rPr>
              <a:t>https://mediatum.ub.tum.de/doc/1638459/1638459.pdf</a:t>
            </a:r>
            <a:r>
              <a:rPr lang="de-DE" sz="1600" dirty="0">
                <a:effectLst/>
                <a:ea typeface="Calibri" panose="020F0502020204030204" pitchFamily="34" charset="0"/>
                <a:cs typeface="Times New Roman" panose="02020603050405020304" pitchFamily="18" charset="0"/>
              </a:rPr>
              <a:t>  </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Petersen, J., Christ, M. &amp; Carstensen, J. (Hrsg.) (2023): Genug Stadt Krisen. Mit Suffizienz und nachhaltiger Bodenpolitik für lebenswerte Kommunen sorgen. Flensburg.</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Steger, L., Well, F. &amp; Ludwig, F. (2020): Blau-grüne Infrastrukturen. Transformationsstudien urbaner Freiräume am Beispiel Frankfurts. </a:t>
            </a:r>
            <a:r>
              <a:rPr lang="de-DE" sz="1600" i="1" dirty="0" err="1">
                <a:effectLst/>
                <a:ea typeface="Calibri" panose="020F0502020204030204" pitchFamily="34" charset="0"/>
                <a:cs typeface="Times New Roman" panose="02020603050405020304" pitchFamily="18" charset="0"/>
              </a:rPr>
              <a:t>Transforming</a:t>
            </a:r>
            <a:r>
              <a:rPr lang="de-DE" sz="1600" i="1" dirty="0">
                <a:effectLst/>
                <a:ea typeface="Calibri" panose="020F0502020204030204" pitchFamily="34" charset="0"/>
                <a:cs typeface="Times New Roman" panose="02020603050405020304" pitchFamily="18" charset="0"/>
              </a:rPr>
              <a:t> Cities: </a:t>
            </a:r>
            <a:r>
              <a:rPr lang="de-DE" sz="1600" dirty="0">
                <a:effectLst/>
                <a:ea typeface="Calibri" panose="020F0502020204030204" pitchFamily="34" charset="0"/>
                <a:cs typeface="Times New Roman" panose="02020603050405020304" pitchFamily="18" charset="0"/>
              </a:rPr>
              <a:t>1. </a:t>
            </a:r>
          </a:p>
          <a:p>
            <a:pPr>
              <a:lnSpc>
                <a:spcPct val="107000"/>
              </a:lnSpc>
              <a:spcBef>
                <a:spcPts val="0"/>
              </a:spcBef>
              <a:spcAft>
                <a:spcPts val="600"/>
              </a:spcAft>
            </a:pPr>
            <a:r>
              <a:rPr lang="de-DE" sz="1600" dirty="0">
                <a:effectLst/>
                <a:ea typeface="Calibri" panose="020F0502020204030204" pitchFamily="34" charset="0"/>
                <a:cs typeface="Times New Roman" panose="02020603050405020304" pitchFamily="18" charset="0"/>
              </a:rPr>
              <a:t>Trapp, J. &amp; Winker, M. (2020). Blau-grün-braue Infrastrukturen vernetzen, planen und umsetzen. Ein Beitrag zur Klimaanpassung in Kommunen. </a:t>
            </a:r>
            <a:r>
              <a:rPr lang="de-DE" sz="1600" u="sng" dirty="0">
                <a:solidFill>
                  <a:srgbClr val="0563C1"/>
                </a:solidFill>
                <a:effectLst/>
                <a:ea typeface="Calibri" panose="020F0502020204030204" pitchFamily="34" charset="0"/>
                <a:cs typeface="Times New Roman" panose="02020603050405020304" pitchFamily="18" charset="0"/>
                <a:hlinkClick r:id="rId7"/>
              </a:rPr>
              <a:t>https://backend.repository.difu.de/server/api/core/bitstreams/b4c09613-728c-4ad3-9957-cfd0fe0a6cfd/content</a:t>
            </a:r>
            <a:r>
              <a:rPr lang="de-DE" sz="1600" dirty="0">
                <a:effectLst/>
                <a:ea typeface="Calibri" panose="020F0502020204030204" pitchFamily="34" charset="0"/>
                <a:cs typeface="Times New Roman" panose="02020603050405020304" pitchFamily="18" charset="0"/>
              </a:rPr>
              <a:t> </a:t>
            </a:r>
          </a:p>
          <a:p>
            <a:pPr>
              <a:lnSpc>
                <a:spcPct val="100000"/>
              </a:lnSpc>
              <a:spcBef>
                <a:spcPts val="0"/>
              </a:spcBef>
              <a:spcAft>
                <a:spcPts val="600"/>
              </a:spcAft>
              <a:buClr>
                <a:srgbClr val="7B0E30"/>
              </a:buClr>
              <a:buSzPct val="100000"/>
            </a:pPr>
            <a:endParaRPr lang="de-DE" sz="1600" dirty="0">
              <a:cs typeface="Arial" panose="020B0604020202020204" pitchFamily="34" charset="0"/>
            </a:endParaRPr>
          </a:p>
        </p:txBody>
      </p:sp>
      <p:sp>
        <p:nvSpPr>
          <p:cNvPr id="7" name="Foliennummernplatzhalter 4">
            <a:extLst>
              <a:ext uri="{FF2B5EF4-FFF2-40B4-BE49-F238E27FC236}">
                <a16:creationId xmlns:a16="http://schemas.microsoft.com/office/drawing/2014/main" id="{5EA7ECBC-759E-91FD-D11D-973D442AD1E8}"/>
              </a:ext>
            </a:extLst>
          </p:cNvPr>
          <p:cNvSpPr>
            <a:spLocks noGrp="1"/>
          </p:cNvSpPr>
          <p:nvPr>
            <p:ph type="sldNum" sz="quarter" idx="12"/>
          </p:nvPr>
        </p:nvSpPr>
        <p:spPr>
          <a:xfrm>
            <a:off x="632794" y="6248145"/>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28</a:t>
            </a:fld>
            <a:endParaRPr lang="de-DE" sz="1600" dirty="0">
              <a:latin typeface="+mn-lt"/>
              <a:cs typeface="Arial" panose="020B0604020202020204" pitchFamily="34" charset="0"/>
            </a:endParaRPr>
          </a:p>
        </p:txBody>
      </p:sp>
      <p:sp>
        <p:nvSpPr>
          <p:cNvPr id="8" name="Fußzeilenplatzhalter 4">
            <a:extLst>
              <a:ext uri="{FF2B5EF4-FFF2-40B4-BE49-F238E27FC236}">
                <a16:creationId xmlns:a16="http://schemas.microsoft.com/office/drawing/2014/main" id="{28050341-C813-023D-584B-E2D45362A988}"/>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pic>
        <p:nvPicPr>
          <p:cNvPr id="6" name="Grafik 5" descr="Internet mit einfarbiger Füllung">
            <a:extLst>
              <a:ext uri="{FF2B5EF4-FFF2-40B4-BE49-F238E27FC236}">
                <a16:creationId xmlns:a16="http://schemas.microsoft.com/office/drawing/2014/main" id="{E3123CD2-E8E4-4743-9B5E-33CDA0BDEF8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438136">
            <a:off x="10732841" y="-119928"/>
            <a:ext cx="1377219" cy="1377219"/>
          </a:xfrm>
          <a:prstGeom prst="rect">
            <a:avLst/>
          </a:prstGeom>
        </p:spPr>
      </p:pic>
      <p:sp>
        <p:nvSpPr>
          <p:cNvPr id="2" name="Textfeld 1">
            <a:extLst>
              <a:ext uri="{FF2B5EF4-FFF2-40B4-BE49-F238E27FC236}">
                <a16:creationId xmlns:a16="http://schemas.microsoft.com/office/drawing/2014/main" id="{5A09A882-B21E-0809-E9A0-76902673D3E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007FF7DB-16CD-0891-61BE-52D77DBC67C8}"/>
              </a:ext>
            </a:extLst>
          </p:cNvPr>
          <p:cNvPicPr>
            <a:picLocks noChangeAspect="1"/>
          </p:cNvPicPr>
          <p:nvPr/>
        </p:nvPicPr>
        <p:blipFill>
          <a:blip r:embed="rId11"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923661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Bildquellen</a:t>
            </a:r>
            <a:endParaRPr lang="de-DE" b="0" dirty="0"/>
          </a:p>
        </p:txBody>
      </p:sp>
      <p:sp>
        <p:nvSpPr>
          <p:cNvPr id="4" name="Textplatzhalter 3"/>
          <p:cNvSpPr>
            <a:spLocks noGrp="1"/>
          </p:cNvSpPr>
          <p:nvPr>
            <p:ph type="body" sz="quarter" idx="11"/>
          </p:nvPr>
        </p:nvSpPr>
        <p:spPr>
          <a:xfrm>
            <a:off x="635000" y="1451728"/>
            <a:ext cx="10912702" cy="4470284"/>
          </a:xfrm>
        </p:spPr>
        <p:txBody>
          <a:bodyPr>
            <a:noAutofit/>
          </a:bodyPr>
          <a:lstStyle/>
          <a:p>
            <a:pPr marL="28575" lvl="2" indent="-28575">
              <a:lnSpc>
                <a:spcPct val="100000"/>
              </a:lnSpc>
              <a:spcBef>
                <a:spcPts val="0"/>
              </a:spcBef>
              <a:spcAft>
                <a:spcPts val="600"/>
              </a:spcAft>
              <a:buNone/>
            </a:pPr>
            <a:r>
              <a:rPr lang="de-DE" sz="1800" dirty="0"/>
              <a:t>Folie 1: </a:t>
            </a:r>
            <a:r>
              <a:rPr lang="de-DE" sz="1800" dirty="0">
                <a:solidFill>
                  <a:schemeClr val="tx1"/>
                </a:solidFill>
              </a:rPr>
              <a:t>„Grüner Campus_3“ von Leuphana/Marvin </a:t>
            </a:r>
            <a:r>
              <a:rPr lang="de-DE" sz="1800" dirty="0" err="1">
                <a:solidFill>
                  <a:schemeClr val="tx1"/>
                </a:solidFill>
              </a:rPr>
              <a:t>Sokolis</a:t>
            </a:r>
            <a:r>
              <a:rPr lang="de-DE" sz="1800" dirty="0">
                <a:solidFill>
                  <a:schemeClr val="tx1"/>
                </a:solidFill>
              </a:rPr>
              <a:t>. Zugriff am 07.02.2025.</a:t>
            </a:r>
          </a:p>
          <a:p>
            <a:pPr marL="28575" lvl="2" indent="-28575">
              <a:lnSpc>
                <a:spcPct val="100000"/>
              </a:lnSpc>
              <a:spcBef>
                <a:spcPts val="0"/>
              </a:spcBef>
              <a:spcAft>
                <a:spcPts val="600"/>
              </a:spcAft>
              <a:buNone/>
            </a:pPr>
            <a:r>
              <a:rPr lang="de-DE" sz="1800" dirty="0"/>
              <a:t>Folie 6: </a:t>
            </a:r>
            <a:r>
              <a:rPr lang="de-DE" sz="1800" dirty="0">
                <a:solidFill>
                  <a:schemeClr val="tx1"/>
                </a:solidFill>
              </a:rPr>
              <a:t>„Abb.03“ Ludwig, F., Well, F. &amp; Moseler, E-M. (2021):  Integrierte Planung blau-grüner Infrastrukturen. Ein Leitfaden. </a:t>
            </a:r>
            <a:r>
              <a:rPr lang="de-DE" sz="1800" dirty="0" err="1">
                <a:solidFill>
                  <a:schemeClr val="tx1"/>
                </a:solidFill>
              </a:rPr>
              <a:t>Hg</a:t>
            </a:r>
            <a:r>
              <a:rPr lang="de-DE" sz="1800" dirty="0">
                <a:solidFill>
                  <a:schemeClr val="tx1"/>
                </a:solidFill>
              </a:rPr>
              <a:t>. v. F. Ludwig, F. Well, E-M. Moseler und B. Eisenberg. München: </a:t>
            </a:r>
            <a:r>
              <a:rPr lang="de-DE" sz="1800" dirty="0">
                <a:solidFill>
                  <a:schemeClr val="tx1"/>
                </a:solidFill>
                <a:hlinkClick r:id="rId2"/>
              </a:rPr>
              <a:t>https://mediatum.ub.tum.de/doc/1638459/1638459.pdf</a:t>
            </a:r>
            <a:r>
              <a:rPr lang="de-DE" sz="1800" dirty="0">
                <a:solidFill>
                  <a:schemeClr val="tx1"/>
                </a:solidFill>
              </a:rPr>
              <a:t> . </a:t>
            </a:r>
          </a:p>
          <a:p>
            <a:pPr marL="28575" lvl="2" indent="-28575">
              <a:lnSpc>
                <a:spcPct val="100000"/>
              </a:lnSpc>
              <a:spcBef>
                <a:spcPts val="0"/>
              </a:spcBef>
              <a:spcAft>
                <a:spcPts val="600"/>
              </a:spcAft>
              <a:buNone/>
            </a:pPr>
            <a:r>
              <a:rPr lang="de-DE" sz="1800" dirty="0"/>
              <a:t>Folie 8: </a:t>
            </a:r>
            <a:r>
              <a:rPr lang="de-DE" sz="1800" dirty="0">
                <a:solidFill>
                  <a:schemeClr val="tx1"/>
                </a:solidFill>
                <a:hlinkClick r:id="rId3"/>
              </a:rPr>
              <a:t>„Titelseite Kommunale Starkregenvorsorge. Nachschlagewerk zur Anpassung an Starkregen</a:t>
            </a:r>
            <a:r>
              <a:rPr lang="de-DE" sz="1800" dirty="0">
                <a:solidFill>
                  <a:schemeClr val="tx1"/>
                </a:solidFill>
              </a:rPr>
              <a:t>“ </a:t>
            </a:r>
            <a:r>
              <a:rPr lang="de-DE" sz="1800" dirty="0" err="1">
                <a:solidFill>
                  <a:schemeClr val="tx1"/>
                </a:solidFill>
              </a:rPr>
              <a:t>Bäuric</a:t>
            </a:r>
            <a:r>
              <a:rPr lang="de-DE" sz="1800" dirty="0">
                <a:solidFill>
                  <a:schemeClr val="tx1"/>
                </a:solidFill>
              </a:rPr>
              <a:t>, P. et al. (2024). Leuphana Universität Lüneburg.</a:t>
            </a:r>
            <a:endParaRPr lang="de-DE" sz="1800" dirty="0">
              <a:effectLst/>
              <a:cs typeface="Arial" panose="020B0604020202020204" pitchFamily="34" charset="0"/>
            </a:endParaRPr>
          </a:p>
          <a:p>
            <a:pPr marL="28575" lvl="2" indent="-28575">
              <a:lnSpc>
                <a:spcPct val="100000"/>
              </a:lnSpc>
              <a:spcBef>
                <a:spcPts val="0"/>
              </a:spcBef>
              <a:spcAft>
                <a:spcPts val="600"/>
              </a:spcAft>
              <a:buNone/>
            </a:pPr>
            <a:r>
              <a:rPr lang="de-DE" sz="1800" dirty="0"/>
              <a:t>Folie 12: </a:t>
            </a:r>
            <a:r>
              <a:rPr lang="de-DE" sz="1800" dirty="0">
                <a:solidFill>
                  <a:schemeClr val="tx1"/>
                </a:solidFill>
              </a:rPr>
              <a:t>„Eigene Fotos“ von Jannis </a:t>
            </a:r>
            <a:r>
              <a:rPr lang="de-DE" sz="1800" dirty="0" err="1">
                <a:solidFill>
                  <a:schemeClr val="tx1"/>
                </a:solidFill>
              </a:rPr>
              <a:t>Pfendtner</a:t>
            </a:r>
            <a:r>
              <a:rPr lang="de-DE" sz="1800" dirty="0">
                <a:solidFill>
                  <a:schemeClr val="tx1"/>
                </a:solidFill>
              </a:rPr>
              <a:t>-Heise, lizenzfrei verwendbar</a:t>
            </a:r>
            <a:r>
              <a:rPr lang="de-DE" sz="1800" dirty="0"/>
              <a:t>.</a:t>
            </a:r>
          </a:p>
          <a:p>
            <a:pPr marL="28575" lvl="2" indent="-28575">
              <a:lnSpc>
                <a:spcPct val="100000"/>
              </a:lnSpc>
              <a:spcBef>
                <a:spcPts val="0"/>
              </a:spcBef>
              <a:spcAft>
                <a:spcPts val="600"/>
              </a:spcAft>
              <a:buNone/>
            </a:pPr>
            <a:r>
              <a:rPr lang="de-DE" sz="1800" dirty="0"/>
              <a:t>Folie 15: </a:t>
            </a:r>
            <a:r>
              <a:rPr lang="de-DE" sz="1800" dirty="0">
                <a:solidFill>
                  <a:schemeClr val="tx1"/>
                </a:solidFill>
              </a:rPr>
              <a:t>„Studierende und Klimamanager*innen nutzen das Infokartensetz“ eigene Fotos von Sebastian Möller (2024), lizenzfrei. </a:t>
            </a:r>
          </a:p>
          <a:p>
            <a:pPr marL="28575" lvl="2" indent="-28575">
              <a:lnSpc>
                <a:spcPct val="100000"/>
              </a:lnSpc>
              <a:spcBef>
                <a:spcPts val="0"/>
              </a:spcBef>
              <a:spcAft>
                <a:spcPts val="600"/>
              </a:spcAft>
              <a:buNone/>
            </a:pPr>
            <a:r>
              <a:rPr lang="de-DE" sz="1800" dirty="0"/>
              <a:t>Folie 19</a:t>
            </a:r>
            <a:r>
              <a:rPr lang="de-DE" sz="1800" dirty="0">
                <a:solidFill>
                  <a:schemeClr val="tx1"/>
                </a:solidFill>
              </a:rPr>
              <a:t>: „Mulden-Rigolen-System“ eigene Darstellung von Sebastian Möller, lizenzfrei. „Parkplatz in Bleckede“ eigene Darstellung von Sebastian Möller, lizenzfrei.</a:t>
            </a:r>
          </a:p>
          <a:p>
            <a:pPr marL="28575" lvl="2" indent="-28575">
              <a:lnSpc>
                <a:spcPct val="100000"/>
              </a:lnSpc>
              <a:spcBef>
                <a:spcPts val="0"/>
              </a:spcBef>
              <a:spcAft>
                <a:spcPts val="600"/>
              </a:spcAft>
              <a:buNone/>
            </a:pPr>
            <a:r>
              <a:rPr lang="de-DE" sz="1800" dirty="0"/>
              <a:t>Folie 20: </a:t>
            </a:r>
            <a:r>
              <a:rPr lang="de-DE" sz="1800" dirty="0">
                <a:solidFill>
                  <a:schemeClr val="tx1"/>
                </a:solidFill>
                <a:hlinkClick r:id="rId4"/>
              </a:rPr>
              <a:t>Screenshot „Poster Manual: Blau-grüne Infrastruktur in Bestandswohngebieten“</a:t>
            </a:r>
            <a:r>
              <a:rPr lang="de-DE" sz="1800" dirty="0">
                <a:solidFill>
                  <a:schemeClr val="tx1"/>
                </a:solidFill>
              </a:rPr>
              <a:t> Caspari, A. et al. (2024). Leuphana Universität Lüneburg.</a:t>
            </a:r>
            <a:endParaRPr lang="de-DE" sz="1800" dirty="0">
              <a:solidFill>
                <a:schemeClr val="tx1"/>
              </a:solidFill>
              <a:cs typeface="Times New Roman" panose="02020603050405020304" pitchFamily="18" charset="0"/>
            </a:endParaRPr>
          </a:p>
          <a:p>
            <a:pPr marL="28575" lvl="2" indent="-28575">
              <a:lnSpc>
                <a:spcPct val="100000"/>
              </a:lnSpc>
              <a:spcBef>
                <a:spcPts val="0"/>
              </a:spcBef>
              <a:spcAft>
                <a:spcPts val="600"/>
              </a:spcAft>
              <a:buNone/>
            </a:pPr>
            <a:r>
              <a:rPr lang="de-DE" sz="1800" dirty="0"/>
              <a:t>Folie 21: </a:t>
            </a:r>
            <a:r>
              <a:rPr lang="de-DE" sz="1800" dirty="0">
                <a:solidFill>
                  <a:schemeClr val="tx1"/>
                </a:solidFill>
                <a:hlinkClick r:id="rId4"/>
              </a:rPr>
              <a:t>Screenshot „Leitfaden zur Verbesserung des Wasserrückhalts in Gemeinden“</a:t>
            </a:r>
            <a:r>
              <a:rPr lang="de-DE" sz="1800" dirty="0">
                <a:solidFill>
                  <a:schemeClr val="tx1"/>
                </a:solidFill>
              </a:rPr>
              <a:t>, Christina Trummer, Emelie Gottschling, Julie von Dewitz, Lea Langhauser, Louisa Balthasar, Tabea Schüssler &amp; Theo Tietjen (2024). Leuphana Universität Lüneburg.</a:t>
            </a:r>
            <a:endParaRPr lang="de-DE" sz="1800" dirty="0"/>
          </a:p>
          <a:p>
            <a:pPr marL="28575" lvl="2" indent="-28575">
              <a:lnSpc>
                <a:spcPct val="100000"/>
              </a:lnSpc>
              <a:spcBef>
                <a:spcPts val="0"/>
              </a:spcBef>
              <a:spcAft>
                <a:spcPts val="600"/>
              </a:spcAft>
              <a:buNone/>
            </a:pPr>
            <a:endParaRPr lang="de-DE" sz="1800" dirty="0">
              <a:solidFill>
                <a:schemeClr val="tx1"/>
              </a:solidFill>
            </a:endParaRPr>
          </a:p>
          <a:p>
            <a:pPr marL="28575" lvl="2" indent="-28575">
              <a:lnSpc>
                <a:spcPct val="100000"/>
              </a:lnSpc>
              <a:spcBef>
                <a:spcPts val="0"/>
              </a:spcBef>
              <a:spcAft>
                <a:spcPts val="600"/>
              </a:spcAft>
              <a:buNone/>
            </a:pPr>
            <a:endParaRPr lang="de-DE" sz="1800" dirty="0">
              <a:solidFill>
                <a:schemeClr val="tx1"/>
              </a:solidFill>
            </a:endParaRPr>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29</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BGI</a:t>
            </a:r>
          </a:p>
        </p:txBody>
      </p:sp>
      <p:sp>
        <p:nvSpPr>
          <p:cNvPr id="7" name="Textfeld 6">
            <a:extLst>
              <a:ext uri="{FF2B5EF4-FFF2-40B4-BE49-F238E27FC236}">
                <a16:creationId xmlns:a16="http://schemas.microsoft.com/office/drawing/2014/main" id="{61C95D1E-2863-B419-C907-69B15EA1CCD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17DCDA85-B556-A2BB-4F58-B8594D172F40}"/>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899253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err="1"/>
              <a:t>LernZiele</a:t>
            </a:r>
            <a:r>
              <a:rPr lang="de-DE" dirty="0"/>
              <a:t> für diese Einheit</a:t>
            </a:r>
          </a:p>
        </p:txBody>
      </p:sp>
      <p:sp>
        <p:nvSpPr>
          <p:cNvPr id="5" name="Textplatzhalter 4"/>
          <p:cNvSpPr>
            <a:spLocks noGrp="1"/>
          </p:cNvSpPr>
          <p:nvPr>
            <p:ph type="body" sz="quarter" idx="11"/>
          </p:nvPr>
        </p:nvSpPr>
        <p:spPr>
          <a:xfrm>
            <a:off x="612563" y="1922250"/>
            <a:ext cx="10595907" cy="3818472"/>
          </a:xfrm>
        </p:spPr>
        <p:txBody>
          <a:bodyPr>
            <a:normAutofit/>
          </a:bodyPr>
          <a:lstStyle/>
          <a:p>
            <a:pPr marL="342900" indent="-342900">
              <a:buClr>
                <a:schemeClr val="accent5"/>
              </a:buClr>
              <a:buFont typeface="Wingdings" panose="05000000000000000000" pitchFamily="2" charset="2"/>
              <a:buChar char="ü"/>
            </a:pPr>
            <a:r>
              <a:rPr lang="de-DE" dirty="0">
                <a:cs typeface="Arial" panose="020B0604020202020204" pitchFamily="34" charset="0"/>
              </a:rPr>
              <a:t>Blau-grüne Infrastruktur definieren, von grauer Infrastruktur abgrenzen und verschiedene Beispiele nennen und kategorisieren können</a:t>
            </a:r>
          </a:p>
          <a:p>
            <a:pPr marL="342900" indent="-342900">
              <a:buClr>
                <a:schemeClr val="accent5"/>
              </a:buClr>
              <a:buFont typeface="Wingdings" panose="05000000000000000000" pitchFamily="2" charset="2"/>
              <a:buChar char="ü"/>
            </a:pPr>
            <a:r>
              <a:rPr lang="de-DE" dirty="0">
                <a:cs typeface="Arial" panose="020B0604020202020204" pitchFamily="34" charset="0"/>
              </a:rPr>
              <a:t>Klimaanpassungswirkung und Co-Benefits blau-grüner Infrastrukturen verstehen und erklären können</a:t>
            </a:r>
          </a:p>
          <a:p>
            <a:pPr marL="342900" indent="-342900">
              <a:buClr>
                <a:schemeClr val="accent5"/>
              </a:buClr>
              <a:buFont typeface="Wingdings" panose="05000000000000000000" pitchFamily="2" charset="2"/>
              <a:buChar char="ü"/>
            </a:pPr>
            <a:r>
              <a:rPr lang="de-DE" dirty="0" err="1">
                <a:cs typeface="Arial" panose="020B0604020202020204" pitchFamily="34" charset="0"/>
              </a:rPr>
              <a:t>Good</a:t>
            </a:r>
            <a:r>
              <a:rPr lang="de-DE" dirty="0">
                <a:cs typeface="Arial" panose="020B0604020202020204" pitchFamily="34" charset="0"/>
              </a:rPr>
              <a:t> Practice Beispiele blau-grüner Infrastruktur recherchieren können</a:t>
            </a:r>
          </a:p>
          <a:p>
            <a:pPr marL="342900" indent="-342900">
              <a:buClr>
                <a:schemeClr val="accent5"/>
              </a:buClr>
              <a:buFont typeface="Wingdings" panose="05000000000000000000" pitchFamily="2" charset="2"/>
              <a:buChar char="ü"/>
            </a:pPr>
            <a:r>
              <a:rPr lang="de-DE" dirty="0">
                <a:cs typeface="Arial" panose="020B0604020202020204" pitchFamily="34" charset="0"/>
              </a:rPr>
              <a:t>Grundlagen und Herausforderungen der Bauleitplanung und der integrierten Stadtplanung kennen und Zuständigkeiten benennen können</a:t>
            </a:r>
          </a:p>
          <a:p>
            <a:pPr marL="342900" indent="-342900">
              <a:buClr>
                <a:schemeClr val="accent5"/>
              </a:buClr>
              <a:buFont typeface="Wingdings" panose="05000000000000000000" pitchFamily="2" charset="2"/>
              <a:buChar char="ü"/>
            </a:pPr>
            <a:r>
              <a:rPr lang="de-DE" dirty="0">
                <a:cs typeface="Arial" panose="020B0604020202020204" pitchFamily="34" charset="0"/>
              </a:rPr>
              <a:t>B-Pläne finden und verstehen können</a:t>
            </a:r>
          </a:p>
          <a:p>
            <a:pPr marL="342900" indent="-342900">
              <a:buClr>
                <a:schemeClr val="accent5"/>
              </a:buClr>
              <a:buFont typeface="Wingdings" panose="05000000000000000000" pitchFamily="2" charset="2"/>
              <a:buChar char="ü"/>
            </a:pPr>
            <a:r>
              <a:rPr lang="de-DE" dirty="0">
                <a:cs typeface="Arial" panose="020B0604020202020204" pitchFamily="34" charset="0"/>
              </a:rPr>
              <a:t>Ziel- und Interessenskonflikte bei der Planung blau-grüner Infrastruktur analysieren können</a:t>
            </a:r>
          </a:p>
          <a:p>
            <a:endParaRPr lang="de-DE" dirty="0"/>
          </a:p>
        </p:txBody>
      </p:sp>
      <p:sp>
        <p:nvSpPr>
          <p:cNvPr id="7"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a:t>
            </a:fld>
            <a:endParaRPr lang="de-DE" sz="1600" dirty="0">
              <a:latin typeface="Arial" panose="020B0604020202020204" pitchFamily="34" charset="0"/>
              <a:cs typeface="Arial" panose="020B0604020202020204" pitchFamily="34" charset="0"/>
            </a:endParaRPr>
          </a:p>
        </p:txBody>
      </p:sp>
      <p:sp>
        <p:nvSpPr>
          <p:cNvPr id="8" name="Fußzeilenplatzhalter 4"/>
          <p:cNvSpPr>
            <a:spLocks noGrp="1"/>
          </p:cNvSpPr>
          <p:nvPr>
            <p:ph type="ftr" sz="quarter" idx="3"/>
          </p:nvPr>
        </p:nvSpPr>
        <p:spPr>
          <a:xfrm>
            <a:off x="943044" y="6219811"/>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2" name="Textfeld 1">
            <a:extLst>
              <a:ext uri="{FF2B5EF4-FFF2-40B4-BE49-F238E27FC236}">
                <a16:creationId xmlns:a16="http://schemas.microsoft.com/office/drawing/2014/main" id="{43F8725E-329F-FC60-5C43-87EAFC93F1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8A0724E6-C922-92AB-9234-4E4F0AB6D1AD}"/>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8679496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0"/>
            <a:ext cx="12217400" cy="7183937"/>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dirty="0">
                <a:solidFill>
                  <a:schemeClr val="bg1"/>
                </a:solidFill>
                <a:latin typeface="Arial" panose="020B0604020202020204" pitchFamily="34" charset="0"/>
                <a:cs typeface="Arial" panose="020B0604020202020204" pitchFamily="34" charset="0"/>
              </a:rPr>
              <a:t>Hinweise zur Nutzung &amp; Lizensierung</a:t>
            </a:r>
            <a:endParaRPr lang="de-DE" sz="3000" cap="all" dirty="0">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727810"/>
            <a:ext cx="11292365" cy="4832092"/>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Pfendtner-Heise, J. (2025): Themenblock 6 (Blau-Grüne Infrastruktur).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rPr>
              <a:t>Folien 5, 6, 12, 19, 24 &amp; 25: Darstellung auf Basis von Jannis Pfendtner-Heise, Leuphana Universität Lüneburg. </a:t>
            </a:r>
            <a:r>
              <a:rPr lang="de-DE" sz="2200" i="1" dirty="0">
                <a:solidFill>
                  <a:schemeClr val="bg1"/>
                </a:solidFill>
                <a:latin typeface="Arial Narrow" panose="020B0606020202030204" pitchFamily="34" charset="0"/>
                <a:hlinkClick r:id="rId6">
                  <a:extLst>
                    <a:ext uri="{A12FA001-AC4F-418D-AE19-62706E023703}">
                      <ahyp:hlinkClr xmlns:ahyp="http://schemas.microsoft.com/office/drawing/2018/hyperlinkcolor" val="tx"/>
                    </a:ext>
                  </a:extLst>
                </a:hlinkClick>
              </a:rPr>
              <a:t>SUSTIL-Projekt</a:t>
            </a:r>
            <a:r>
              <a:rPr lang="de-DE" sz="2200" i="1" dirty="0">
                <a:solidFill>
                  <a:schemeClr val="bg1"/>
                </a:solidFill>
                <a:latin typeface="Arial Narrow" panose="020B0606020202030204" pitchFamily="34" charset="0"/>
              </a:rPr>
              <a:t>. </a:t>
            </a:r>
            <a:r>
              <a:rPr lang="de-DE" sz="2200" dirty="0">
                <a:solidFill>
                  <a:schemeClr val="bg1"/>
                </a:solidFill>
                <a:latin typeface="Arial Narrow" panose="020B0606020202030204" pitchFamily="34" charset="0"/>
                <a:cs typeface="Arial" panose="020B0604020202020204" pitchFamily="34" charset="0"/>
              </a:rPr>
              <a:t>Überarbeitung von Pia Redenius &amp; Anna Steinhardt.</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https://www.leuphana.de/institute/csm/noekonomie-hoerisch/studikommklima.html</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735816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635000" y="638189"/>
            <a:ext cx="10922000" cy="757199"/>
          </a:xfrm>
        </p:spPr>
        <p:txBody>
          <a:bodyPr/>
          <a:lstStyle/>
          <a:p>
            <a:r>
              <a:rPr lang="de-DE" dirty="0"/>
              <a:t>Themenübersicht </a:t>
            </a:r>
          </a:p>
        </p:txBody>
      </p:sp>
      <p:sp>
        <p:nvSpPr>
          <p:cNvPr id="4" name="Textplatzhalter 3"/>
          <p:cNvSpPr>
            <a:spLocks noGrp="1"/>
          </p:cNvSpPr>
          <p:nvPr>
            <p:ph type="body" sz="quarter" idx="11"/>
          </p:nvPr>
        </p:nvSpPr>
        <p:spPr>
          <a:xfrm>
            <a:off x="625701" y="1765300"/>
            <a:ext cx="10922000" cy="3327400"/>
          </a:xfrm>
        </p:spPr>
        <p:txBody>
          <a:bodyPr>
            <a:noAutofit/>
          </a:bodyPr>
          <a:lstStyle/>
          <a:p>
            <a:pPr marL="342900" indent="-342900">
              <a:lnSpc>
                <a:spcPts val="2200"/>
              </a:lnSpc>
              <a:buSzPct val="70000"/>
              <a:buFont typeface="Symbol" panose="05050102010706020507" pitchFamily="18" charset="2"/>
              <a:buChar char="-"/>
            </a:pPr>
            <a:r>
              <a:rPr lang="de-DE" sz="2200" dirty="0">
                <a:cs typeface="Arial" panose="020B0604020202020204" pitchFamily="34" charset="0"/>
              </a:rPr>
              <a:t>Was ist BGI? Überblick und Funktionen</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Rolle der BGI in der Klimawandelanpassung</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Grünflächen und Multifunktionale Retentionsflächen</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Beispiele für BGI und Recherche</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Beispiel: Starkregen in Bleckede (LK Lüneburg)</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Fazit</a:t>
            </a:r>
          </a:p>
          <a:p>
            <a:pPr marL="342900" indent="-342900">
              <a:lnSpc>
                <a:spcPts val="2200"/>
              </a:lnSpc>
              <a:buSzPct val="70000"/>
              <a:buFont typeface="Symbol" panose="05050102010706020507" pitchFamily="18" charset="2"/>
              <a:buChar char="-"/>
            </a:pPr>
            <a:r>
              <a:rPr lang="de-DE" sz="2200" dirty="0">
                <a:cs typeface="Arial" panose="020B0604020202020204" pitchFamily="34" charset="0"/>
              </a:rPr>
              <a:t>Literatur- und Bildquellen</a:t>
            </a:r>
          </a:p>
          <a:p>
            <a:pPr>
              <a:lnSpc>
                <a:spcPts val="2200"/>
              </a:lnSpc>
              <a:buSzPct val="70000"/>
            </a:pPr>
            <a:endParaRPr lang="de-DE" sz="2200" dirty="0">
              <a:cs typeface="Arial" panose="020B0604020202020204" pitchFamily="34" charset="0"/>
            </a:endParaRPr>
          </a:p>
          <a:p>
            <a:pPr>
              <a:lnSpc>
                <a:spcPts val="2200"/>
              </a:lnSpc>
              <a:buSzPct val="70000"/>
            </a:pPr>
            <a:endParaRPr lang="de-DE" sz="2200" dirty="0">
              <a:cs typeface="Arial" panose="020B0604020202020204" pitchFamily="34" charset="0"/>
            </a:endParaRPr>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4</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2" name="Textfeld 1">
            <a:extLst>
              <a:ext uri="{FF2B5EF4-FFF2-40B4-BE49-F238E27FC236}">
                <a16:creationId xmlns:a16="http://schemas.microsoft.com/office/drawing/2014/main" id="{2E6CB309-72EA-5371-2BE9-87B7C7DD83E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859DE989-0807-0B21-6167-E836FDA9E324}"/>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931055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723900" y="698501"/>
            <a:ext cx="10673106" cy="558684"/>
          </a:xfrm>
        </p:spPr>
        <p:txBody>
          <a:bodyPr/>
          <a:lstStyle/>
          <a:p>
            <a:r>
              <a:rPr lang="de-DE" dirty="0">
                <a:latin typeface="+mn-lt"/>
              </a:rPr>
              <a:t>Blau-grüne Infrastruktur</a:t>
            </a:r>
          </a:p>
        </p:txBody>
      </p:sp>
      <p:sp>
        <p:nvSpPr>
          <p:cNvPr id="5" name="Textplatzhalter 4"/>
          <p:cNvSpPr>
            <a:spLocks noGrp="1"/>
          </p:cNvSpPr>
          <p:nvPr>
            <p:ph type="body" sz="quarter" idx="11"/>
          </p:nvPr>
        </p:nvSpPr>
        <p:spPr>
          <a:xfrm>
            <a:off x="693082" y="1532517"/>
            <a:ext cx="10805836" cy="4361440"/>
          </a:xfrm>
        </p:spPr>
        <p:txBody>
          <a:bodyPr>
            <a:normAutofit/>
          </a:bodyPr>
          <a:lstStyle/>
          <a:p>
            <a:pPr marL="342900" indent="-342900">
              <a:lnSpc>
                <a:spcPts val="2200"/>
              </a:lnSpc>
              <a:buClr>
                <a:schemeClr val="tx1"/>
              </a:buClr>
              <a:buSzPct val="100000"/>
              <a:buFont typeface="Symbol" pitchFamily="2" charset="2"/>
              <a:buChar char="-"/>
            </a:pPr>
            <a:r>
              <a:rPr lang="de-DE" sz="2200" dirty="0">
                <a:highlight>
                  <a:srgbClr val="C0C0C0"/>
                </a:highlight>
                <a:cs typeface="Arial" panose="020B0604020202020204" pitchFamily="34" charset="0"/>
              </a:rPr>
              <a:t>Graue Infrastruktur: </a:t>
            </a:r>
            <a:r>
              <a:rPr lang="de-DE" sz="2200" dirty="0">
                <a:cs typeface="Arial" panose="020B0604020202020204" pitchFamily="34" charset="0"/>
              </a:rPr>
              <a:t>Technische gebaute Infrastruktur, z.B. Gebäude, Straßen, Leitungen, Schienen </a:t>
            </a:r>
            <a:endParaRPr lang="de-DE" sz="2400" dirty="0">
              <a:cs typeface="Arial" panose="020B0604020202020204" pitchFamily="34" charset="0"/>
            </a:endParaRPr>
          </a:p>
          <a:p>
            <a:pPr marL="342900" indent="-342900">
              <a:lnSpc>
                <a:spcPts val="2200"/>
              </a:lnSpc>
              <a:buClr>
                <a:schemeClr val="tx1"/>
              </a:buClr>
              <a:buSzPct val="100000"/>
              <a:buFont typeface="Symbol" pitchFamily="2" charset="2"/>
              <a:buChar char="-"/>
            </a:pPr>
            <a:r>
              <a:rPr lang="de-DE" sz="2200" dirty="0">
                <a:highlight>
                  <a:srgbClr val="00FFFF"/>
                </a:highlight>
                <a:cs typeface="Arial" panose="020B0604020202020204" pitchFamily="34" charset="0"/>
              </a:rPr>
              <a:t>Blaue Infrastruktur: </a:t>
            </a:r>
            <a:r>
              <a:rPr lang="de-DE" sz="2200" dirty="0">
                <a:cs typeface="Arial" panose="020B0604020202020204" pitchFamily="34" charset="0"/>
              </a:rPr>
              <a:t>Gewässer, z.B. Flüsse, Bäche, Teiche, Retentionsflächen, Wasserspiele, natürlich oder künstlich angelegt </a:t>
            </a:r>
          </a:p>
          <a:p>
            <a:pPr marL="342900" indent="-342900">
              <a:lnSpc>
                <a:spcPts val="2200"/>
              </a:lnSpc>
              <a:buClr>
                <a:schemeClr val="tx1"/>
              </a:buClr>
              <a:buSzPct val="100000"/>
              <a:buFont typeface="Symbol" pitchFamily="2" charset="2"/>
              <a:buChar char="-"/>
            </a:pPr>
            <a:r>
              <a:rPr lang="de-DE" sz="2200" dirty="0">
                <a:highlight>
                  <a:srgbClr val="00FF00"/>
                </a:highlight>
                <a:cs typeface="Arial" panose="020B0604020202020204" pitchFamily="34" charset="0"/>
              </a:rPr>
              <a:t>Grüne Infrastruktur: </a:t>
            </a:r>
            <a:r>
              <a:rPr lang="de-DE" sz="2200" dirty="0">
                <a:cs typeface="Arial" panose="020B0604020202020204" pitchFamily="34" charset="0"/>
              </a:rPr>
              <a:t>Pflanzen, z.B. Bäume, Stauden, Parkanlagen, Gleisbett-Begrünung, Dach- &amp; Fassadenbegrünung, Gärten, begrünte Innenhöfe Urban Farming/ </a:t>
            </a:r>
            <a:r>
              <a:rPr lang="de-DE" sz="2200" dirty="0" err="1">
                <a:cs typeface="Arial" panose="020B0604020202020204" pitchFamily="34" charset="0"/>
              </a:rPr>
              <a:t>Gardening</a:t>
            </a:r>
            <a:endParaRPr lang="de-DE" sz="2200" dirty="0">
              <a:cs typeface="Arial" panose="020B0604020202020204" pitchFamily="34" charset="0"/>
            </a:endParaRPr>
          </a:p>
          <a:p>
            <a:pPr marL="342900" indent="-342900">
              <a:lnSpc>
                <a:spcPts val="2200"/>
              </a:lnSpc>
              <a:buClr>
                <a:schemeClr val="tx1"/>
              </a:buClr>
              <a:buSzPct val="100000"/>
              <a:buFont typeface="Symbol" pitchFamily="2" charset="2"/>
              <a:buChar char="-"/>
            </a:pPr>
            <a:endParaRPr lang="de-DE" sz="2200" dirty="0">
              <a:cs typeface="Arial" panose="020B0604020202020204" pitchFamily="34" charset="0"/>
            </a:endParaRPr>
          </a:p>
          <a:p>
            <a:pPr marL="342900" indent="-342900">
              <a:lnSpc>
                <a:spcPts val="2200"/>
              </a:lnSpc>
              <a:buClr>
                <a:schemeClr val="tx1"/>
              </a:buClr>
              <a:buSzPct val="100000"/>
              <a:buFont typeface="Wingdings" pitchFamily="2" charset="2"/>
              <a:buChar char="Ø"/>
            </a:pPr>
            <a:r>
              <a:rPr lang="de-DE" sz="2200" dirty="0">
                <a:cs typeface="Arial" panose="020B0604020202020204" pitchFamily="34" charset="0"/>
              </a:rPr>
              <a:t>Blaue &amp; Grüne Infrastruktur erfüllen auf der Basis ihrer Ökosystemleistungen gesellschaftliche Versorgungsfunktionen, die sich durch den Klimawandel verändern und deren Bedeutung in der Klimaanpassung eine wichtige Rolle spielt</a:t>
            </a:r>
          </a:p>
          <a:p>
            <a:pPr marL="342900" indent="-342900">
              <a:lnSpc>
                <a:spcPts val="2200"/>
              </a:lnSpc>
              <a:buClr>
                <a:schemeClr val="tx1"/>
              </a:buClr>
              <a:buSzPct val="100000"/>
              <a:buFont typeface="Wingdings" pitchFamily="2" charset="2"/>
              <a:buChar char="Ø"/>
            </a:pPr>
            <a:r>
              <a:rPr lang="de-DE" sz="2200" dirty="0">
                <a:cs typeface="Arial" panose="020B0604020202020204" pitchFamily="34" charset="0"/>
              </a:rPr>
              <a:t>Blaue, Grüne und Graue Infrastrukturen sind gekoppelt, sie interagieren zueinander. So kann die Funktion einer Infrastruktur von der anderen abhängig sein, es kommt also zu Wechselbeziehungen</a:t>
            </a:r>
          </a:p>
        </p:txBody>
      </p:sp>
      <p:sp>
        <p:nvSpPr>
          <p:cNvPr id="7" name="Foliennummernplatzhalter 4"/>
          <p:cNvSpPr>
            <a:spLocks noGrp="1"/>
          </p:cNvSpPr>
          <p:nvPr>
            <p:ph type="sldNum" sz="quarter" idx="12"/>
          </p:nvPr>
        </p:nvSpPr>
        <p:spPr>
          <a:xfrm>
            <a:off x="614294" y="6259593"/>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5</a:t>
            </a:fld>
            <a:endParaRPr lang="de-DE" sz="1600" dirty="0">
              <a:latin typeface="+mn-lt"/>
              <a:cs typeface="Arial" panose="020B0604020202020204" pitchFamily="34" charset="0"/>
            </a:endParaRPr>
          </a:p>
        </p:txBody>
      </p:sp>
      <p:sp>
        <p:nvSpPr>
          <p:cNvPr id="2" name="Fußzeilenplatzhalter 4">
            <a:extLst>
              <a:ext uri="{FF2B5EF4-FFF2-40B4-BE49-F238E27FC236}">
                <a16:creationId xmlns:a16="http://schemas.microsoft.com/office/drawing/2014/main" id="{F27F3F33-B8E1-6099-5831-0EF983E361AC}"/>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sp>
        <p:nvSpPr>
          <p:cNvPr id="3" name="Textfeld 2">
            <a:extLst>
              <a:ext uri="{FF2B5EF4-FFF2-40B4-BE49-F238E27FC236}">
                <a16:creationId xmlns:a16="http://schemas.microsoft.com/office/drawing/2014/main" id="{268D79F9-C4A4-E226-0DE3-58CFCB318132}"/>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20878E92-C940-7E67-6F9C-AD995D7F6EBE}"/>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Textfeld 10">
            <a:extLst>
              <a:ext uri="{FF2B5EF4-FFF2-40B4-BE49-F238E27FC236}">
                <a16:creationId xmlns:a16="http://schemas.microsoft.com/office/drawing/2014/main" id="{7FBC1E2C-4178-070D-A3C3-2DB346A4F91D}"/>
              </a:ext>
            </a:extLst>
          </p:cNvPr>
          <p:cNvSpPr txBox="1"/>
          <p:nvPr/>
        </p:nvSpPr>
        <p:spPr>
          <a:xfrm>
            <a:off x="524006" y="5553555"/>
            <a:ext cx="10805836" cy="523220"/>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Trapp, J. &amp; Winker, M. (2020). Blau-grün-braue Infrastrukturen vernetzen, planen und umsetzen. Ein Beitrag zur Klimaanpassung in Kommunen. </a:t>
            </a:r>
            <a:r>
              <a:rPr lang="de-DE" sz="1400" i="1" dirty="0">
                <a:latin typeface="Arial Narrow" panose="020B0606020202030204" pitchFamily="34" charset="0"/>
                <a:cs typeface="Arial" panose="020B0604020202020204" pitchFamily="34" charset="0"/>
                <a:hlinkClick r:id="rId5"/>
              </a:rPr>
              <a:t>https://backend.repository.difu.de/server/api/core/bitstreams/b4c09613-728c-4ad3-9957-cfd0fe0a6cfd/content</a:t>
            </a:r>
            <a:r>
              <a:rPr lang="de-DE" sz="1400" i="1" dirty="0">
                <a:latin typeface="Arial Narrow" panose="020B0606020202030204" pitchFamily="34" charset="0"/>
                <a:cs typeface="Arial" panose="020B0604020202020204" pitchFamily="34" charset="0"/>
              </a:rPr>
              <a:t> </a:t>
            </a:r>
            <a:endParaRPr lang="de-DE" i="1"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0889118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91D0B-C96C-CF36-BE75-158F2D5CF1FD}"/>
            </a:ext>
          </a:extLst>
        </p:cNvPr>
        <p:cNvGrpSpPr/>
        <p:nvPr/>
      </p:nvGrpSpPr>
      <p:grpSpPr>
        <a:xfrm>
          <a:off x="0" y="0"/>
          <a:ext cx="0" cy="0"/>
          <a:chOff x="0" y="0"/>
          <a:chExt cx="0" cy="0"/>
        </a:xfrm>
      </p:grpSpPr>
      <p:sp>
        <p:nvSpPr>
          <p:cNvPr id="4" name="Textplatzhalter 3">
            <a:extLst>
              <a:ext uri="{FF2B5EF4-FFF2-40B4-BE49-F238E27FC236}">
                <a16:creationId xmlns:a16="http://schemas.microsoft.com/office/drawing/2014/main" id="{BFF60F1E-125B-B930-14DA-B3DA8E3234B8}"/>
              </a:ext>
            </a:extLst>
          </p:cNvPr>
          <p:cNvSpPr>
            <a:spLocks noGrp="1"/>
          </p:cNvSpPr>
          <p:nvPr>
            <p:ph type="body" sz="quarter" idx="11"/>
          </p:nvPr>
        </p:nvSpPr>
        <p:spPr>
          <a:xfrm>
            <a:off x="635000" y="1536569"/>
            <a:ext cx="5937412" cy="4051431"/>
          </a:xfrm>
        </p:spPr>
        <p:txBody>
          <a:bodyPr>
            <a:normAutofit fontScale="85000" lnSpcReduction="10000"/>
          </a:bodyPr>
          <a:lstStyle/>
          <a:p>
            <a:pPr>
              <a:lnSpc>
                <a:spcPts val="2200"/>
              </a:lnSpc>
              <a:buSzPct val="70000"/>
            </a:pPr>
            <a:r>
              <a:rPr lang="de-DE" sz="2600" dirty="0">
                <a:cs typeface="Arial" panose="020B0604020202020204" pitchFamily="34" charset="0"/>
              </a:rPr>
              <a:t>Blau-Grüne Infrastruktur (BGI) ist ein Beispiel für die integrierte Planung, bei der verschiedene Handlungsfelder gemeinsam berücksichtigt werden. So können Synergien genutzt werden, wie z. B. zwischen Hochwasserschutz und der Bewässerung von Grünflächen.</a:t>
            </a:r>
          </a:p>
          <a:p>
            <a:pPr marL="285750" indent="-285750">
              <a:lnSpc>
                <a:spcPts val="2200"/>
              </a:lnSpc>
              <a:buSzPct val="70000"/>
              <a:buFont typeface="Symbol" panose="05050102010706020507" pitchFamily="18" charset="2"/>
              <a:buChar char="¾"/>
            </a:pPr>
            <a:r>
              <a:rPr lang="de-DE" sz="2600" dirty="0">
                <a:cs typeface="Arial" panose="020B0604020202020204" pitchFamily="34" charset="0"/>
              </a:rPr>
              <a:t>BGI beschreibt natürliche oder naturnahe gestaltete Elemente und Flächen, die den urbanen Raum durchziehen. Gemeint sind unter anderem sämtliche Grünflächen, Gebäudebegrünung, Wasserflächen und Wasserspiele.</a:t>
            </a:r>
          </a:p>
          <a:p>
            <a:pPr marL="285750" indent="-285750">
              <a:lnSpc>
                <a:spcPts val="2200"/>
              </a:lnSpc>
              <a:buSzPct val="70000"/>
              <a:buFont typeface="Symbol" panose="05050102010706020507" pitchFamily="18" charset="2"/>
              <a:buChar char="¾"/>
            </a:pPr>
            <a:r>
              <a:rPr lang="de-DE" sz="2600" dirty="0">
                <a:cs typeface="Arial" panose="020B0604020202020204" pitchFamily="34" charset="0"/>
              </a:rPr>
              <a:t>mit BGI kann mit den Auswirkungen des Klimawandels wie Starkregen oder Hitze besser umgegangen werden. </a:t>
            </a:r>
          </a:p>
          <a:p>
            <a:pPr>
              <a:lnSpc>
                <a:spcPts val="2200"/>
              </a:lnSpc>
              <a:buSzPct val="70000"/>
            </a:pPr>
            <a:endParaRPr lang="de-DE" dirty="0">
              <a:cs typeface="Arial" panose="020B0604020202020204" pitchFamily="34" charset="0"/>
            </a:endParaRPr>
          </a:p>
        </p:txBody>
      </p:sp>
      <p:sp>
        <p:nvSpPr>
          <p:cNvPr id="5" name="Foliennummernplatzhalter 4">
            <a:extLst>
              <a:ext uri="{FF2B5EF4-FFF2-40B4-BE49-F238E27FC236}">
                <a16:creationId xmlns:a16="http://schemas.microsoft.com/office/drawing/2014/main" id="{C2E22D9D-5CCE-1CBF-58D1-5E2EE93A2387}"/>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6</a:t>
            </a:fld>
            <a:endParaRPr lang="de-DE" sz="1600" dirty="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E17CEEE8-0694-B386-E308-E184878F776C}"/>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BGI</a:t>
            </a:r>
          </a:p>
        </p:txBody>
      </p:sp>
      <p:pic>
        <p:nvPicPr>
          <p:cNvPr id="8" name="Grafik 7" descr="Ein Bild, das Text, Schrift, Diagramm, Screenshot enthält.&#10;&#10;Automatisch generierte Beschreibung">
            <a:extLst>
              <a:ext uri="{FF2B5EF4-FFF2-40B4-BE49-F238E27FC236}">
                <a16:creationId xmlns:a16="http://schemas.microsoft.com/office/drawing/2014/main" id="{31D96ACC-8EEF-DB0E-C032-7A03925268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97700" y="1963752"/>
            <a:ext cx="4984588" cy="2744746"/>
          </a:xfrm>
          <a:prstGeom prst="rect">
            <a:avLst/>
          </a:prstGeom>
        </p:spPr>
      </p:pic>
      <p:sp>
        <p:nvSpPr>
          <p:cNvPr id="10" name="Textplatzhalter 5">
            <a:extLst>
              <a:ext uri="{FF2B5EF4-FFF2-40B4-BE49-F238E27FC236}">
                <a16:creationId xmlns:a16="http://schemas.microsoft.com/office/drawing/2014/main" id="{BEF014F5-A28D-74D2-D43F-2F24AE83AC33}"/>
              </a:ext>
            </a:extLst>
          </p:cNvPr>
          <p:cNvSpPr>
            <a:spLocks noGrp="1"/>
          </p:cNvSpPr>
          <p:nvPr/>
        </p:nvSpPr>
        <p:spPr>
          <a:xfrm>
            <a:off x="7203200" y="4899710"/>
            <a:ext cx="4700588" cy="91689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„Abb.03“ Ludwig, F., Well, F. &amp; Moseler, E-M. (2021):  Integrierte Planung blau-grüner Infrastrukturen. Ein Leitfaden. </a:t>
            </a:r>
            <a:r>
              <a:rPr lang="de-DE" sz="1400" dirty="0" err="1">
                <a:solidFill>
                  <a:schemeClr val="tx1"/>
                </a:solidFill>
              </a:rPr>
              <a:t>Hg</a:t>
            </a:r>
            <a:r>
              <a:rPr lang="de-DE" sz="1400" dirty="0">
                <a:solidFill>
                  <a:schemeClr val="tx1"/>
                </a:solidFill>
              </a:rPr>
              <a:t>. v. F. Ludwig, F. Well, E-M. Moseler und B. Eisenberg. München: </a:t>
            </a:r>
            <a:r>
              <a:rPr lang="de-DE" sz="1400" dirty="0">
                <a:solidFill>
                  <a:schemeClr val="tx1"/>
                </a:solidFill>
                <a:hlinkClick r:id="rId3"/>
              </a:rPr>
              <a:t>https://mediatum.ub.tum.de/doc/1638459/1638459.pdf</a:t>
            </a:r>
            <a:r>
              <a:rPr lang="de-DE" sz="1400" dirty="0">
                <a:solidFill>
                  <a:schemeClr val="tx1"/>
                </a:solidFill>
              </a:rPr>
              <a:t>  </a:t>
            </a:r>
          </a:p>
          <a:p>
            <a:endParaRPr lang="de-DE" sz="1400" dirty="0">
              <a:solidFill>
                <a:schemeClr val="tx1"/>
              </a:solidFill>
            </a:endParaRPr>
          </a:p>
        </p:txBody>
      </p:sp>
      <p:sp>
        <p:nvSpPr>
          <p:cNvPr id="2" name="Textfeld 1">
            <a:extLst>
              <a:ext uri="{FF2B5EF4-FFF2-40B4-BE49-F238E27FC236}">
                <a16:creationId xmlns:a16="http://schemas.microsoft.com/office/drawing/2014/main" id="{D4643177-7F89-BA44-0410-1557B3DF09E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539BEE88-54FC-CDE1-C827-F65A537B79BE}"/>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2" name="Titel 11">
            <a:extLst>
              <a:ext uri="{FF2B5EF4-FFF2-40B4-BE49-F238E27FC236}">
                <a16:creationId xmlns:a16="http://schemas.microsoft.com/office/drawing/2014/main" id="{BDCA5A2C-97C8-E4CF-DD0B-0BF20B98410B}"/>
              </a:ext>
            </a:extLst>
          </p:cNvPr>
          <p:cNvSpPr>
            <a:spLocks noGrp="1"/>
          </p:cNvSpPr>
          <p:nvPr>
            <p:ph type="title"/>
          </p:nvPr>
        </p:nvSpPr>
        <p:spPr/>
        <p:txBody>
          <a:bodyPr/>
          <a:lstStyle/>
          <a:p>
            <a:r>
              <a:rPr lang="de-DE" dirty="0" err="1">
                <a:latin typeface="+mn-lt"/>
              </a:rPr>
              <a:t>BLau</a:t>
            </a:r>
            <a:r>
              <a:rPr lang="de-DE" dirty="0">
                <a:latin typeface="+mn-lt"/>
              </a:rPr>
              <a:t>-grüne Infrastruktur</a:t>
            </a:r>
            <a:endParaRPr lang="de-DE" dirty="0"/>
          </a:p>
        </p:txBody>
      </p:sp>
    </p:spTree>
    <p:extLst>
      <p:ext uri="{BB962C8B-B14F-4D97-AF65-F5344CB8AC3E}">
        <p14:creationId xmlns:p14="http://schemas.microsoft.com/office/powerpoint/2010/main" val="32406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DD7C4DC1-7D02-4994-BD54-74988B047B41}" type="slidenum">
              <a:rPr lang="de-DE" sz="1600" b="1">
                <a:latin typeface="Arial"/>
                <a:cs typeface="Arial"/>
              </a:rPr>
              <a:t>7</a:t>
            </a:fld>
            <a:endParaRPr lang="de-DE" sz="1600">
              <a:latin typeface="Arial"/>
              <a:cs typeface="Arial"/>
            </a:endParaRPr>
          </a:p>
        </p:txBody>
      </p:sp>
      <p:sp>
        <p:nvSpPr>
          <p:cNvPr id="3" name="Footer Placeholder 2"/>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6" name="Textfeld 5"/>
          <p:cNvSpPr txBox="1"/>
          <p:nvPr/>
        </p:nvSpPr>
        <p:spPr bwMode="auto">
          <a:xfrm>
            <a:off x="625701" y="1613871"/>
            <a:ext cx="7210162" cy="2123658"/>
          </a:xfrm>
          <a:prstGeom prst="rect">
            <a:avLst/>
          </a:prstGeom>
          <a:noFill/>
        </p:spPr>
        <p:txBody>
          <a:bodyPr wrap="square" rtlCol="0">
            <a:spAutoFit/>
          </a:bodyPr>
          <a:lstStyle/>
          <a:p>
            <a:pPr>
              <a:defRPr/>
            </a:pPr>
            <a:r>
              <a:rPr lang="de-DE" sz="2200" b="1" dirty="0">
                <a:latin typeface="Arial Narrow" panose="020B0606020202030204" pitchFamily="34" charset="0"/>
                <a:cs typeface="Arial" panose="020B0604020202020204" pitchFamily="34" charset="0"/>
              </a:rPr>
              <a:t>Starkregenereignisse nehmen deutlich zu </a:t>
            </a:r>
            <a:endParaRPr sz="2200" b="1"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Zwischen 2021 und 2022 gab es in Niedersachsen mehr als 700 Starkregenereignisse ab SRI Stufe 7 </a:t>
            </a:r>
            <a:r>
              <a:rPr lang="de-DE" sz="2200" dirty="0">
                <a:latin typeface="Arial Narrow" panose="020B0606020202030204" pitchFamily="34" charset="0"/>
                <a:cs typeface="Arial" panose="020B0604020202020204" pitchFamily="34" charset="0"/>
                <a:sym typeface="Wingdings" panose="05000000000000000000" pitchFamily="2" charset="2"/>
              </a:rPr>
              <a:t> Siehe </a:t>
            </a:r>
            <a:r>
              <a:rPr lang="de-DE" sz="2200" dirty="0">
                <a:solidFill>
                  <a:srgbClr val="FF0000"/>
                </a:solidFill>
                <a:latin typeface="Arial Narrow" panose="020B0606020202030204" pitchFamily="34" charset="0"/>
                <a:cs typeface="Arial" panose="020B0604020202020204" pitchFamily="34" charset="0"/>
                <a:sym typeface="Wingdings" panose="05000000000000000000" pitchFamily="2" charset="2"/>
                <a:hlinkClick r:id="rId3"/>
              </a:rPr>
              <a:t>Starkregenindex Niedersachsen</a:t>
            </a:r>
            <a:endParaRPr lang="de-DE" sz="2200" dirty="0">
              <a:solidFill>
                <a:srgbClr val="FF0000"/>
              </a:solidFill>
              <a:latin typeface="Arial Narrow" panose="020B0606020202030204" pitchFamily="34" charset="0"/>
              <a:cs typeface="Arial" panose="020B0604020202020204" pitchFamily="34" charset="0"/>
            </a:endParaRPr>
          </a:p>
          <a:p>
            <a:pPr marL="342900" indent="-342900">
              <a:buFont typeface="Wingdings" pitchFamily="2" charset="2"/>
              <a:buChar char="Ø"/>
              <a:defRPr/>
            </a:pPr>
            <a:r>
              <a:rPr lang="de-DE" sz="2200" dirty="0">
                <a:latin typeface="Arial Narrow" panose="020B0606020202030204" pitchFamily="34" charset="0"/>
                <a:cs typeface="Arial" panose="020B0604020202020204" pitchFamily="34" charset="0"/>
              </a:rPr>
              <a:t>Starkregenvorsorge wird zum wichtigen Thema, deshalb nutzen Kommunen und Landkreise i.d.R. GIS-gestützte Modellierungen </a:t>
            </a:r>
            <a:endParaRPr sz="2200" dirty="0">
              <a:latin typeface="Arial Narrow" panose="020B0606020202030204" pitchFamily="34" charset="0"/>
              <a:cs typeface="Arial" panose="020B0604020202020204" pitchFamily="34" charset="0"/>
            </a:endParaRPr>
          </a:p>
        </p:txBody>
      </p:sp>
      <p:sp>
        <p:nvSpPr>
          <p:cNvPr id="7" name="Titel 2"/>
          <p:cNvSpPr txBox="1"/>
          <p:nvPr/>
        </p:nvSpPr>
        <p:spPr bwMode="auto">
          <a:xfrm>
            <a:off x="625701" y="498251"/>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Auswirkungen der Klimakrise</a:t>
            </a:r>
            <a:endParaRPr dirty="0"/>
          </a:p>
        </p:txBody>
      </p:sp>
      <p:sp>
        <p:nvSpPr>
          <p:cNvPr id="4" name="Textfeld 3">
            <a:extLst>
              <a:ext uri="{FF2B5EF4-FFF2-40B4-BE49-F238E27FC236}">
                <a16:creationId xmlns:a16="http://schemas.microsoft.com/office/drawing/2014/main" id="{A9D38AAE-17C7-BEF6-F039-62B0F006196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2078974F-B542-FB05-C1B5-399B735F0551}"/>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Rechteck 8">
            <a:extLst>
              <a:ext uri="{FF2B5EF4-FFF2-40B4-BE49-F238E27FC236}">
                <a16:creationId xmlns:a16="http://schemas.microsoft.com/office/drawing/2014/main" id="{367410FF-B7D0-6429-5E4D-DEF0A07C0CEF}"/>
              </a:ext>
            </a:extLst>
          </p:cNvPr>
          <p:cNvSpPr/>
          <p:nvPr/>
        </p:nvSpPr>
        <p:spPr>
          <a:xfrm>
            <a:off x="625701" y="4307307"/>
            <a:ext cx="10940598" cy="169445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rPr>
              <a:t>DKKV: </a:t>
            </a:r>
            <a:r>
              <a:rPr lang="de-DE" dirty="0">
                <a:solidFill>
                  <a:schemeClr val="tx1"/>
                </a:solidFill>
                <a:latin typeface="Arial Narrow" panose="020B0606020202030204" pitchFamily="34" charset="0"/>
              </a:rPr>
              <a:t>Das Deutsche Komitee Katastrophenvorsorge e.V. stellt eine </a:t>
            </a:r>
            <a:r>
              <a:rPr lang="de-DE" dirty="0">
                <a:solidFill>
                  <a:schemeClr val="tx1"/>
                </a:solidFill>
                <a:latin typeface="Arial Narrow" panose="020B0606020202030204" pitchFamily="34" charset="0"/>
                <a:hlinkClick r:id="rId6"/>
              </a:rPr>
              <a:t>umfangreiche Sammlung </a:t>
            </a:r>
            <a:r>
              <a:rPr lang="de-DE" dirty="0">
                <a:solidFill>
                  <a:schemeClr val="tx1"/>
                </a:solidFill>
                <a:latin typeface="Arial Narrow" panose="020B0606020202030204" pitchFamily="34" charset="0"/>
              </a:rPr>
              <a:t>von Leitfäden, Empfehlungen und Notfall-Apps zur Verfügung.</a:t>
            </a:r>
          </a:p>
          <a:p>
            <a:pPr>
              <a:spcAft>
                <a:spcPts val="600"/>
              </a:spcAft>
            </a:pPr>
            <a:r>
              <a:rPr lang="de-DE" b="1" dirty="0">
                <a:solidFill>
                  <a:schemeClr val="tx1"/>
                </a:solidFill>
                <a:latin typeface="Arial Narrow" panose="020B0606020202030204" pitchFamily="34" charset="0"/>
              </a:rPr>
              <a:t>Themenseite Starkregen und Klimaanpassung: </a:t>
            </a:r>
            <a:r>
              <a:rPr lang="de-DE" dirty="0">
                <a:solidFill>
                  <a:schemeClr val="tx1"/>
                </a:solidFill>
                <a:latin typeface="Arial Narrow" panose="020B0606020202030204" pitchFamily="34" charset="0"/>
              </a:rPr>
              <a:t>Das ZKA hat eine </a:t>
            </a:r>
            <a:r>
              <a:rPr lang="de-DE" dirty="0">
                <a:solidFill>
                  <a:schemeClr val="tx1"/>
                </a:solidFill>
                <a:latin typeface="Arial Narrow" panose="020B0606020202030204" pitchFamily="34" charset="0"/>
                <a:hlinkClick r:id="rId7"/>
              </a:rPr>
              <a:t>Themenseite mit grundlegenden Informationen und Maßnahmenvorschlägen</a:t>
            </a:r>
            <a:r>
              <a:rPr lang="de-DE" dirty="0">
                <a:solidFill>
                  <a:schemeClr val="tx1"/>
                </a:solidFill>
                <a:latin typeface="Arial Narrow" panose="020B0606020202030204" pitchFamily="34" charset="0"/>
              </a:rPr>
              <a:t> erstellt.</a:t>
            </a:r>
          </a:p>
          <a:p>
            <a:pPr>
              <a:spcAft>
                <a:spcPts val="600"/>
              </a:spcAft>
            </a:pPr>
            <a:r>
              <a:rPr lang="de-DE" b="1" dirty="0">
                <a:solidFill>
                  <a:schemeClr val="tx1"/>
                </a:solidFill>
                <a:latin typeface="Arial Narrow" panose="020B0606020202030204" pitchFamily="34" charset="0"/>
              </a:rPr>
              <a:t>Kataloge der Starkregenereignisse: </a:t>
            </a:r>
            <a:r>
              <a:rPr lang="de-DE" dirty="0">
                <a:solidFill>
                  <a:schemeClr val="tx1"/>
                </a:solidFill>
                <a:latin typeface="Arial Narrow" panose="020B0606020202030204" pitchFamily="34" charset="0"/>
              </a:rPr>
              <a:t>sind über </a:t>
            </a:r>
            <a:r>
              <a:rPr lang="de-DE" dirty="0">
                <a:solidFill>
                  <a:schemeClr val="tx1"/>
                </a:solidFill>
                <a:latin typeface="Arial Narrow" panose="020B0606020202030204" pitchFamily="34" charset="0"/>
                <a:hlinkClick r:id="rId8"/>
              </a:rPr>
              <a:t>Deutsche Wetterdienst</a:t>
            </a:r>
            <a:r>
              <a:rPr lang="de-DE" dirty="0">
                <a:solidFill>
                  <a:schemeClr val="tx1"/>
                </a:solidFill>
                <a:latin typeface="Arial Narrow" panose="020B0606020202030204" pitchFamily="34" charset="0"/>
              </a:rPr>
              <a:t> gesammelt zu finden.</a:t>
            </a:r>
          </a:p>
        </p:txBody>
      </p:sp>
      <p:pic>
        <p:nvPicPr>
          <p:cNvPr id="10" name="Grafik 9" descr="Internet mit einfarbiger Füllung">
            <a:extLst>
              <a:ext uri="{FF2B5EF4-FFF2-40B4-BE49-F238E27FC236}">
                <a16:creationId xmlns:a16="http://schemas.microsoft.com/office/drawing/2014/main" id="{B8519766-47A1-540C-794F-AB027BA8E01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66514" y="3261865"/>
            <a:ext cx="1377219" cy="1377219"/>
          </a:xfrm>
          <a:prstGeom prst="rect">
            <a:avLst/>
          </a:prstGeom>
        </p:spPr>
      </p:pic>
      <p:sp>
        <p:nvSpPr>
          <p:cNvPr id="12" name="Rechteck 11">
            <a:extLst>
              <a:ext uri="{FF2B5EF4-FFF2-40B4-BE49-F238E27FC236}">
                <a16:creationId xmlns:a16="http://schemas.microsoft.com/office/drawing/2014/main" id="{7D389064-92A4-3714-E2D5-D713A595D7A6}"/>
              </a:ext>
            </a:extLst>
          </p:cNvPr>
          <p:cNvSpPr/>
          <p:nvPr/>
        </p:nvSpPr>
        <p:spPr>
          <a:xfrm>
            <a:off x="8336829" y="596310"/>
            <a:ext cx="3229470" cy="2830578"/>
          </a:xfrm>
          <a:prstGeom prst="rect">
            <a:avLst/>
          </a:prstGeom>
          <a:solidFill>
            <a:schemeClr val="accent2">
              <a:lumMod val="20000"/>
              <a:lumOff val="8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rPr>
              <a:t>Best-Practice-Beispiel: </a:t>
            </a:r>
          </a:p>
          <a:p>
            <a:pPr>
              <a:spcAft>
                <a:spcPts val="600"/>
              </a:spcAft>
            </a:pPr>
            <a:r>
              <a:rPr lang="de-DE" dirty="0">
                <a:solidFill>
                  <a:schemeClr val="tx1"/>
                </a:solidFill>
                <a:latin typeface="Arial Narrow" panose="020B0606020202030204" pitchFamily="34" charset="0"/>
              </a:rPr>
              <a:t>Der Landkreis Cuxhaven hat den Vulnerabilitätskartendienst „Gefahren durch Starkregen und Überschwemmungen“ entwickelt, durch den gefährdete Bereiche identifiziert werden können. </a:t>
            </a:r>
            <a:r>
              <a:rPr lang="de-DE" dirty="0">
                <a:solidFill>
                  <a:schemeClr val="tx1"/>
                </a:solidFill>
                <a:latin typeface="Arial Narrow" panose="020B0606020202030204" pitchFamily="34" charset="0"/>
                <a:hlinkClick r:id="rId11"/>
              </a:rPr>
              <a:t>Diesen und weitere hilfreiche Informationen gibt es online</a:t>
            </a:r>
            <a:r>
              <a:rPr lang="de-DE" dirty="0">
                <a:solidFill>
                  <a:schemeClr val="tx1"/>
                </a:solidFill>
                <a:latin typeface="Arial Narrow" panose="020B0606020202030204" pitchFamily="34" charset="0"/>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A07C980-A991-3BCD-B482-252F5F89CDBB}"/>
            </a:ext>
          </a:extLst>
        </p:cNvPr>
        <p:cNvGrpSpPr/>
        <p:nvPr/>
      </p:nvGrpSpPr>
      <p:grpSpPr bwMode="auto">
        <a:xfrm>
          <a:off x="0" y="0"/>
          <a:ext cx="0" cy="0"/>
          <a:chOff x="0" y="0"/>
          <a:chExt cx="0" cy="0"/>
        </a:xfrm>
      </p:grpSpPr>
      <p:sp>
        <p:nvSpPr>
          <p:cNvPr id="11" name="Rechteck 10">
            <a:extLst>
              <a:ext uri="{FF2B5EF4-FFF2-40B4-BE49-F238E27FC236}">
                <a16:creationId xmlns:a16="http://schemas.microsoft.com/office/drawing/2014/main" id="{1D7BFE7C-BA71-4C9F-9FD2-AC7F4994ADAB}"/>
              </a:ext>
            </a:extLst>
          </p:cNvPr>
          <p:cNvSpPr/>
          <p:nvPr/>
        </p:nvSpPr>
        <p:spPr bwMode="auto">
          <a:xfrm>
            <a:off x="470798" y="4925243"/>
            <a:ext cx="3798020" cy="504678"/>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2" name="Slide Number Placeholder 1">
            <a:extLst>
              <a:ext uri="{FF2B5EF4-FFF2-40B4-BE49-F238E27FC236}">
                <a16:creationId xmlns:a16="http://schemas.microsoft.com/office/drawing/2014/main" id="{50CF2058-5FA9-E819-18E6-CEFD8307B86C}"/>
              </a:ext>
            </a:extLst>
          </p:cNvPr>
          <p:cNvSpPr>
            <a:spLocks noGrp="1"/>
          </p:cNvSpPr>
          <p:nvPr>
            <p:ph type="sldNum" sz="quarter" idx="12"/>
          </p:nvPr>
        </p:nvSpPr>
        <p:spPr bwMode="auto"/>
        <p:txBody>
          <a:bodyPr/>
          <a:lstStyle/>
          <a:p>
            <a:pPr>
              <a:defRPr/>
            </a:pPr>
            <a:fld id="{DD7C4DC1-7D02-4994-BD54-74988B047B41}" type="slidenum">
              <a:rPr lang="de-DE" sz="1600" b="1">
                <a:latin typeface="Arial"/>
                <a:cs typeface="Arial"/>
              </a:rPr>
              <a:t>8</a:t>
            </a:fld>
            <a:endParaRPr lang="de-DE" sz="1600">
              <a:latin typeface="Arial"/>
              <a:cs typeface="Arial"/>
            </a:endParaRPr>
          </a:p>
        </p:txBody>
      </p:sp>
      <p:sp>
        <p:nvSpPr>
          <p:cNvPr id="3" name="Footer Placeholder 2">
            <a:extLst>
              <a:ext uri="{FF2B5EF4-FFF2-40B4-BE49-F238E27FC236}">
                <a16:creationId xmlns:a16="http://schemas.microsoft.com/office/drawing/2014/main" id="{0500C4F3-AB22-91E9-AE87-4E181688DB99}"/>
              </a:ext>
            </a:extLst>
          </p:cNvPr>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6" name="Textfeld 5">
            <a:extLst>
              <a:ext uri="{FF2B5EF4-FFF2-40B4-BE49-F238E27FC236}">
                <a16:creationId xmlns:a16="http://schemas.microsoft.com/office/drawing/2014/main" id="{7A3800CB-1D29-5944-7E3F-A3A49FDBFCF6}"/>
              </a:ext>
            </a:extLst>
          </p:cNvPr>
          <p:cNvSpPr txBox="1"/>
          <p:nvPr/>
        </p:nvSpPr>
        <p:spPr bwMode="auto">
          <a:xfrm>
            <a:off x="470799" y="1630616"/>
            <a:ext cx="5272276" cy="3816429"/>
          </a:xfrm>
          <a:prstGeom prst="rect">
            <a:avLst/>
          </a:prstGeom>
          <a:noFill/>
        </p:spPr>
        <p:txBody>
          <a:bodyPr wrap="square" rtlCol="0">
            <a:spAutoFit/>
          </a:bodyPr>
          <a:lstStyle/>
          <a:p>
            <a:pPr>
              <a:defRPr/>
            </a:pPr>
            <a:r>
              <a:rPr lang="de-DE" sz="2200" b="1" dirty="0">
                <a:latin typeface="Arial Narrow" panose="020B0606020202030204" pitchFamily="34" charset="0"/>
                <a:cs typeface="Arial" panose="020B0604020202020204" pitchFamily="34" charset="0"/>
              </a:rPr>
              <a:t>Kommunale Starkregenvorsorge</a:t>
            </a:r>
            <a:endParaRPr sz="2200" b="1" dirty="0">
              <a:latin typeface="Arial Narrow" panose="020B0606020202030204" pitchFamily="34" charset="0"/>
              <a:cs typeface="Arial" panose="020B0604020202020204" pitchFamily="34" charset="0"/>
            </a:endParaRPr>
          </a:p>
          <a:p>
            <a:pPr>
              <a:defRPr/>
            </a:pPr>
            <a:r>
              <a:rPr lang="de-DE" sz="2200" dirty="0">
                <a:latin typeface="Arial Narrow" panose="020B0606020202030204" pitchFamily="34" charset="0"/>
                <a:cs typeface="Arial" panose="020B0604020202020204" pitchFamily="34" charset="0"/>
              </a:rPr>
              <a:t>Ein Nachschlagewerk wurde im Rahmen des Projektes </a:t>
            </a:r>
            <a:r>
              <a:rPr lang="de-DE" sz="2200" dirty="0">
                <a:latin typeface="Arial Narrow" panose="020B0606020202030204" pitchFamily="34" charset="0"/>
                <a:cs typeface="Arial" panose="020B0604020202020204" pitchFamily="34" charset="0"/>
                <a:hlinkClick r:id="rId3"/>
              </a:rPr>
              <a:t>StudiKommKlima</a:t>
            </a:r>
            <a:r>
              <a:rPr lang="de-DE" sz="2200" dirty="0">
                <a:latin typeface="Arial Narrow" panose="020B0606020202030204" pitchFamily="34" charset="0"/>
                <a:cs typeface="Arial" panose="020B0604020202020204" pitchFamily="34" charset="0"/>
              </a:rPr>
              <a:t> von einer Gruppe Studierender für den Landkreis Lüneburg entwickelt. Darin enthalten sind eine Vielzahl nützlicher Informationsquellen zu verschiedenen Maßnahmen, wie gewässerbezogenen Maßnahmen und solchen, die sich auf Flächen und Infrastruktur beziehen</a:t>
            </a:r>
          </a:p>
          <a:p>
            <a:pPr>
              <a:defRPr/>
            </a:pPr>
            <a:endParaRPr lang="de-DE" sz="2200" dirty="0">
              <a:latin typeface="Arial Narrow" panose="020B0606020202030204" pitchFamily="34" charset="0"/>
              <a:cs typeface="Arial" panose="020B0604020202020204" pitchFamily="34" charset="0"/>
            </a:endParaRPr>
          </a:p>
          <a:p>
            <a:pPr>
              <a:defRPr/>
            </a:pPr>
            <a:r>
              <a:rPr lang="de-DE" dirty="0">
                <a:latin typeface="Arial Narrow" panose="020B0606020202030204" pitchFamily="34" charset="0"/>
                <a:cs typeface="Arial" panose="020B0604020202020204" pitchFamily="34" charset="0"/>
              </a:rPr>
              <a:t>=&gt; </a:t>
            </a:r>
            <a:r>
              <a:rPr lang="de-DE" dirty="0">
                <a:latin typeface="Arial Narrow" panose="020B0606020202030204" pitchFamily="34" charset="0"/>
                <a:cs typeface="Arial" panose="020B0604020202020204" pitchFamily="34" charset="0"/>
                <a:hlinkClick r:id="rId4"/>
              </a:rPr>
              <a:t>Zum Download auf der Projektwebsite</a:t>
            </a:r>
            <a:r>
              <a:rPr lang="de-DE" dirty="0">
                <a:latin typeface="Arial Narrow" panose="020B0606020202030204" pitchFamily="34" charset="0"/>
                <a:cs typeface="Arial" panose="020B0604020202020204" pitchFamily="34" charset="0"/>
              </a:rPr>
              <a:t>.</a:t>
            </a:r>
            <a:endParaRPr dirty="0">
              <a:latin typeface="Arial Narrow" panose="020B0606020202030204" pitchFamily="34" charset="0"/>
              <a:cs typeface="Arial" panose="020B0604020202020204" pitchFamily="34" charset="0"/>
            </a:endParaRPr>
          </a:p>
        </p:txBody>
      </p:sp>
      <p:sp>
        <p:nvSpPr>
          <p:cNvPr id="7" name="Titel 2">
            <a:extLst>
              <a:ext uri="{FF2B5EF4-FFF2-40B4-BE49-F238E27FC236}">
                <a16:creationId xmlns:a16="http://schemas.microsoft.com/office/drawing/2014/main" id="{8A5BFC65-42F1-0D28-6FB3-CBB8A37DAA6B}"/>
              </a:ext>
            </a:extLst>
          </p:cNvPr>
          <p:cNvSpPr txBox="1"/>
          <p:nvPr/>
        </p:nvSpPr>
        <p:spPr bwMode="auto">
          <a:xfrm>
            <a:off x="625701" y="498251"/>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Auswirkungen der Klimakrise</a:t>
            </a:r>
            <a:endParaRPr dirty="0"/>
          </a:p>
        </p:txBody>
      </p:sp>
      <p:sp>
        <p:nvSpPr>
          <p:cNvPr id="4" name="Textfeld 3">
            <a:extLst>
              <a:ext uri="{FF2B5EF4-FFF2-40B4-BE49-F238E27FC236}">
                <a16:creationId xmlns:a16="http://schemas.microsoft.com/office/drawing/2014/main" id="{A8AC35D3-4733-F74D-1AFF-B56D629D7CD3}"/>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CCC8CB85-67DD-475E-9DDE-75CAD14D44C0}"/>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0" name="Grafik 9" descr="Internet mit einfarbiger Füllung">
            <a:extLst>
              <a:ext uri="{FF2B5EF4-FFF2-40B4-BE49-F238E27FC236}">
                <a16:creationId xmlns:a16="http://schemas.microsoft.com/office/drawing/2014/main" id="{0E170275-D94D-A2D4-2C91-09D7A948A6F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688256">
            <a:off x="3934204" y="4828398"/>
            <a:ext cx="1203044" cy="1203044"/>
          </a:xfrm>
          <a:prstGeom prst="rect">
            <a:avLst/>
          </a:prstGeom>
        </p:spPr>
      </p:pic>
      <p:pic>
        <p:nvPicPr>
          <p:cNvPr id="13" name="Grafik 12" descr="Ein Bild, das Text, Tasche, draußen enthält.&#10;&#10;KI-generierte Inhalte können fehlerhaft sein.">
            <a:extLst>
              <a:ext uri="{FF2B5EF4-FFF2-40B4-BE49-F238E27FC236}">
                <a16:creationId xmlns:a16="http://schemas.microsoft.com/office/drawing/2014/main" id="{C3394978-0636-C6B2-6569-750E3EC2368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71426" y="1269287"/>
            <a:ext cx="5808556" cy="4197111"/>
          </a:xfrm>
          <a:prstGeom prst="rect">
            <a:avLst/>
          </a:prstGeom>
        </p:spPr>
      </p:pic>
      <p:sp>
        <p:nvSpPr>
          <p:cNvPr id="14" name="Textplatzhalter 5">
            <a:extLst>
              <a:ext uri="{FF2B5EF4-FFF2-40B4-BE49-F238E27FC236}">
                <a16:creationId xmlns:a16="http://schemas.microsoft.com/office/drawing/2014/main" id="{0D6CDDFA-CAE1-DE87-19D1-CEA4B53BBCBB}"/>
              </a:ext>
            </a:extLst>
          </p:cNvPr>
          <p:cNvSpPr>
            <a:spLocks noGrp="1"/>
          </p:cNvSpPr>
          <p:nvPr/>
        </p:nvSpPr>
        <p:spPr>
          <a:xfrm>
            <a:off x="5876362" y="5520805"/>
            <a:ext cx="5803620" cy="551765"/>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a:t>
            </a:r>
            <a:r>
              <a:rPr lang="de-DE" sz="1400" dirty="0">
                <a:solidFill>
                  <a:schemeClr val="tx1"/>
                </a:solidFill>
                <a:hlinkClick r:id="rId10"/>
              </a:rPr>
              <a:t>„Titelseite Kommunale Starkregenvorsorge. Nachschlagewerk zur Anpassung an Starkregen</a:t>
            </a:r>
            <a:r>
              <a:rPr lang="de-DE" sz="1400" dirty="0">
                <a:solidFill>
                  <a:schemeClr val="tx1"/>
                </a:solidFill>
              </a:rPr>
              <a:t>“ </a:t>
            </a:r>
            <a:r>
              <a:rPr lang="de-DE" sz="1400" dirty="0" err="1">
                <a:solidFill>
                  <a:schemeClr val="tx1"/>
                </a:solidFill>
              </a:rPr>
              <a:t>Bäuric</a:t>
            </a:r>
            <a:r>
              <a:rPr lang="de-DE" sz="1400" dirty="0">
                <a:solidFill>
                  <a:schemeClr val="tx1"/>
                </a:solidFill>
              </a:rPr>
              <a:t>, P. et al. (2024). Leuphana Universität Lüneburg.</a:t>
            </a:r>
          </a:p>
          <a:p>
            <a:endParaRPr lang="de-DE" sz="1400" dirty="0">
              <a:solidFill>
                <a:schemeClr val="tx1"/>
              </a:solidFill>
            </a:endParaRPr>
          </a:p>
        </p:txBody>
      </p:sp>
    </p:spTree>
    <p:extLst>
      <p:ext uri="{BB962C8B-B14F-4D97-AF65-F5344CB8AC3E}">
        <p14:creationId xmlns:p14="http://schemas.microsoft.com/office/powerpoint/2010/main" val="916430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Slide Number Placeholder 1"/>
          <p:cNvSpPr>
            <a:spLocks noGrp="1"/>
          </p:cNvSpPr>
          <p:nvPr>
            <p:ph type="sldNum" sz="quarter" idx="12"/>
          </p:nvPr>
        </p:nvSpPr>
        <p:spPr bwMode="auto"/>
        <p:txBody>
          <a:bodyPr/>
          <a:lstStyle/>
          <a:p>
            <a:pPr>
              <a:defRPr/>
            </a:pPr>
            <a:fld id="{DD7C4DC1-7D02-4994-BD54-74988B047B41}" type="slidenum">
              <a:rPr lang="de-DE" sz="1600" b="1">
                <a:latin typeface="Arial"/>
                <a:cs typeface="Arial"/>
              </a:rPr>
              <a:t>9</a:t>
            </a:fld>
            <a:endParaRPr lang="de-DE" sz="1600">
              <a:latin typeface="Arial"/>
              <a:cs typeface="Arial"/>
            </a:endParaRPr>
          </a:p>
        </p:txBody>
      </p:sp>
      <p:sp>
        <p:nvSpPr>
          <p:cNvPr id="3" name="Footer Placeholder 2"/>
          <p:cNvSpPr>
            <a:spLocks noGrp="1"/>
          </p:cNvSpPr>
          <p:nvPr>
            <p:ph type="ftr" sz="quarter" idx="3"/>
          </p:nvPr>
        </p:nvSpPr>
        <p:spPr bwMode="auto"/>
        <p:txBody>
          <a:bodyPr/>
          <a:lstStyle/>
          <a:p>
            <a:pPr algn="l"/>
            <a:r>
              <a:rPr lang="de-DE" dirty="0"/>
              <a:t>| </a:t>
            </a:r>
            <a:r>
              <a:rPr lang="de-DE" b="1" dirty="0"/>
              <a:t>Kommunale Klimaanpassung</a:t>
            </a:r>
            <a:r>
              <a:rPr lang="de-DE" dirty="0"/>
              <a:t>| BGI</a:t>
            </a:r>
          </a:p>
        </p:txBody>
      </p:sp>
      <p:sp>
        <p:nvSpPr>
          <p:cNvPr id="6" name="Textfeld 5"/>
          <p:cNvSpPr txBox="1"/>
          <p:nvPr/>
        </p:nvSpPr>
        <p:spPr bwMode="auto">
          <a:xfrm>
            <a:off x="499462" y="1674674"/>
            <a:ext cx="10747732" cy="2431435"/>
          </a:xfrm>
          <a:prstGeom prst="rect">
            <a:avLst/>
          </a:prstGeom>
          <a:noFill/>
        </p:spPr>
        <p:txBody>
          <a:bodyPr wrap="square" rtlCol="0">
            <a:spAutoFit/>
          </a:bodyPr>
          <a:lstStyle/>
          <a:p>
            <a:pPr>
              <a:defRPr/>
            </a:pPr>
            <a:r>
              <a:rPr lang="de-DE" sz="2200" b="1" dirty="0">
                <a:latin typeface="Arial Narrow" panose="020B0606020202030204" pitchFamily="34" charset="0"/>
                <a:cs typeface="Arial" panose="020B0604020202020204" pitchFamily="34" charset="0"/>
              </a:rPr>
              <a:t>Urbane Hitzeinseln</a:t>
            </a:r>
          </a:p>
          <a:p>
            <a:pPr marL="342900" indent="-342900">
              <a:buFont typeface="Symbol" pitchFamily="2" charset="2"/>
              <a:buChar char="-"/>
              <a:defRPr/>
            </a:pPr>
            <a:r>
              <a:rPr lang="de-DE" sz="2200" dirty="0">
                <a:latin typeface="Arial Narrow" panose="020B0606020202030204" pitchFamily="34" charset="0"/>
                <a:cs typeface="Arial" panose="020B0604020202020204" pitchFamily="34" charset="0"/>
              </a:rPr>
              <a:t>Städtische Wärmeinseln sind ein typisches Merkmal des Stadtklimas, die bei wolkenfreien und windschwachen Bedingungen besonders stark ausgeprägt sind</a:t>
            </a:r>
          </a:p>
          <a:p>
            <a:pPr marL="342900" indent="-342900">
              <a:buFont typeface="Symbol" pitchFamily="2" charset="2"/>
              <a:buChar char="-"/>
              <a:defRPr/>
            </a:pPr>
            <a:r>
              <a:rPr lang="de-DE" sz="2200" dirty="0">
                <a:latin typeface="Arial Narrow" panose="020B0606020202030204" pitchFamily="34" charset="0"/>
                <a:cs typeface="Arial" panose="020B0604020202020204" pitchFamily="34" charset="0"/>
              </a:rPr>
              <a:t>Hitzetage in Niedersachsen nehmen deutlich zu (von 7 auf 21 bis zum Jahr 2071-2100) </a:t>
            </a:r>
          </a:p>
          <a:p>
            <a:pPr marL="342900" indent="-342900">
              <a:buFont typeface="Symbol" pitchFamily="2" charset="2"/>
              <a:buChar char="-"/>
              <a:defRPr/>
            </a:pPr>
            <a:r>
              <a:rPr lang="de-DE" sz="2200" dirty="0">
                <a:latin typeface="Arial Narrow" panose="020B0606020202030204" pitchFamily="34" charset="0"/>
                <a:cs typeface="Arial" panose="020B0604020202020204" pitchFamily="34" charset="0"/>
              </a:rPr>
              <a:t>Bebaute Gebiete (Asphalt, Beton, Glas, …) weisen eine deutlich erhöhte Energieabsorption auf </a:t>
            </a:r>
          </a:p>
          <a:p>
            <a:pPr marL="342900" indent="-342900">
              <a:buFont typeface="Symbol" pitchFamily="2" charset="2"/>
              <a:buChar char="-"/>
              <a:defRPr/>
            </a:pPr>
            <a:r>
              <a:rPr lang="de-DE" sz="2200" dirty="0">
                <a:latin typeface="Arial Narrow" panose="020B0606020202030204" pitchFamily="34" charset="0"/>
                <a:cs typeface="Arial" panose="020B0604020202020204" pitchFamily="34" charset="0"/>
              </a:rPr>
              <a:t>Hitzestress wird zum  Gesundheitsproblem (insb. für ältere Menschen und Kleinkinder)</a:t>
            </a:r>
            <a:endParaRPr sz="2200" dirty="0">
              <a:latin typeface="Arial Narrow" panose="020B0606020202030204" pitchFamily="34" charset="0"/>
              <a:cs typeface="Arial" panose="020B0604020202020204" pitchFamily="34" charset="0"/>
            </a:endParaRPr>
          </a:p>
          <a:p>
            <a:pPr>
              <a:defRPr/>
            </a:pPr>
            <a:endParaRPr lang="de-DE" sz="2000" dirty="0">
              <a:solidFill>
                <a:schemeClr val="bg1"/>
              </a:solidFill>
              <a:latin typeface="Trade Gothic Next LT Pro Cn"/>
            </a:endParaRPr>
          </a:p>
        </p:txBody>
      </p:sp>
      <p:sp>
        <p:nvSpPr>
          <p:cNvPr id="7" name="Titel 2"/>
          <p:cNvSpPr txBox="1"/>
          <p:nvPr/>
        </p:nvSpPr>
        <p:spPr bwMode="auto">
          <a:xfrm>
            <a:off x="499462" y="544584"/>
            <a:ext cx="10922000" cy="545842"/>
          </a:xfrm>
          <a:prstGeom prst="rect">
            <a:avLst/>
          </a:prstGeom>
        </p:spPr>
        <p:txBody>
          <a:bodyPr/>
          <a:lstStyle>
            <a:lvl1pPr algn="l" defTabSz="914400">
              <a:lnSpc>
                <a:spcPct val="90000"/>
              </a:lnSpc>
              <a:spcBef>
                <a:spcPts val="0"/>
              </a:spcBef>
              <a:buNone/>
              <a:defRPr sz="3000" b="1" cap="all">
                <a:solidFill>
                  <a:schemeClr val="tx1"/>
                </a:solidFill>
                <a:latin typeface="Arial"/>
                <a:ea typeface="+mj-ea"/>
                <a:cs typeface="Arial"/>
              </a:defRPr>
            </a:lvl1pPr>
          </a:lstStyle>
          <a:p>
            <a:pPr>
              <a:defRPr/>
            </a:pPr>
            <a:r>
              <a:rPr lang="de-DE" dirty="0"/>
              <a:t>Auswirkungen der Klimakrise</a:t>
            </a:r>
            <a:endParaRPr dirty="0"/>
          </a:p>
        </p:txBody>
      </p:sp>
      <p:sp>
        <p:nvSpPr>
          <p:cNvPr id="8" name="Textfeld 7">
            <a:extLst>
              <a:ext uri="{FF2B5EF4-FFF2-40B4-BE49-F238E27FC236}">
                <a16:creationId xmlns:a16="http://schemas.microsoft.com/office/drawing/2014/main" id="{2E535478-8EF7-1ACC-00C9-5AFCEE1AF795}"/>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2B988ACD-446E-D616-CE41-BFD705699956}"/>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4" name="Rechteck 13">
            <a:extLst>
              <a:ext uri="{FF2B5EF4-FFF2-40B4-BE49-F238E27FC236}">
                <a16:creationId xmlns:a16="http://schemas.microsoft.com/office/drawing/2014/main" id="{0165FED0-E52C-57F7-CD86-1CE357B15FC0}"/>
              </a:ext>
            </a:extLst>
          </p:cNvPr>
          <p:cNvSpPr/>
          <p:nvPr/>
        </p:nvSpPr>
        <p:spPr bwMode="auto">
          <a:xfrm>
            <a:off x="499462" y="4506150"/>
            <a:ext cx="7499479" cy="58626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Das Phänomen Wärmeinsel: </a:t>
            </a:r>
            <a:r>
              <a:rPr lang="de-DE" dirty="0">
                <a:solidFill>
                  <a:schemeClr val="tx1"/>
                </a:solidFill>
                <a:latin typeface="Arial Narrow" panose="020B0606020202030204" pitchFamily="34" charset="0"/>
              </a:rPr>
              <a:t>wird vom </a:t>
            </a:r>
            <a:r>
              <a:rPr lang="de-DE" dirty="0">
                <a:solidFill>
                  <a:schemeClr val="tx1"/>
                </a:solidFill>
                <a:latin typeface="Arial Narrow" panose="020B0606020202030204" pitchFamily="34" charset="0"/>
                <a:hlinkClick r:id="rId5"/>
              </a:rPr>
              <a:t>Deutschen Wetterdienst anschaulich erklärt</a:t>
            </a:r>
            <a:endParaRPr lang="de-DE" dirty="0">
              <a:solidFill>
                <a:schemeClr val="tx1"/>
              </a:solidFill>
              <a:latin typeface="Arial Narrow" panose="020B0606020202030204" pitchFamily="34" charset="0"/>
            </a:endParaRPr>
          </a:p>
        </p:txBody>
      </p:sp>
      <p:pic>
        <p:nvPicPr>
          <p:cNvPr id="15" name="Grafik 14" descr="Lupe mit einfarbiger Füllung">
            <a:extLst>
              <a:ext uri="{FF2B5EF4-FFF2-40B4-BE49-F238E27FC236}">
                <a16:creationId xmlns:a16="http://schemas.microsoft.com/office/drawing/2014/main" id="{A66747D5-EF9F-1B6A-E328-58DD825845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bwMode="auto">
          <a:xfrm>
            <a:off x="7648592" y="4223543"/>
            <a:ext cx="700698" cy="700698"/>
          </a:xfrm>
          <a:prstGeom prst="rect">
            <a:avLst/>
          </a:prstGeom>
        </p:spPr>
      </p:pic>
    </p:spTree>
  </p:cSld>
  <p:clrMapOvr>
    <a:masterClrMapping/>
  </p:clrMapOvr>
</p:sld>
</file>

<file path=ppt/theme/theme1.xml><?xml version="1.0" encoding="utf-8"?>
<a:theme xmlns:a="http://schemas.openxmlformats.org/drawingml/2006/main" name="Office">
  <a:themeElements>
    <a:clrScheme name="Leuphana2020">
      <a:dk1>
        <a:sysClr val="windowText" lastClr="000000"/>
      </a:dk1>
      <a:lt1>
        <a:sysClr val="window" lastClr="FFFFFF"/>
      </a:lt1>
      <a:dk2>
        <a:srgbClr val="80867B"/>
      </a:dk2>
      <a:lt2>
        <a:srgbClr val="C9D2D5"/>
      </a:lt2>
      <a:accent1>
        <a:srgbClr val="927B2D"/>
      </a:accent1>
      <a:accent2>
        <a:srgbClr val="8D8E3D"/>
      </a:accent2>
      <a:accent3>
        <a:srgbClr val="66787C"/>
      </a:accent3>
      <a:accent4>
        <a:srgbClr val="80867B"/>
      </a:accent4>
      <a:accent5>
        <a:srgbClr val="691633"/>
      </a:accent5>
      <a:accent6>
        <a:srgbClr val="C9D2D5"/>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vorlage-2020a.potx" id="{A0A64658-FE4E-45A1-B507-FE5923CFDD35}" vid="{B9E83A5E-B142-420D-9C12-8C74BE2D19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plate>
  <TotalTime>0</TotalTime>
  <Words>4236</Words>
  <Application>Microsoft Office PowerPoint</Application>
  <PresentationFormat>Breitbild</PresentationFormat>
  <Paragraphs>362</Paragraphs>
  <Slides>30</Slides>
  <Notes>20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30</vt:i4>
      </vt:variant>
    </vt:vector>
  </HeadingPairs>
  <TitlesOfParts>
    <vt:vector size="38" baseType="lpstr">
      <vt:lpstr>Wingdings</vt:lpstr>
      <vt:lpstr>Calibri</vt:lpstr>
      <vt:lpstr>Arial Narrow</vt:lpstr>
      <vt:lpstr>Symbol</vt:lpstr>
      <vt:lpstr>Arial</vt:lpstr>
      <vt:lpstr>-webkit-standard</vt:lpstr>
      <vt:lpstr>Trade Gothic Next LT Pro Cn</vt:lpstr>
      <vt:lpstr>Office</vt:lpstr>
      <vt:lpstr>PowerPoint-Präsentation</vt:lpstr>
      <vt:lpstr>PowerPoint-Präsentation</vt:lpstr>
      <vt:lpstr>LernZiele für diese Einheit</vt:lpstr>
      <vt:lpstr>Themenübersicht </vt:lpstr>
      <vt:lpstr>Blau-grüne Infrastruktur</vt:lpstr>
      <vt:lpstr>BLau-grüne Infrastruktur</vt:lpstr>
      <vt:lpstr>PowerPoint-Präsentation</vt:lpstr>
      <vt:lpstr>PowerPoint-Präsentation</vt:lpstr>
      <vt:lpstr>PowerPoint-Präsentation</vt:lpstr>
      <vt:lpstr>PowerPoint-Präsentation</vt:lpstr>
      <vt:lpstr>Vorteile Blau-grüner Infrastruktur</vt:lpstr>
      <vt:lpstr>Grünflächen</vt:lpstr>
      <vt:lpstr>Grünflächen</vt:lpstr>
      <vt:lpstr>networks Infokartenset</vt:lpstr>
      <vt:lpstr>Multifunktionale  RetentionsFlächen</vt:lpstr>
      <vt:lpstr>Beispiele für BGI</vt:lpstr>
      <vt:lpstr>Räumliche Planung</vt:lpstr>
      <vt:lpstr>Bebauungsplan als Instrument  der Klimaanpassung</vt:lpstr>
      <vt:lpstr>Planung Blau-grüner Infrastruktur</vt:lpstr>
      <vt:lpstr>Planung Blau-grüner Infrastruktur</vt:lpstr>
      <vt:lpstr>Wasserückhalt</vt:lpstr>
      <vt:lpstr>Recherche zu Blau-grüner Infrastruktur</vt:lpstr>
      <vt:lpstr>Blau-grüne Infrastruktur - Arbeitsphase</vt:lpstr>
      <vt:lpstr>PowerPoint-Präsentation</vt:lpstr>
      <vt:lpstr>PowerPoint-Präsentation</vt:lpstr>
      <vt:lpstr>Fazit</vt:lpstr>
      <vt:lpstr>Reflexion der LernZiele für diese Einheit</vt:lpstr>
      <vt:lpstr>Literatur</vt:lpstr>
      <vt:lpstr>Bildquellen</vt:lpstr>
      <vt:lpstr>PowerPoint-Präsentation</vt:lpstr>
    </vt:vector>
  </TitlesOfParts>
  <Manager>Jens Stein</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Anna Steinhardt</dc:creator>
  <cp:lastModifiedBy>Pia Redenius</cp:lastModifiedBy>
  <cp:revision>46</cp:revision>
  <dcterms:created xsi:type="dcterms:W3CDTF">2024-12-03T19:37:13Z</dcterms:created>
  <dcterms:modified xsi:type="dcterms:W3CDTF">2025-04-08T12:35:22Z</dcterms:modified>
</cp:coreProperties>
</file>