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501" r:id="rId2"/>
    <p:sldId id="609" r:id="rId3"/>
    <p:sldId id="283" r:id="rId4"/>
    <p:sldId id="610" r:id="rId5"/>
    <p:sldId id="516" r:id="rId6"/>
    <p:sldId id="493" r:id="rId7"/>
    <p:sldId id="613" r:id="rId8"/>
    <p:sldId id="603" r:id="rId9"/>
    <p:sldId id="605" r:id="rId10"/>
    <p:sldId id="616" r:id="rId11"/>
    <p:sldId id="617" r:id="rId12"/>
    <p:sldId id="618" r:id="rId13"/>
    <p:sldId id="431" r:id="rId14"/>
    <p:sldId id="606" r:id="rId15"/>
    <p:sldId id="439" r:id="rId16"/>
    <p:sldId id="435" r:id="rId17"/>
    <p:sldId id="608" r:id="rId18"/>
    <p:sldId id="515" r:id="rId19"/>
    <p:sldId id="619" r:id="rId20"/>
    <p:sldId id="614" r:id="rId21"/>
    <p:sldId id="277" r:id="rId22"/>
    <p:sldId id="611" r:id="rId23"/>
    <p:sldId id="328" r:id="rId24"/>
    <p:sldId id="599" r:id="rId25"/>
    <p:sldId id="620" r:id="rId2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3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BAB910E-1EA2-5062-D31D-D678E7B34609}" name="Pia Redenius" initials="PR" userId="S::pia.redenius@leuphana.de::dd9ada72-ce3f-466d-8b53-61080c9a1187" providerId="AD"/>
  <p188:author id="{BDF9A328-B450-BA3A-B377-4279C03EC2F4}" name="Sebastian Möller" initials="SM" userId="24adafb6b2a2ee45" providerId="Windows Live"/>
  <p188:author id="{344B5AA9-A24A-6A4A-4D55-90500EABADDD}" name="Anna Steinhardt" initials="AS" userId="S::Anna.Steinhardt@ms.leuphana.de::f5ed9042-30ca-4043-8f6c-ec0f8a78cf3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867B"/>
    <a:srgbClr val="7B0E30"/>
    <a:srgbClr val="A81241"/>
    <a:srgbClr val="66787C"/>
    <a:srgbClr val="8D8E3D"/>
    <a:srgbClr val="927B2D"/>
    <a:srgbClr val="D6D7D4"/>
    <a:srgbClr val="A8ACA5"/>
    <a:srgbClr val="C9D2D5"/>
    <a:srgbClr val="98A3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BD2A78-1C0B-4A14-B5E2-FB77F9BF587D}" v="1" dt="2025-04-07T13:31:12.738"/>
  </p1510:revLst>
</p1510:revInfo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87" autoAdjust="0"/>
    <p:restoredTop sz="87075" autoAdjust="0"/>
  </p:normalViewPr>
  <p:slideViewPr>
    <p:cSldViewPr snapToGrid="0">
      <p:cViewPr varScale="1">
        <p:scale>
          <a:sx n="102" d="100"/>
          <a:sy n="102" d="100"/>
        </p:scale>
        <p:origin x="864" y="108"/>
      </p:cViewPr>
      <p:guideLst>
        <p:guide orient="horz" pos="193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a Redenius" userId="dd9ada72-ce3f-466d-8b53-61080c9a1187" providerId="ADAL" clId="{2DBD2A78-1C0B-4A14-B5E2-FB77F9BF587D}"/>
    <pc:docChg chg="undo custSel addSld delSld modSld sldOrd">
      <pc:chgData name="Pia Redenius" userId="dd9ada72-ce3f-466d-8b53-61080c9a1187" providerId="ADAL" clId="{2DBD2A78-1C0B-4A14-B5E2-FB77F9BF587D}" dt="2025-04-07T15:00:15.783" v="1423" actId="14100"/>
      <pc:docMkLst>
        <pc:docMk/>
      </pc:docMkLst>
      <pc:sldChg chg="modSp mod">
        <pc:chgData name="Pia Redenius" userId="dd9ada72-ce3f-466d-8b53-61080c9a1187" providerId="ADAL" clId="{2DBD2A78-1C0B-4A14-B5E2-FB77F9BF587D}" dt="2025-04-07T13:29:02.009" v="1333" actId="20577"/>
        <pc:sldMkLst>
          <pc:docMk/>
          <pc:sldMk cId="653589953" sldId="501"/>
        </pc:sldMkLst>
        <pc:spChg chg="mod">
          <ac:chgData name="Pia Redenius" userId="dd9ada72-ce3f-466d-8b53-61080c9a1187" providerId="ADAL" clId="{2DBD2A78-1C0B-4A14-B5E2-FB77F9BF587D}" dt="2025-04-07T13:29:02.009" v="1333" actId="20577"/>
          <ac:spMkLst>
            <pc:docMk/>
            <pc:sldMk cId="653589953" sldId="501"/>
            <ac:spMk id="2" creationId="{00000000-0000-0000-0000-000000000000}"/>
          </ac:spMkLst>
        </pc:spChg>
        <pc:spChg chg="mod">
          <ac:chgData name="Pia Redenius" userId="dd9ada72-ce3f-466d-8b53-61080c9a1187" providerId="ADAL" clId="{2DBD2A78-1C0B-4A14-B5E2-FB77F9BF587D}" dt="2025-04-07T13:27:56.429" v="1331" actId="20577"/>
          <ac:spMkLst>
            <pc:docMk/>
            <pc:sldMk cId="653589953" sldId="501"/>
            <ac:spMk id="5" creationId="{E55EC992-EB19-EDF2-BEAD-A6C3ECB3EB43}"/>
          </ac:spMkLst>
        </pc:spChg>
        <pc:picChg chg="mod">
          <ac:chgData name="Pia Redenius" userId="dd9ada72-ce3f-466d-8b53-61080c9a1187" providerId="ADAL" clId="{2DBD2A78-1C0B-4A14-B5E2-FB77F9BF587D}" dt="2025-04-07T13:27:16.186" v="1303" actId="1076"/>
          <ac:picMkLst>
            <pc:docMk/>
            <pc:sldMk cId="653589953" sldId="501"/>
            <ac:picMk id="10" creationId="{1CDC38D0-1795-BFD0-88B9-C811DD0BE320}"/>
          </ac:picMkLst>
        </pc:picChg>
      </pc:sldChg>
      <pc:sldChg chg="delSp modSp mod">
        <pc:chgData name="Pia Redenius" userId="dd9ada72-ce3f-466d-8b53-61080c9a1187" providerId="ADAL" clId="{2DBD2A78-1C0B-4A14-B5E2-FB77F9BF587D}" dt="2025-03-27T14:42:59.043" v="596" actId="1076"/>
        <pc:sldMkLst>
          <pc:docMk/>
          <pc:sldMk cId="2126145184" sldId="515"/>
        </pc:sldMkLst>
        <pc:spChg chg="mod">
          <ac:chgData name="Pia Redenius" userId="dd9ada72-ce3f-466d-8b53-61080c9a1187" providerId="ADAL" clId="{2DBD2A78-1C0B-4A14-B5E2-FB77F9BF587D}" dt="2025-03-27T14:41:18.703" v="502" actId="1076"/>
          <ac:spMkLst>
            <pc:docMk/>
            <pc:sldMk cId="2126145184" sldId="515"/>
            <ac:spMk id="5" creationId="{97BFC89E-AF3A-DFDC-9D0E-5EBDBF924D11}"/>
          </ac:spMkLst>
        </pc:spChg>
        <pc:spChg chg="mod">
          <ac:chgData name="Pia Redenius" userId="dd9ada72-ce3f-466d-8b53-61080c9a1187" providerId="ADAL" clId="{2DBD2A78-1C0B-4A14-B5E2-FB77F9BF587D}" dt="2025-03-27T14:41:27.818" v="504" actId="1076"/>
          <ac:spMkLst>
            <pc:docMk/>
            <pc:sldMk cId="2126145184" sldId="515"/>
            <ac:spMk id="11" creationId="{316EBFE3-94BD-D32C-892C-899AF757AF56}"/>
          </ac:spMkLst>
        </pc:spChg>
        <pc:spChg chg="mod">
          <ac:chgData name="Pia Redenius" userId="dd9ada72-ce3f-466d-8b53-61080c9a1187" providerId="ADAL" clId="{2DBD2A78-1C0B-4A14-B5E2-FB77F9BF587D}" dt="2025-03-27T14:42:59.043" v="596" actId="1076"/>
          <ac:spMkLst>
            <pc:docMk/>
            <pc:sldMk cId="2126145184" sldId="515"/>
            <ac:spMk id="13" creationId="{0AE42EC7-F758-7C8A-7480-51469ED40B84}"/>
          </ac:spMkLst>
        </pc:spChg>
        <pc:picChg chg="mod">
          <ac:chgData name="Pia Redenius" userId="dd9ada72-ce3f-466d-8b53-61080c9a1187" providerId="ADAL" clId="{2DBD2A78-1C0B-4A14-B5E2-FB77F9BF587D}" dt="2025-03-27T14:42:59.043" v="596" actId="1076"/>
          <ac:picMkLst>
            <pc:docMk/>
            <pc:sldMk cId="2126145184" sldId="515"/>
            <ac:picMk id="15" creationId="{66E2C956-1F94-49E8-523A-B43685C673A0}"/>
          </ac:picMkLst>
        </pc:picChg>
      </pc:sldChg>
      <pc:sldChg chg="modSp mod">
        <pc:chgData name="Pia Redenius" userId="dd9ada72-ce3f-466d-8b53-61080c9a1187" providerId="ADAL" clId="{2DBD2A78-1C0B-4A14-B5E2-FB77F9BF587D}" dt="2025-03-27T15:18:18.841" v="1206"/>
        <pc:sldMkLst>
          <pc:docMk/>
          <pc:sldMk cId="2671195005" sldId="599"/>
        </pc:sldMkLst>
        <pc:spChg chg="mod">
          <ac:chgData name="Pia Redenius" userId="dd9ada72-ce3f-466d-8b53-61080c9a1187" providerId="ADAL" clId="{2DBD2A78-1C0B-4A14-B5E2-FB77F9BF587D}" dt="2025-03-27T15:18:18.841" v="1206"/>
          <ac:spMkLst>
            <pc:docMk/>
            <pc:sldMk cId="2671195005" sldId="599"/>
            <ac:spMk id="4" creationId="{00000000-0000-0000-0000-000000000000}"/>
          </ac:spMkLst>
        </pc:spChg>
      </pc:sldChg>
      <pc:sldChg chg="delSp modSp mod">
        <pc:chgData name="Pia Redenius" userId="dd9ada72-ce3f-466d-8b53-61080c9a1187" providerId="ADAL" clId="{2DBD2A78-1C0B-4A14-B5E2-FB77F9BF587D}" dt="2025-03-27T14:38:00.295" v="389" actId="1076"/>
        <pc:sldMkLst>
          <pc:docMk/>
          <pc:sldMk cId="4061957242" sldId="608"/>
        </pc:sldMkLst>
        <pc:spChg chg="mod">
          <ac:chgData name="Pia Redenius" userId="dd9ada72-ce3f-466d-8b53-61080c9a1187" providerId="ADAL" clId="{2DBD2A78-1C0B-4A14-B5E2-FB77F9BF587D}" dt="2025-03-27T14:38:00.295" v="389" actId="1076"/>
          <ac:spMkLst>
            <pc:docMk/>
            <pc:sldMk cId="4061957242" sldId="608"/>
            <ac:spMk id="3" creationId="{2CE6A620-6FC6-7416-EA76-828F68E99418}"/>
          </ac:spMkLst>
        </pc:spChg>
        <pc:spChg chg="mod">
          <ac:chgData name="Pia Redenius" userId="dd9ada72-ce3f-466d-8b53-61080c9a1187" providerId="ADAL" clId="{2DBD2A78-1C0B-4A14-B5E2-FB77F9BF587D}" dt="2025-03-27T14:37:54.559" v="388" actId="1076"/>
          <ac:spMkLst>
            <pc:docMk/>
            <pc:sldMk cId="4061957242" sldId="608"/>
            <ac:spMk id="5" creationId="{FAC75CB9-BA90-29BB-D09B-77D5A54DA15B}"/>
          </ac:spMkLst>
        </pc:spChg>
      </pc:sldChg>
      <pc:sldChg chg="modSp mod">
        <pc:chgData name="Pia Redenius" userId="dd9ada72-ce3f-466d-8b53-61080c9a1187" providerId="ADAL" clId="{2DBD2A78-1C0B-4A14-B5E2-FB77F9BF587D}" dt="2025-04-07T13:33:10.534" v="1420" actId="20577"/>
        <pc:sldMkLst>
          <pc:docMk/>
          <pc:sldMk cId="2099072810" sldId="609"/>
        </pc:sldMkLst>
        <pc:spChg chg="mod">
          <ac:chgData name="Pia Redenius" userId="dd9ada72-ce3f-466d-8b53-61080c9a1187" providerId="ADAL" clId="{2DBD2A78-1C0B-4A14-B5E2-FB77F9BF587D}" dt="2025-04-07T13:33:10.534" v="1420" actId="20577"/>
          <ac:spMkLst>
            <pc:docMk/>
            <pc:sldMk cId="2099072810" sldId="609"/>
            <ac:spMk id="13" creationId="{A823139B-08C8-0578-F6D6-C5136EB0AF12}"/>
          </ac:spMkLst>
        </pc:spChg>
      </pc:sldChg>
      <pc:sldChg chg="addSp delSp modSp add del mod">
        <pc:chgData name="Pia Redenius" userId="dd9ada72-ce3f-466d-8b53-61080c9a1187" providerId="ADAL" clId="{2DBD2A78-1C0B-4A14-B5E2-FB77F9BF587D}" dt="2025-03-27T15:17:19.848" v="1205" actId="1076"/>
        <pc:sldMkLst>
          <pc:docMk/>
          <pc:sldMk cId="3406446879" sldId="613"/>
        </pc:sldMkLst>
        <pc:spChg chg="add mod">
          <ac:chgData name="Pia Redenius" userId="dd9ada72-ce3f-466d-8b53-61080c9a1187" providerId="ADAL" clId="{2DBD2A78-1C0B-4A14-B5E2-FB77F9BF587D}" dt="2025-03-27T15:17:19.848" v="1205" actId="1076"/>
          <ac:spMkLst>
            <pc:docMk/>
            <pc:sldMk cId="3406446879" sldId="613"/>
            <ac:spMk id="13" creationId="{065E7A0C-D0F1-4915-839C-F74841A90A5C}"/>
          </ac:spMkLst>
        </pc:spChg>
        <pc:spChg chg="add mod">
          <ac:chgData name="Pia Redenius" userId="dd9ada72-ce3f-466d-8b53-61080c9a1187" providerId="ADAL" clId="{2DBD2A78-1C0B-4A14-B5E2-FB77F9BF587D}" dt="2025-03-27T15:15:45.258" v="1188" actId="1076"/>
          <ac:spMkLst>
            <pc:docMk/>
            <pc:sldMk cId="3406446879" sldId="613"/>
            <ac:spMk id="14" creationId="{F2EFFA78-22CE-4196-9FD3-3E8A41F796D5}"/>
          </ac:spMkLst>
        </pc:spChg>
        <pc:spChg chg="add mod">
          <ac:chgData name="Pia Redenius" userId="dd9ada72-ce3f-466d-8b53-61080c9a1187" providerId="ADAL" clId="{2DBD2A78-1C0B-4A14-B5E2-FB77F9BF587D}" dt="2025-03-27T15:16:38.418" v="1200" actId="1076"/>
          <ac:spMkLst>
            <pc:docMk/>
            <pc:sldMk cId="3406446879" sldId="613"/>
            <ac:spMk id="15" creationId="{9AC3821A-8701-4201-BF9C-114C08D6E8FA}"/>
          </ac:spMkLst>
        </pc:spChg>
        <pc:spChg chg="add mod">
          <ac:chgData name="Pia Redenius" userId="dd9ada72-ce3f-466d-8b53-61080c9a1187" providerId="ADAL" clId="{2DBD2A78-1C0B-4A14-B5E2-FB77F9BF587D}" dt="2025-03-27T15:15:48.176" v="1189" actId="1076"/>
          <ac:spMkLst>
            <pc:docMk/>
            <pc:sldMk cId="3406446879" sldId="613"/>
            <ac:spMk id="16" creationId="{5700BFF1-84BF-4E3A-A10A-53F97B3C1454}"/>
          </ac:spMkLst>
        </pc:spChg>
        <pc:spChg chg="add mod">
          <ac:chgData name="Pia Redenius" userId="dd9ada72-ce3f-466d-8b53-61080c9a1187" providerId="ADAL" clId="{2DBD2A78-1C0B-4A14-B5E2-FB77F9BF587D}" dt="2025-03-27T15:16:48.825" v="1202" actId="1076"/>
          <ac:spMkLst>
            <pc:docMk/>
            <pc:sldMk cId="3406446879" sldId="613"/>
            <ac:spMk id="25" creationId="{C74F476C-95E7-4135-831D-B44F689A1173}"/>
          </ac:spMkLst>
        </pc:spChg>
        <pc:cxnChg chg="add mod">
          <ac:chgData name="Pia Redenius" userId="dd9ada72-ce3f-466d-8b53-61080c9a1187" providerId="ADAL" clId="{2DBD2A78-1C0B-4A14-B5E2-FB77F9BF587D}" dt="2025-03-27T15:13:56.335" v="1163" actId="208"/>
          <ac:cxnSpMkLst>
            <pc:docMk/>
            <pc:sldMk cId="3406446879" sldId="613"/>
            <ac:cxnSpMk id="19" creationId="{44B8CFC6-4694-4698-96C4-E1FFF943BF85}"/>
          </ac:cxnSpMkLst>
        </pc:cxnChg>
        <pc:cxnChg chg="add mod">
          <ac:chgData name="Pia Redenius" userId="dd9ada72-ce3f-466d-8b53-61080c9a1187" providerId="ADAL" clId="{2DBD2A78-1C0B-4A14-B5E2-FB77F9BF587D}" dt="2025-03-27T15:16:34.519" v="1199" actId="1076"/>
          <ac:cxnSpMkLst>
            <pc:docMk/>
            <pc:sldMk cId="3406446879" sldId="613"/>
            <ac:cxnSpMk id="20" creationId="{13DC4B28-E0E4-4721-88EF-7DB0D1FC1F1A}"/>
          </ac:cxnSpMkLst>
        </pc:cxnChg>
        <pc:cxnChg chg="add mod">
          <ac:chgData name="Pia Redenius" userId="dd9ada72-ce3f-466d-8b53-61080c9a1187" providerId="ADAL" clId="{2DBD2A78-1C0B-4A14-B5E2-FB77F9BF587D}" dt="2025-03-27T15:16:28.705" v="1197" actId="1076"/>
          <ac:cxnSpMkLst>
            <pc:docMk/>
            <pc:sldMk cId="3406446879" sldId="613"/>
            <ac:cxnSpMk id="22" creationId="{817FB4F6-4C5E-4416-8EC2-D4C0000DD94F}"/>
          </ac:cxnSpMkLst>
        </pc:cxnChg>
      </pc:sldChg>
      <pc:sldChg chg="addSp delSp modSp mod">
        <pc:chgData name="Pia Redenius" userId="dd9ada72-ce3f-466d-8b53-61080c9a1187" providerId="ADAL" clId="{2DBD2A78-1C0B-4A14-B5E2-FB77F9BF587D}" dt="2025-04-07T15:00:15.783" v="1423" actId="14100"/>
        <pc:sldMkLst>
          <pc:docMk/>
          <pc:sldMk cId="3398746575" sldId="614"/>
        </pc:sldMkLst>
        <pc:spChg chg="mod">
          <ac:chgData name="Pia Redenius" userId="dd9ada72-ce3f-466d-8b53-61080c9a1187" providerId="ADAL" clId="{2DBD2A78-1C0B-4A14-B5E2-FB77F9BF587D}" dt="2025-03-27T14:51:55.940" v="758"/>
          <ac:spMkLst>
            <pc:docMk/>
            <pc:sldMk cId="3398746575" sldId="614"/>
            <ac:spMk id="7" creationId="{4D21D243-5876-48D8-8017-EAFAFCF12DD8}"/>
          </ac:spMkLst>
        </pc:spChg>
        <pc:spChg chg="mod">
          <ac:chgData name="Pia Redenius" userId="dd9ada72-ce3f-466d-8b53-61080c9a1187" providerId="ADAL" clId="{2DBD2A78-1C0B-4A14-B5E2-FB77F9BF587D}" dt="2025-03-27T15:04:31.455" v="918" actId="1035"/>
          <ac:spMkLst>
            <pc:docMk/>
            <pc:sldMk cId="3398746575" sldId="614"/>
            <ac:spMk id="8" creationId="{8272482C-6136-4419-8541-2765768E5647}"/>
          </ac:spMkLst>
        </pc:spChg>
        <pc:spChg chg="mod">
          <ac:chgData name="Pia Redenius" userId="dd9ada72-ce3f-466d-8b53-61080c9a1187" providerId="ADAL" clId="{2DBD2A78-1C0B-4A14-B5E2-FB77F9BF587D}" dt="2025-04-07T15:00:15.783" v="1423" actId="14100"/>
          <ac:spMkLst>
            <pc:docMk/>
            <pc:sldMk cId="3398746575" sldId="614"/>
            <ac:spMk id="12" creationId="{D0DF451E-2E6A-4C91-889B-181F0C48BF29}"/>
          </ac:spMkLst>
        </pc:spChg>
        <pc:spChg chg="add mod">
          <ac:chgData name="Pia Redenius" userId="dd9ada72-ce3f-466d-8b53-61080c9a1187" providerId="ADAL" clId="{2DBD2A78-1C0B-4A14-B5E2-FB77F9BF587D}" dt="2025-03-27T15:03:29.355" v="881" actId="1076"/>
          <ac:spMkLst>
            <pc:docMk/>
            <pc:sldMk cId="3398746575" sldId="614"/>
            <ac:spMk id="17" creationId="{EB3BE2EA-98B9-477E-A18D-4A9566129663}"/>
          </ac:spMkLst>
        </pc:spChg>
        <pc:picChg chg="mod">
          <ac:chgData name="Pia Redenius" userId="dd9ada72-ce3f-466d-8b53-61080c9a1187" providerId="ADAL" clId="{2DBD2A78-1C0B-4A14-B5E2-FB77F9BF587D}" dt="2025-03-27T15:04:31.455" v="918" actId="1035"/>
          <ac:picMkLst>
            <pc:docMk/>
            <pc:sldMk cId="3398746575" sldId="614"/>
            <ac:picMk id="9" creationId="{92452EFA-8C9E-4E50-BBCC-C56334C8C658}"/>
          </ac:picMkLst>
        </pc:picChg>
        <pc:picChg chg="add mod ord">
          <ac:chgData name="Pia Redenius" userId="dd9ada72-ce3f-466d-8b53-61080c9a1187" providerId="ADAL" clId="{2DBD2A78-1C0B-4A14-B5E2-FB77F9BF587D}" dt="2025-03-27T15:03:54.275" v="887" actId="167"/>
          <ac:picMkLst>
            <pc:docMk/>
            <pc:sldMk cId="3398746575" sldId="614"/>
            <ac:picMk id="10" creationId="{066BFAF2-AB88-4403-B2FB-4C99E5782C71}"/>
          </ac:picMkLst>
        </pc:picChg>
        <pc:picChg chg="add mod">
          <ac:chgData name="Pia Redenius" userId="dd9ada72-ce3f-466d-8b53-61080c9a1187" providerId="ADAL" clId="{2DBD2A78-1C0B-4A14-B5E2-FB77F9BF587D}" dt="2025-03-27T15:03:29.355" v="881" actId="1076"/>
          <ac:picMkLst>
            <pc:docMk/>
            <pc:sldMk cId="3398746575" sldId="614"/>
            <ac:picMk id="14" creationId="{70EB98C2-8A26-4BD9-92B9-451C8F8EA0B9}"/>
          </ac:picMkLst>
        </pc:picChg>
        <pc:picChg chg="mod">
          <ac:chgData name="Pia Redenius" userId="dd9ada72-ce3f-466d-8b53-61080c9a1187" providerId="ADAL" clId="{2DBD2A78-1C0B-4A14-B5E2-FB77F9BF587D}" dt="2025-03-27T15:03:33.473" v="882" actId="1076"/>
          <ac:picMkLst>
            <pc:docMk/>
            <pc:sldMk cId="3398746575" sldId="614"/>
            <ac:picMk id="15" creationId="{37C2C12C-CAD2-43ED-BC33-175C8B2EDBFC}"/>
          </ac:picMkLst>
        </pc:picChg>
        <pc:picChg chg="mod">
          <ac:chgData name="Pia Redenius" userId="dd9ada72-ce3f-466d-8b53-61080c9a1187" providerId="ADAL" clId="{2DBD2A78-1C0B-4A14-B5E2-FB77F9BF587D}" dt="2025-03-27T15:03:35.030" v="883" actId="1076"/>
          <ac:picMkLst>
            <pc:docMk/>
            <pc:sldMk cId="3398746575" sldId="614"/>
            <ac:picMk id="16" creationId="{A48AABA3-3B06-4954-9863-4743A10E6DCC}"/>
          </ac:picMkLst>
        </pc:picChg>
      </pc:sldChg>
      <pc:sldChg chg="modSp del mod">
        <pc:chgData name="Pia Redenius" userId="dd9ada72-ce3f-466d-8b53-61080c9a1187" providerId="ADAL" clId="{2DBD2A78-1C0B-4A14-B5E2-FB77F9BF587D}" dt="2025-04-07T13:29:20.614" v="1341" actId="47"/>
        <pc:sldMkLst>
          <pc:docMk/>
          <pc:sldMk cId="1025369413" sldId="615"/>
        </pc:sldMkLst>
        <pc:spChg chg="mod">
          <ac:chgData name="Pia Redenius" userId="dd9ada72-ce3f-466d-8b53-61080c9a1187" providerId="ADAL" clId="{2DBD2A78-1C0B-4A14-B5E2-FB77F9BF587D}" dt="2025-03-27T15:18:36.984" v="1209" actId="13926"/>
          <ac:spMkLst>
            <pc:docMk/>
            <pc:sldMk cId="1025369413" sldId="615"/>
            <ac:spMk id="13" creationId="{A823139B-08C8-0578-F6D6-C5136EB0AF12}"/>
          </ac:spMkLst>
        </pc:spChg>
      </pc:sldChg>
      <pc:sldChg chg="addSp delSp modSp add mod">
        <pc:chgData name="Pia Redenius" userId="dd9ada72-ce3f-466d-8b53-61080c9a1187" providerId="ADAL" clId="{2DBD2A78-1C0B-4A14-B5E2-FB77F9BF587D}" dt="2025-03-27T14:57:14.959" v="825" actId="1076"/>
        <pc:sldMkLst>
          <pc:docMk/>
          <pc:sldMk cId="3402305248" sldId="619"/>
        </pc:sldMkLst>
        <pc:spChg chg="mod">
          <ac:chgData name="Pia Redenius" userId="dd9ada72-ce3f-466d-8b53-61080c9a1187" providerId="ADAL" clId="{2DBD2A78-1C0B-4A14-B5E2-FB77F9BF587D}" dt="2025-03-27T14:41:44.034" v="549" actId="20577"/>
          <ac:spMkLst>
            <pc:docMk/>
            <pc:sldMk cId="3402305248" sldId="619"/>
            <ac:spMk id="4" creationId="{222347BE-AD05-8DE9-BE45-A68BE9C1E01F}"/>
          </ac:spMkLst>
        </pc:spChg>
        <pc:spChg chg="mod">
          <ac:chgData name="Pia Redenius" userId="dd9ada72-ce3f-466d-8b53-61080c9a1187" providerId="ADAL" clId="{2DBD2A78-1C0B-4A14-B5E2-FB77F9BF587D}" dt="2025-03-27T14:56:44.633" v="784" actId="1076"/>
          <ac:spMkLst>
            <pc:docMk/>
            <pc:sldMk cId="3402305248" sldId="619"/>
            <ac:spMk id="13" creationId="{0AE42EC7-F758-7C8A-7480-51469ED40B84}"/>
          </ac:spMkLst>
        </pc:spChg>
        <pc:spChg chg="add mod">
          <ac:chgData name="Pia Redenius" userId="dd9ada72-ce3f-466d-8b53-61080c9a1187" providerId="ADAL" clId="{2DBD2A78-1C0B-4A14-B5E2-FB77F9BF587D}" dt="2025-03-27T14:57:14.959" v="825" actId="1076"/>
          <ac:spMkLst>
            <pc:docMk/>
            <pc:sldMk cId="3402305248" sldId="619"/>
            <ac:spMk id="24" creationId="{CB3BEB2C-1B94-4848-AB96-58F0444CADE4}"/>
          </ac:spMkLst>
        </pc:spChg>
        <pc:picChg chg="add mod">
          <ac:chgData name="Pia Redenius" userId="dd9ada72-ce3f-466d-8b53-61080c9a1187" providerId="ADAL" clId="{2DBD2A78-1C0B-4A14-B5E2-FB77F9BF587D}" dt="2025-03-27T14:56:39.065" v="783" actId="1076"/>
          <ac:picMkLst>
            <pc:docMk/>
            <pc:sldMk cId="3402305248" sldId="619"/>
            <ac:picMk id="12" creationId="{36D7304B-BDC5-4E07-9B2C-4FACD0CB67E7}"/>
          </ac:picMkLst>
        </pc:picChg>
        <pc:picChg chg="add mod">
          <ac:chgData name="Pia Redenius" userId="dd9ada72-ce3f-466d-8b53-61080c9a1187" providerId="ADAL" clId="{2DBD2A78-1C0B-4A14-B5E2-FB77F9BF587D}" dt="2025-03-27T14:50:45.087" v="746" actId="1036"/>
          <ac:picMkLst>
            <pc:docMk/>
            <pc:sldMk cId="3402305248" sldId="619"/>
            <ac:picMk id="16" creationId="{07708955-6713-4604-9E15-C228AA6967B7}"/>
          </ac:picMkLst>
        </pc:picChg>
        <pc:picChg chg="add mod">
          <ac:chgData name="Pia Redenius" userId="dd9ada72-ce3f-466d-8b53-61080c9a1187" providerId="ADAL" clId="{2DBD2A78-1C0B-4A14-B5E2-FB77F9BF587D}" dt="2025-03-27T14:48:42.882" v="670" actId="14100"/>
          <ac:picMkLst>
            <pc:docMk/>
            <pc:sldMk cId="3402305248" sldId="619"/>
            <ac:picMk id="18" creationId="{95456E8E-E49C-4E09-86D0-E6A8DDCB8888}"/>
          </ac:picMkLst>
        </pc:picChg>
        <pc:picChg chg="add mod">
          <ac:chgData name="Pia Redenius" userId="dd9ada72-ce3f-466d-8b53-61080c9a1187" providerId="ADAL" clId="{2DBD2A78-1C0B-4A14-B5E2-FB77F9BF587D}" dt="2025-03-27T14:50:25.335" v="736" actId="1076"/>
          <ac:picMkLst>
            <pc:docMk/>
            <pc:sldMk cId="3402305248" sldId="619"/>
            <ac:picMk id="20" creationId="{41080DEC-0D6A-4B7C-A356-CA3F74BF586F}"/>
          </ac:picMkLst>
        </pc:picChg>
        <pc:picChg chg="add mod">
          <ac:chgData name="Pia Redenius" userId="dd9ada72-ce3f-466d-8b53-61080c9a1187" providerId="ADAL" clId="{2DBD2A78-1C0B-4A14-B5E2-FB77F9BF587D}" dt="2025-03-27T14:56:44.633" v="784" actId="1076"/>
          <ac:picMkLst>
            <pc:docMk/>
            <pc:sldMk cId="3402305248" sldId="619"/>
            <ac:picMk id="21" creationId="{68AE8B09-A3A0-4AAA-BEC0-505803C11634}"/>
          </ac:picMkLst>
        </pc:picChg>
      </pc:sldChg>
      <pc:sldChg chg="modSp add mod ord">
        <pc:chgData name="Pia Redenius" userId="dd9ada72-ce3f-466d-8b53-61080c9a1187" providerId="ADAL" clId="{2DBD2A78-1C0B-4A14-B5E2-FB77F9BF587D}" dt="2025-04-07T13:33:19.412" v="1421"/>
        <pc:sldMkLst>
          <pc:docMk/>
          <pc:sldMk cId="1116339032" sldId="620"/>
        </pc:sldMkLst>
        <pc:spChg chg="mod">
          <ac:chgData name="Pia Redenius" userId="dd9ada72-ce3f-466d-8b53-61080c9a1187" providerId="ADAL" clId="{2DBD2A78-1C0B-4A14-B5E2-FB77F9BF587D}" dt="2025-04-07T13:33:19.412" v="1421"/>
          <ac:spMkLst>
            <pc:docMk/>
            <pc:sldMk cId="1116339032" sldId="620"/>
            <ac:spMk id="13" creationId="{A823139B-08C8-0578-F6D6-C5136EB0AF12}"/>
          </ac:spMkLst>
        </pc:spChg>
      </pc:sldChg>
    </pc:docChg>
  </pc:docChgLst>
  <pc:docChgLst>
    <pc:chgData name="Juno Hensel" userId="c67bf21f-d046-4fef-b9e1-3f2e24d51e95" providerId="ADAL" clId="{526657BA-ADA3-4875-8A2F-8D5CB01C7985}"/>
    <pc:docChg chg="undo custSel modSld">
      <pc:chgData name="Juno Hensel" userId="c67bf21f-d046-4fef-b9e1-3f2e24d51e95" providerId="ADAL" clId="{526657BA-ADA3-4875-8A2F-8D5CB01C7985}" dt="2025-04-03T12:18:14.068" v="535" actId="20577"/>
      <pc:docMkLst>
        <pc:docMk/>
      </pc:docMkLst>
      <pc:sldChg chg="modSp mod">
        <pc:chgData name="Juno Hensel" userId="c67bf21f-d046-4fef-b9e1-3f2e24d51e95" providerId="ADAL" clId="{526657BA-ADA3-4875-8A2F-8D5CB01C7985}" dt="2025-04-03T12:15:43.119" v="522" actId="1076"/>
        <pc:sldMkLst>
          <pc:docMk/>
          <pc:sldMk cId="1003019407" sldId="277"/>
        </pc:sldMkLst>
        <pc:spChg chg="mod">
          <ac:chgData name="Juno Hensel" userId="c67bf21f-d046-4fef-b9e1-3f2e24d51e95" providerId="ADAL" clId="{526657BA-ADA3-4875-8A2F-8D5CB01C7985}" dt="2025-04-03T12:15:38.736" v="521" actId="1076"/>
          <ac:spMkLst>
            <pc:docMk/>
            <pc:sldMk cId="1003019407" sldId="277"/>
            <ac:spMk id="3" creationId="{0A5923AE-9957-559F-1581-6D3A0FD6F615}"/>
          </ac:spMkLst>
        </pc:spChg>
        <pc:picChg chg="mod">
          <ac:chgData name="Juno Hensel" userId="c67bf21f-d046-4fef-b9e1-3f2e24d51e95" providerId="ADAL" clId="{526657BA-ADA3-4875-8A2F-8D5CB01C7985}" dt="2025-04-03T12:15:43.119" v="522" actId="1076"/>
          <ac:picMkLst>
            <pc:docMk/>
            <pc:sldMk cId="1003019407" sldId="277"/>
            <ac:picMk id="6" creationId="{3458158C-E7D6-D566-1495-31DD7837C745}"/>
          </ac:picMkLst>
        </pc:picChg>
      </pc:sldChg>
      <pc:sldChg chg="modSp mod">
        <pc:chgData name="Juno Hensel" userId="c67bf21f-d046-4fef-b9e1-3f2e24d51e95" providerId="ADAL" clId="{526657BA-ADA3-4875-8A2F-8D5CB01C7985}" dt="2025-04-03T11:34:37.985" v="71" actId="1035"/>
        <pc:sldMkLst>
          <pc:docMk/>
          <pc:sldMk cId="931055422" sldId="283"/>
        </pc:sldMkLst>
        <pc:spChg chg="mod">
          <ac:chgData name="Juno Hensel" userId="c67bf21f-d046-4fef-b9e1-3f2e24d51e95" providerId="ADAL" clId="{526657BA-ADA3-4875-8A2F-8D5CB01C7985}" dt="2025-04-03T11:33:48.516" v="17" actId="12"/>
          <ac:spMkLst>
            <pc:docMk/>
            <pc:sldMk cId="931055422" sldId="283"/>
            <ac:spMk id="4" creationId="{00000000-0000-0000-0000-000000000000}"/>
          </ac:spMkLst>
        </pc:spChg>
        <pc:spChg chg="mod">
          <ac:chgData name="Juno Hensel" userId="c67bf21f-d046-4fef-b9e1-3f2e24d51e95" providerId="ADAL" clId="{526657BA-ADA3-4875-8A2F-8D5CB01C7985}" dt="2025-04-03T11:34:37.985" v="71" actId="1035"/>
          <ac:spMkLst>
            <pc:docMk/>
            <pc:sldMk cId="931055422" sldId="283"/>
            <ac:spMk id="10" creationId="{B660B197-8CE7-4C4B-AF46-F12A077B522F}"/>
          </ac:spMkLst>
        </pc:spChg>
        <pc:picChg chg="mod">
          <ac:chgData name="Juno Hensel" userId="c67bf21f-d046-4fef-b9e1-3f2e24d51e95" providerId="ADAL" clId="{526657BA-ADA3-4875-8A2F-8D5CB01C7985}" dt="2025-04-03T11:34:37.985" v="71" actId="1035"/>
          <ac:picMkLst>
            <pc:docMk/>
            <pc:sldMk cId="931055422" sldId="283"/>
            <ac:picMk id="11" creationId="{39ED3552-EB5D-6C8F-1ADE-F8D3C96D7218}"/>
          </ac:picMkLst>
        </pc:picChg>
      </pc:sldChg>
      <pc:sldChg chg="modSp mod">
        <pc:chgData name="Juno Hensel" userId="c67bf21f-d046-4fef-b9e1-3f2e24d51e95" providerId="ADAL" clId="{526657BA-ADA3-4875-8A2F-8D5CB01C7985}" dt="2025-04-03T12:17:09.493" v="533" actId="1076"/>
        <pc:sldMkLst>
          <pc:docMk/>
          <pc:sldMk cId="923661343" sldId="328"/>
        </pc:sldMkLst>
        <pc:spChg chg="mod">
          <ac:chgData name="Juno Hensel" userId="c67bf21f-d046-4fef-b9e1-3f2e24d51e95" providerId="ADAL" clId="{526657BA-ADA3-4875-8A2F-8D5CB01C7985}" dt="2025-04-03T12:17:09.493" v="533" actId="1076"/>
          <ac:spMkLst>
            <pc:docMk/>
            <pc:sldMk cId="923661343" sldId="328"/>
            <ac:spMk id="5" creationId="{21903E2E-AD2B-2F6F-70DE-BA10459F93A5}"/>
          </ac:spMkLst>
        </pc:spChg>
        <pc:picChg chg="mod">
          <ac:chgData name="Juno Hensel" userId="c67bf21f-d046-4fef-b9e1-3f2e24d51e95" providerId="ADAL" clId="{526657BA-ADA3-4875-8A2F-8D5CB01C7985}" dt="2025-04-03T12:16:38.399" v="529" actId="1076"/>
          <ac:picMkLst>
            <pc:docMk/>
            <pc:sldMk cId="923661343" sldId="328"/>
            <ac:picMk id="6" creationId="{E3123CD2-E8E4-4743-9B5E-33CDA0BDEF80}"/>
          </ac:picMkLst>
        </pc:picChg>
      </pc:sldChg>
      <pc:sldChg chg="modSp mod">
        <pc:chgData name="Juno Hensel" userId="c67bf21f-d046-4fef-b9e1-3f2e24d51e95" providerId="ADAL" clId="{526657BA-ADA3-4875-8A2F-8D5CB01C7985}" dt="2025-04-03T11:55:45.413" v="334" actId="1076"/>
        <pc:sldMkLst>
          <pc:docMk/>
          <pc:sldMk cId="3374739607" sldId="431"/>
        </pc:sldMkLst>
        <pc:spChg chg="mod">
          <ac:chgData name="Juno Hensel" userId="c67bf21f-d046-4fef-b9e1-3f2e24d51e95" providerId="ADAL" clId="{526657BA-ADA3-4875-8A2F-8D5CB01C7985}" dt="2025-04-03T11:55:25.242" v="330" actId="1076"/>
          <ac:spMkLst>
            <pc:docMk/>
            <pc:sldMk cId="3374739607" sldId="431"/>
            <ac:spMk id="2" creationId="{6ACD2FAC-B066-30B5-7EB1-FF83682083A9}"/>
          </ac:spMkLst>
        </pc:spChg>
        <pc:spChg chg="mod">
          <ac:chgData name="Juno Hensel" userId="c67bf21f-d046-4fef-b9e1-3f2e24d51e95" providerId="ADAL" clId="{526657BA-ADA3-4875-8A2F-8D5CB01C7985}" dt="2025-04-03T11:54:49.175" v="323" actId="1076"/>
          <ac:spMkLst>
            <pc:docMk/>
            <pc:sldMk cId="3374739607" sldId="431"/>
            <ac:spMk id="4" creationId="{00000000-0000-0000-0000-000000000000}"/>
          </ac:spMkLst>
        </pc:spChg>
        <pc:spChg chg="mod">
          <ac:chgData name="Juno Hensel" userId="c67bf21f-d046-4fef-b9e1-3f2e24d51e95" providerId="ADAL" clId="{526657BA-ADA3-4875-8A2F-8D5CB01C7985}" dt="2025-04-03T11:55:39.295" v="333" actId="20577"/>
          <ac:spMkLst>
            <pc:docMk/>
            <pc:sldMk cId="3374739607" sldId="431"/>
            <ac:spMk id="6" creationId="{2EA5A0F0-9D12-71B2-388E-B07B4D1C713E}"/>
          </ac:spMkLst>
        </pc:spChg>
        <pc:spChg chg="mod">
          <ac:chgData name="Juno Hensel" userId="c67bf21f-d046-4fef-b9e1-3f2e24d51e95" providerId="ADAL" clId="{526657BA-ADA3-4875-8A2F-8D5CB01C7985}" dt="2025-04-03T11:54:46.469" v="322" actId="1076"/>
          <ac:spMkLst>
            <pc:docMk/>
            <pc:sldMk cId="3374739607" sldId="431"/>
            <ac:spMk id="15" creationId="{B72C5299-2987-7D11-D12B-8D42DA66A9FB}"/>
          </ac:spMkLst>
        </pc:spChg>
        <pc:picChg chg="mod">
          <ac:chgData name="Juno Hensel" userId="c67bf21f-d046-4fef-b9e1-3f2e24d51e95" providerId="ADAL" clId="{526657BA-ADA3-4875-8A2F-8D5CB01C7985}" dt="2025-04-03T11:55:45.413" v="334" actId="1076"/>
          <ac:picMkLst>
            <pc:docMk/>
            <pc:sldMk cId="3374739607" sldId="431"/>
            <ac:picMk id="3" creationId="{1606D672-DFE2-7067-319F-C867AB7084B0}"/>
          </ac:picMkLst>
        </pc:picChg>
        <pc:picChg chg="mod">
          <ac:chgData name="Juno Hensel" userId="c67bf21f-d046-4fef-b9e1-3f2e24d51e95" providerId="ADAL" clId="{526657BA-ADA3-4875-8A2F-8D5CB01C7985}" dt="2025-04-03T11:55:32.037" v="331" actId="1076"/>
          <ac:picMkLst>
            <pc:docMk/>
            <pc:sldMk cId="3374739607" sldId="431"/>
            <ac:picMk id="8" creationId="{47F9F4E7-B99A-4CBA-E3CB-AA27E573EE66}"/>
          </ac:picMkLst>
        </pc:picChg>
      </pc:sldChg>
      <pc:sldChg chg="modSp mod">
        <pc:chgData name="Juno Hensel" userId="c67bf21f-d046-4fef-b9e1-3f2e24d51e95" providerId="ADAL" clId="{526657BA-ADA3-4875-8A2F-8D5CB01C7985}" dt="2025-04-03T11:58:21.499" v="371" actId="1035"/>
        <pc:sldMkLst>
          <pc:docMk/>
          <pc:sldMk cId="384934010" sldId="435"/>
        </pc:sldMkLst>
        <pc:spChg chg="mod">
          <ac:chgData name="Juno Hensel" userId="c67bf21f-d046-4fef-b9e1-3f2e24d51e95" providerId="ADAL" clId="{526657BA-ADA3-4875-8A2F-8D5CB01C7985}" dt="2025-04-03T11:58:08.426" v="356" actId="1076"/>
          <ac:spMkLst>
            <pc:docMk/>
            <pc:sldMk cId="384934010" sldId="435"/>
            <ac:spMk id="2" creationId="{7AEBB5DD-4798-0CE5-5596-D8948E2D7FBC}"/>
          </ac:spMkLst>
        </pc:spChg>
        <pc:spChg chg="mod">
          <ac:chgData name="Juno Hensel" userId="c67bf21f-d046-4fef-b9e1-3f2e24d51e95" providerId="ADAL" clId="{526657BA-ADA3-4875-8A2F-8D5CB01C7985}" dt="2025-04-03T11:57:45.976" v="352" actId="14100"/>
          <ac:spMkLst>
            <pc:docMk/>
            <pc:sldMk cId="384934010" sldId="435"/>
            <ac:spMk id="9" creationId="{42539B4F-05AB-1883-928D-0E4A9E1E91DD}"/>
          </ac:spMkLst>
        </pc:spChg>
        <pc:picChg chg="mod">
          <ac:chgData name="Juno Hensel" userId="c67bf21f-d046-4fef-b9e1-3f2e24d51e95" providerId="ADAL" clId="{526657BA-ADA3-4875-8A2F-8D5CB01C7985}" dt="2025-04-03T11:57:36.821" v="350" actId="14100"/>
          <ac:picMkLst>
            <pc:docMk/>
            <pc:sldMk cId="384934010" sldId="435"/>
            <ac:picMk id="3" creationId="{F93FE6D5-6AA6-42D2-AAB2-CDCE2E75134D}"/>
          </ac:picMkLst>
        </pc:picChg>
        <pc:picChg chg="mod">
          <ac:chgData name="Juno Hensel" userId="c67bf21f-d046-4fef-b9e1-3f2e24d51e95" providerId="ADAL" clId="{526657BA-ADA3-4875-8A2F-8D5CB01C7985}" dt="2025-04-03T11:58:21.499" v="371" actId="1035"/>
          <ac:picMkLst>
            <pc:docMk/>
            <pc:sldMk cId="384934010" sldId="435"/>
            <ac:picMk id="6" creationId="{A61A7D61-CCBF-8359-B02C-96C85CED128B}"/>
          </ac:picMkLst>
        </pc:picChg>
      </pc:sldChg>
      <pc:sldChg chg="modSp mod">
        <pc:chgData name="Juno Hensel" userId="c67bf21f-d046-4fef-b9e1-3f2e24d51e95" providerId="ADAL" clId="{526657BA-ADA3-4875-8A2F-8D5CB01C7985}" dt="2025-04-03T11:57:16.549" v="348" actId="1076"/>
        <pc:sldMkLst>
          <pc:docMk/>
          <pc:sldMk cId="1677481448" sldId="439"/>
        </pc:sldMkLst>
        <pc:spChg chg="mod">
          <ac:chgData name="Juno Hensel" userId="c67bf21f-d046-4fef-b9e1-3f2e24d51e95" providerId="ADAL" clId="{526657BA-ADA3-4875-8A2F-8D5CB01C7985}" dt="2025-04-03T11:57:08.840" v="347" actId="20577"/>
          <ac:spMkLst>
            <pc:docMk/>
            <pc:sldMk cId="1677481448" sldId="439"/>
            <ac:spMk id="2" creationId="{1F040D7A-F9F4-A6C9-891A-48520CA41D00}"/>
          </ac:spMkLst>
        </pc:spChg>
        <pc:spChg chg="mod">
          <ac:chgData name="Juno Hensel" userId="c67bf21f-d046-4fef-b9e1-3f2e24d51e95" providerId="ADAL" clId="{526657BA-ADA3-4875-8A2F-8D5CB01C7985}" dt="2025-04-03T11:57:05.751" v="345" actId="1076"/>
          <ac:spMkLst>
            <pc:docMk/>
            <pc:sldMk cId="1677481448" sldId="439"/>
            <ac:spMk id="6" creationId="{BBB0858C-4614-BDD0-9E4E-230DCB48C9F4}"/>
          </ac:spMkLst>
        </pc:spChg>
        <pc:picChg chg="mod">
          <ac:chgData name="Juno Hensel" userId="c67bf21f-d046-4fef-b9e1-3f2e24d51e95" providerId="ADAL" clId="{526657BA-ADA3-4875-8A2F-8D5CB01C7985}" dt="2025-04-03T11:57:16.549" v="348" actId="1076"/>
          <ac:picMkLst>
            <pc:docMk/>
            <pc:sldMk cId="1677481448" sldId="439"/>
            <ac:picMk id="8" creationId="{E1E441DB-1A6E-BEF8-D6BA-D8FD097973F9}"/>
          </ac:picMkLst>
        </pc:picChg>
      </pc:sldChg>
      <pc:sldChg chg="modSp mod">
        <pc:chgData name="Juno Hensel" userId="c67bf21f-d046-4fef-b9e1-3f2e24d51e95" providerId="ADAL" clId="{526657BA-ADA3-4875-8A2F-8D5CB01C7985}" dt="2025-04-03T11:39:47.865" v="126" actId="1076"/>
        <pc:sldMkLst>
          <pc:docMk/>
          <pc:sldMk cId="1034375155" sldId="493"/>
        </pc:sldMkLst>
        <pc:spChg chg="mod">
          <ac:chgData name="Juno Hensel" userId="c67bf21f-d046-4fef-b9e1-3f2e24d51e95" providerId="ADAL" clId="{526657BA-ADA3-4875-8A2F-8D5CB01C7985}" dt="2025-04-03T11:38:21.557" v="111" actId="14100"/>
          <ac:spMkLst>
            <pc:docMk/>
            <pc:sldMk cId="1034375155" sldId="493"/>
            <ac:spMk id="6" creationId="{BA981E10-030A-E372-5A25-2801C1CD3A23}"/>
          </ac:spMkLst>
        </pc:spChg>
        <pc:spChg chg="mod">
          <ac:chgData name="Juno Hensel" userId="c67bf21f-d046-4fef-b9e1-3f2e24d51e95" providerId="ADAL" clId="{526657BA-ADA3-4875-8A2F-8D5CB01C7985}" dt="2025-04-03T11:37:42.430" v="97" actId="1076"/>
          <ac:spMkLst>
            <pc:docMk/>
            <pc:sldMk cId="1034375155" sldId="493"/>
            <ac:spMk id="11" creationId="{F1A73020-CDC2-3A5F-7B58-2BD8E15EC312}"/>
          </ac:spMkLst>
        </pc:spChg>
        <pc:spChg chg="mod">
          <ac:chgData name="Juno Hensel" userId="c67bf21f-d046-4fef-b9e1-3f2e24d51e95" providerId="ADAL" clId="{526657BA-ADA3-4875-8A2F-8D5CB01C7985}" dt="2025-04-03T11:39:16.749" v="122" actId="1076"/>
          <ac:spMkLst>
            <pc:docMk/>
            <pc:sldMk cId="1034375155" sldId="493"/>
            <ac:spMk id="19" creationId="{A2666113-31C2-7625-881E-17B625309D40}"/>
          </ac:spMkLst>
        </pc:spChg>
        <pc:picChg chg="mod">
          <ac:chgData name="Juno Hensel" userId="c67bf21f-d046-4fef-b9e1-3f2e24d51e95" providerId="ADAL" clId="{526657BA-ADA3-4875-8A2F-8D5CB01C7985}" dt="2025-04-03T11:39:47.865" v="126" actId="1076"/>
          <ac:picMkLst>
            <pc:docMk/>
            <pc:sldMk cId="1034375155" sldId="493"/>
            <ac:picMk id="3" creationId="{C23C2D52-E770-693B-A5FD-BDA8B7C401AA}"/>
          </ac:picMkLst>
        </pc:picChg>
        <pc:picChg chg="mod ord">
          <ac:chgData name="Juno Hensel" userId="c67bf21f-d046-4fef-b9e1-3f2e24d51e95" providerId="ADAL" clId="{526657BA-ADA3-4875-8A2F-8D5CB01C7985}" dt="2025-04-03T11:39:38.247" v="125" actId="166"/>
          <ac:picMkLst>
            <pc:docMk/>
            <pc:sldMk cId="1034375155" sldId="493"/>
            <ac:picMk id="14" creationId="{BC3DCD92-DC93-4467-8C8E-63D47BABE450}"/>
          </ac:picMkLst>
        </pc:picChg>
        <pc:picChg chg="mod">
          <ac:chgData name="Juno Hensel" userId="c67bf21f-d046-4fef-b9e1-3f2e24d51e95" providerId="ADAL" clId="{526657BA-ADA3-4875-8A2F-8D5CB01C7985}" dt="2025-04-03T11:39:19.951" v="123" actId="14100"/>
          <ac:picMkLst>
            <pc:docMk/>
            <pc:sldMk cId="1034375155" sldId="493"/>
            <ac:picMk id="16" creationId="{B15A16C4-7576-8B3D-B913-C200C0DF46E1}"/>
          </ac:picMkLst>
        </pc:picChg>
        <pc:picChg chg="mod">
          <ac:chgData name="Juno Hensel" userId="c67bf21f-d046-4fef-b9e1-3f2e24d51e95" providerId="ADAL" clId="{526657BA-ADA3-4875-8A2F-8D5CB01C7985}" dt="2025-04-03T11:39:28.909" v="124" actId="1076"/>
          <ac:picMkLst>
            <pc:docMk/>
            <pc:sldMk cId="1034375155" sldId="493"/>
            <ac:picMk id="18" creationId="{79E6304F-D297-B83D-4BDA-09D3B708126C}"/>
          </ac:picMkLst>
        </pc:picChg>
      </pc:sldChg>
      <pc:sldChg chg="addSp delSp modSp mod">
        <pc:chgData name="Juno Hensel" userId="c67bf21f-d046-4fef-b9e1-3f2e24d51e95" providerId="ADAL" clId="{526657BA-ADA3-4875-8A2F-8D5CB01C7985}" dt="2025-04-03T11:09:38.446" v="12" actId="1076"/>
        <pc:sldMkLst>
          <pc:docMk/>
          <pc:sldMk cId="653589953" sldId="501"/>
        </pc:sldMkLst>
        <pc:spChg chg="mod">
          <ac:chgData name="Juno Hensel" userId="c67bf21f-d046-4fef-b9e1-3f2e24d51e95" providerId="ADAL" clId="{526657BA-ADA3-4875-8A2F-8D5CB01C7985}" dt="2025-04-03T11:09:01.195" v="7" actId="113"/>
          <ac:spMkLst>
            <pc:docMk/>
            <pc:sldMk cId="653589953" sldId="501"/>
            <ac:spMk id="2" creationId="{00000000-0000-0000-0000-000000000000}"/>
          </ac:spMkLst>
        </pc:spChg>
        <pc:spChg chg="add mod">
          <ac:chgData name="Juno Hensel" userId="c67bf21f-d046-4fef-b9e1-3f2e24d51e95" providerId="ADAL" clId="{526657BA-ADA3-4875-8A2F-8D5CB01C7985}" dt="2025-04-03T10:47:06.996" v="6"/>
          <ac:spMkLst>
            <pc:docMk/>
            <pc:sldMk cId="653589953" sldId="501"/>
            <ac:spMk id="5" creationId="{E55EC992-EB19-EDF2-BEAD-A6C3ECB3EB43}"/>
          </ac:spMkLst>
        </pc:spChg>
        <pc:spChg chg="del">
          <ac:chgData name="Juno Hensel" userId="c67bf21f-d046-4fef-b9e1-3f2e24d51e95" providerId="ADAL" clId="{526657BA-ADA3-4875-8A2F-8D5CB01C7985}" dt="2025-04-03T10:46:55.456" v="2" actId="478"/>
          <ac:spMkLst>
            <pc:docMk/>
            <pc:sldMk cId="653589953" sldId="501"/>
            <ac:spMk id="7" creationId="{18847CCB-B890-D4AB-5875-40094883DEC3}"/>
          </ac:spMkLst>
        </pc:spChg>
        <pc:spChg chg="del">
          <ac:chgData name="Juno Hensel" userId="c67bf21f-d046-4fef-b9e1-3f2e24d51e95" providerId="ADAL" clId="{526657BA-ADA3-4875-8A2F-8D5CB01C7985}" dt="2025-04-03T10:47:06.076" v="5" actId="478"/>
          <ac:spMkLst>
            <pc:docMk/>
            <pc:sldMk cId="653589953" sldId="501"/>
            <ac:spMk id="9" creationId="{A6BF9641-834F-631A-D7A5-ACA03A76867C}"/>
          </ac:spMkLst>
        </pc:spChg>
        <pc:spChg chg="add mod">
          <ac:chgData name="Juno Hensel" userId="c67bf21f-d046-4fef-b9e1-3f2e24d51e95" providerId="ADAL" clId="{526657BA-ADA3-4875-8A2F-8D5CB01C7985}" dt="2025-04-03T10:47:06.996" v="6"/>
          <ac:spMkLst>
            <pc:docMk/>
            <pc:sldMk cId="653589953" sldId="501"/>
            <ac:spMk id="12" creationId="{22F63E3E-A7F6-1425-1B28-582F3FDC8000}"/>
          </ac:spMkLst>
        </pc:spChg>
        <pc:spChg chg="mod">
          <ac:chgData name="Juno Hensel" userId="c67bf21f-d046-4fef-b9e1-3f2e24d51e95" providerId="ADAL" clId="{526657BA-ADA3-4875-8A2F-8D5CB01C7985}" dt="2025-04-03T11:09:36.223" v="11" actId="1076"/>
          <ac:spMkLst>
            <pc:docMk/>
            <pc:sldMk cId="653589953" sldId="501"/>
            <ac:spMk id="15" creationId="{270CF62B-1747-243D-FFCE-CE77EC334809}"/>
          </ac:spMkLst>
        </pc:spChg>
        <pc:picChg chg="del">
          <ac:chgData name="Juno Hensel" userId="c67bf21f-d046-4fef-b9e1-3f2e24d51e95" providerId="ADAL" clId="{526657BA-ADA3-4875-8A2F-8D5CB01C7985}" dt="2025-04-03T10:47:02.747" v="4" actId="478"/>
          <ac:picMkLst>
            <pc:docMk/>
            <pc:sldMk cId="653589953" sldId="501"/>
            <ac:picMk id="3" creationId="{3881A03C-1835-DAF6-7D8C-5486ECE22994}"/>
          </ac:picMkLst>
        </pc:picChg>
        <pc:picChg chg="add mod">
          <ac:chgData name="Juno Hensel" userId="c67bf21f-d046-4fef-b9e1-3f2e24d51e95" providerId="ADAL" clId="{526657BA-ADA3-4875-8A2F-8D5CB01C7985}" dt="2025-04-03T10:47:06.996" v="6"/>
          <ac:picMkLst>
            <pc:docMk/>
            <pc:sldMk cId="653589953" sldId="501"/>
            <ac:picMk id="4" creationId="{14C1C004-85E1-C86E-BEBF-C9AA6339A3E3}"/>
          </ac:picMkLst>
        </pc:picChg>
        <pc:picChg chg="mod modCrop">
          <ac:chgData name="Juno Hensel" userId="c67bf21f-d046-4fef-b9e1-3f2e24d51e95" providerId="ADAL" clId="{526657BA-ADA3-4875-8A2F-8D5CB01C7985}" dt="2025-04-03T11:09:38.446" v="12" actId="1076"/>
          <ac:picMkLst>
            <pc:docMk/>
            <pc:sldMk cId="653589953" sldId="501"/>
            <ac:picMk id="6" creationId="{00F00D58-F5C4-BE3F-8FEB-E05F1B82D72B}"/>
          </ac:picMkLst>
        </pc:picChg>
        <pc:picChg chg="del">
          <ac:chgData name="Juno Hensel" userId="c67bf21f-d046-4fef-b9e1-3f2e24d51e95" providerId="ADAL" clId="{526657BA-ADA3-4875-8A2F-8D5CB01C7985}" dt="2025-04-03T10:46:57.634" v="3" actId="478"/>
          <ac:picMkLst>
            <pc:docMk/>
            <pc:sldMk cId="653589953" sldId="501"/>
            <ac:picMk id="8" creationId="{36569FD4-2887-A48A-65EE-A4D37E80D1F5}"/>
          </ac:picMkLst>
        </pc:picChg>
        <pc:picChg chg="add mod">
          <ac:chgData name="Juno Hensel" userId="c67bf21f-d046-4fef-b9e1-3f2e24d51e95" providerId="ADAL" clId="{526657BA-ADA3-4875-8A2F-8D5CB01C7985}" dt="2025-04-03T10:47:06.996" v="6"/>
          <ac:picMkLst>
            <pc:docMk/>
            <pc:sldMk cId="653589953" sldId="501"/>
            <ac:picMk id="10" creationId="{1CDC38D0-1795-BFD0-88B9-C811DD0BE320}"/>
          </ac:picMkLst>
        </pc:picChg>
        <pc:picChg chg="add mod">
          <ac:chgData name="Juno Hensel" userId="c67bf21f-d046-4fef-b9e1-3f2e24d51e95" providerId="ADAL" clId="{526657BA-ADA3-4875-8A2F-8D5CB01C7985}" dt="2025-04-03T10:47:06.996" v="6"/>
          <ac:picMkLst>
            <pc:docMk/>
            <pc:sldMk cId="653589953" sldId="501"/>
            <ac:picMk id="11" creationId="{A8EC2494-091C-BBA1-D005-D4D337FAA02E}"/>
          </ac:picMkLst>
        </pc:picChg>
      </pc:sldChg>
      <pc:sldChg chg="modSp mod">
        <pc:chgData name="Juno Hensel" userId="c67bf21f-d046-4fef-b9e1-3f2e24d51e95" providerId="ADAL" clId="{526657BA-ADA3-4875-8A2F-8D5CB01C7985}" dt="2025-04-03T12:05:50.254" v="450" actId="1076"/>
        <pc:sldMkLst>
          <pc:docMk/>
          <pc:sldMk cId="2126145184" sldId="515"/>
        </pc:sldMkLst>
        <pc:spChg chg="mod">
          <ac:chgData name="Juno Hensel" userId="c67bf21f-d046-4fef-b9e1-3f2e24d51e95" providerId="ADAL" clId="{526657BA-ADA3-4875-8A2F-8D5CB01C7985}" dt="2025-04-03T12:03:39.621" v="415" actId="12"/>
          <ac:spMkLst>
            <pc:docMk/>
            <pc:sldMk cId="2126145184" sldId="515"/>
            <ac:spMk id="5" creationId="{97BFC89E-AF3A-DFDC-9D0E-5EBDBF924D11}"/>
          </ac:spMkLst>
        </pc:spChg>
        <pc:spChg chg="mod">
          <ac:chgData name="Juno Hensel" userId="c67bf21f-d046-4fef-b9e1-3f2e24d51e95" providerId="ADAL" clId="{526657BA-ADA3-4875-8A2F-8D5CB01C7985}" dt="2025-04-03T12:05:50.254" v="450" actId="1076"/>
          <ac:spMkLst>
            <pc:docMk/>
            <pc:sldMk cId="2126145184" sldId="515"/>
            <ac:spMk id="11" creationId="{316EBFE3-94BD-D32C-892C-899AF757AF56}"/>
          </ac:spMkLst>
        </pc:spChg>
        <pc:spChg chg="mod">
          <ac:chgData name="Juno Hensel" userId="c67bf21f-d046-4fef-b9e1-3f2e24d51e95" providerId="ADAL" clId="{526657BA-ADA3-4875-8A2F-8D5CB01C7985}" dt="2025-04-03T12:05:18.544" v="439" actId="1076"/>
          <ac:spMkLst>
            <pc:docMk/>
            <pc:sldMk cId="2126145184" sldId="515"/>
            <ac:spMk id="13" creationId="{0AE42EC7-F758-7C8A-7480-51469ED40B84}"/>
          </ac:spMkLst>
        </pc:spChg>
        <pc:picChg chg="mod">
          <ac:chgData name="Juno Hensel" userId="c67bf21f-d046-4fef-b9e1-3f2e24d51e95" providerId="ADAL" clId="{526657BA-ADA3-4875-8A2F-8D5CB01C7985}" dt="2025-04-03T12:05:28.160" v="448" actId="1037"/>
          <ac:picMkLst>
            <pc:docMk/>
            <pc:sldMk cId="2126145184" sldId="515"/>
            <ac:picMk id="15" creationId="{66E2C956-1F94-49E8-523A-B43685C673A0}"/>
          </ac:picMkLst>
        </pc:picChg>
      </pc:sldChg>
      <pc:sldChg chg="modSp mod">
        <pc:chgData name="Juno Hensel" userId="c67bf21f-d046-4fef-b9e1-3f2e24d51e95" providerId="ADAL" clId="{526657BA-ADA3-4875-8A2F-8D5CB01C7985}" dt="2025-04-03T11:37:01.306" v="93" actId="1076"/>
        <pc:sldMkLst>
          <pc:docMk/>
          <pc:sldMk cId="3817782741" sldId="516"/>
        </pc:sldMkLst>
        <pc:spChg chg="mod">
          <ac:chgData name="Juno Hensel" userId="c67bf21f-d046-4fef-b9e1-3f2e24d51e95" providerId="ADAL" clId="{526657BA-ADA3-4875-8A2F-8D5CB01C7985}" dt="2025-04-03T11:36:50.544" v="92" actId="14100"/>
          <ac:spMkLst>
            <pc:docMk/>
            <pc:sldMk cId="3817782741" sldId="516"/>
            <ac:spMk id="4" creationId="{6791AF44-473B-81D8-47AB-159F7399F51D}"/>
          </ac:spMkLst>
        </pc:spChg>
        <pc:spChg chg="mod">
          <ac:chgData name="Juno Hensel" userId="c67bf21f-d046-4fef-b9e1-3f2e24d51e95" providerId="ADAL" clId="{526657BA-ADA3-4875-8A2F-8D5CB01C7985}" dt="2025-04-03T11:37:01.306" v="93" actId="1076"/>
          <ac:spMkLst>
            <pc:docMk/>
            <pc:sldMk cId="3817782741" sldId="516"/>
            <ac:spMk id="5" creationId="{CF4B0F96-C68C-F80A-EF85-645568EC95C4}"/>
          </ac:spMkLst>
        </pc:spChg>
        <pc:spChg chg="mod">
          <ac:chgData name="Juno Hensel" userId="c67bf21f-d046-4fef-b9e1-3f2e24d51e95" providerId="ADAL" clId="{526657BA-ADA3-4875-8A2F-8D5CB01C7985}" dt="2025-04-03T11:35:57.901" v="82" actId="27636"/>
          <ac:spMkLst>
            <pc:docMk/>
            <pc:sldMk cId="3817782741" sldId="516"/>
            <ac:spMk id="13" creationId="{EC007702-7AE4-B4B9-E7E6-D72EF887E6C8}"/>
          </ac:spMkLst>
        </pc:spChg>
        <pc:picChg chg="mod">
          <ac:chgData name="Juno Hensel" userId="c67bf21f-d046-4fef-b9e1-3f2e24d51e95" providerId="ADAL" clId="{526657BA-ADA3-4875-8A2F-8D5CB01C7985}" dt="2025-04-03T11:36:39.774" v="90" actId="14100"/>
          <ac:picMkLst>
            <pc:docMk/>
            <pc:sldMk cId="3817782741" sldId="516"/>
            <ac:picMk id="2" creationId="{FBD78028-A060-F6AC-524F-8564423E6705}"/>
          </ac:picMkLst>
        </pc:picChg>
        <pc:picChg chg="mod">
          <ac:chgData name="Juno Hensel" userId="c67bf21f-d046-4fef-b9e1-3f2e24d51e95" providerId="ADAL" clId="{526657BA-ADA3-4875-8A2F-8D5CB01C7985}" dt="2025-04-03T11:36:23.066" v="87" actId="1035"/>
          <ac:picMkLst>
            <pc:docMk/>
            <pc:sldMk cId="3817782741" sldId="516"/>
            <ac:picMk id="3" creationId="{86E8F596-E05D-1C5F-E0DD-D86F6E8BD144}"/>
          </ac:picMkLst>
        </pc:picChg>
      </pc:sldChg>
      <pc:sldChg chg="modSp mod">
        <pc:chgData name="Juno Hensel" userId="c67bf21f-d046-4fef-b9e1-3f2e24d51e95" providerId="ADAL" clId="{526657BA-ADA3-4875-8A2F-8D5CB01C7985}" dt="2025-04-03T12:16:52.242" v="531" actId="14100"/>
        <pc:sldMkLst>
          <pc:docMk/>
          <pc:sldMk cId="2671195005" sldId="599"/>
        </pc:sldMkLst>
        <pc:spChg chg="mod">
          <ac:chgData name="Juno Hensel" userId="c67bf21f-d046-4fef-b9e1-3f2e24d51e95" providerId="ADAL" clId="{526657BA-ADA3-4875-8A2F-8D5CB01C7985}" dt="2025-04-03T12:16:52.242" v="531" actId="14100"/>
          <ac:spMkLst>
            <pc:docMk/>
            <pc:sldMk cId="2671195005" sldId="599"/>
            <ac:spMk id="4" creationId="{00000000-0000-0000-0000-000000000000}"/>
          </ac:spMkLst>
        </pc:spChg>
      </pc:sldChg>
      <pc:sldChg chg="modSp mod">
        <pc:chgData name="Juno Hensel" userId="c67bf21f-d046-4fef-b9e1-3f2e24d51e95" providerId="ADAL" clId="{526657BA-ADA3-4875-8A2F-8D5CB01C7985}" dt="2025-04-03T11:46:52.099" v="196" actId="1036"/>
        <pc:sldMkLst>
          <pc:docMk/>
          <pc:sldMk cId="1199642315" sldId="603"/>
        </pc:sldMkLst>
        <pc:spChg chg="mod">
          <ac:chgData name="Juno Hensel" userId="c67bf21f-d046-4fef-b9e1-3f2e24d51e95" providerId="ADAL" clId="{526657BA-ADA3-4875-8A2F-8D5CB01C7985}" dt="2025-04-03T11:46:02.757" v="184" actId="14100"/>
          <ac:spMkLst>
            <pc:docMk/>
            <pc:sldMk cId="1199642315" sldId="603"/>
            <ac:spMk id="4" creationId="{BF1F1DC0-8859-DDA0-7622-0CC3FF615BB7}"/>
          </ac:spMkLst>
        </pc:spChg>
        <pc:spChg chg="mod">
          <ac:chgData name="Juno Hensel" userId="c67bf21f-d046-4fef-b9e1-3f2e24d51e95" providerId="ADAL" clId="{526657BA-ADA3-4875-8A2F-8D5CB01C7985}" dt="2025-04-03T11:46:40.280" v="191" actId="1076"/>
          <ac:spMkLst>
            <pc:docMk/>
            <pc:sldMk cId="1199642315" sldId="603"/>
            <ac:spMk id="11" creationId="{3E15062C-B984-CAC8-8E80-1C5A61473EB3}"/>
          </ac:spMkLst>
        </pc:spChg>
        <pc:spChg chg="mod">
          <ac:chgData name="Juno Hensel" userId="c67bf21f-d046-4fef-b9e1-3f2e24d51e95" providerId="ADAL" clId="{526657BA-ADA3-4875-8A2F-8D5CB01C7985}" dt="2025-04-03T11:45:48.285" v="181" actId="14100"/>
          <ac:spMkLst>
            <pc:docMk/>
            <pc:sldMk cId="1199642315" sldId="603"/>
            <ac:spMk id="13" creationId="{129DF378-D92F-4920-A584-4FF1A701AB4D}"/>
          </ac:spMkLst>
        </pc:spChg>
        <pc:spChg chg="mod">
          <ac:chgData name="Juno Hensel" userId="c67bf21f-d046-4fef-b9e1-3f2e24d51e95" providerId="ADAL" clId="{526657BA-ADA3-4875-8A2F-8D5CB01C7985}" dt="2025-04-03T11:46:52.099" v="196" actId="1036"/>
          <ac:spMkLst>
            <pc:docMk/>
            <pc:sldMk cId="1199642315" sldId="603"/>
            <ac:spMk id="16" creationId="{36A77737-9C1D-F706-A831-921DA80C968E}"/>
          </ac:spMkLst>
        </pc:spChg>
        <pc:graphicFrameChg chg="mod modGraphic">
          <ac:chgData name="Juno Hensel" userId="c67bf21f-d046-4fef-b9e1-3f2e24d51e95" providerId="ADAL" clId="{526657BA-ADA3-4875-8A2F-8D5CB01C7985}" dt="2025-04-03T11:46:33.861" v="190" actId="14100"/>
          <ac:graphicFrameMkLst>
            <pc:docMk/>
            <pc:sldMk cId="1199642315" sldId="603"/>
            <ac:graphicFrameMk id="9" creationId="{C6FA4D3E-5314-65D1-36D0-3154D6E81508}"/>
          </ac:graphicFrameMkLst>
        </pc:graphicFrameChg>
        <pc:picChg chg="mod">
          <ac:chgData name="Juno Hensel" userId="c67bf21f-d046-4fef-b9e1-3f2e24d51e95" providerId="ADAL" clId="{526657BA-ADA3-4875-8A2F-8D5CB01C7985}" dt="2025-04-03T11:45:51.693" v="182" actId="1076"/>
          <ac:picMkLst>
            <pc:docMk/>
            <pc:sldMk cId="1199642315" sldId="603"/>
            <ac:picMk id="12" creationId="{CAD1B39A-E5C8-FB0F-18AF-224B29E02561}"/>
          </ac:picMkLst>
        </pc:picChg>
      </pc:sldChg>
      <pc:sldChg chg="modSp mod">
        <pc:chgData name="Juno Hensel" userId="c67bf21f-d046-4fef-b9e1-3f2e24d51e95" providerId="ADAL" clId="{526657BA-ADA3-4875-8A2F-8D5CB01C7985}" dt="2025-04-03T12:18:14.068" v="535" actId="20577"/>
        <pc:sldMkLst>
          <pc:docMk/>
          <pc:sldMk cId="2870473027" sldId="605"/>
        </pc:sldMkLst>
        <pc:spChg chg="mod">
          <ac:chgData name="Juno Hensel" userId="c67bf21f-d046-4fef-b9e1-3f2e24d51e95" providerId="ADAL" clId="{526657BA-ADA3-4875-8A2F-8D5CB01C7985}" dt="2025-04-03T11:47:37.677" v="203" actId="1076"/>
          <ac:spMkLst>
            <pc:docMk/>
            <pc:sldMk cId="2870473027" sldId="605"/>
            <ac:spMk id="6" creationId="{CBF11412-5C52-FE9F-0315-40C2F2F96454}"/>
          </ac:spMkLst>
        </pc:spChg>
        <pc:spChg chg="mod">
          <ac:chgData name="Juno Hensel" userId="c67bf21f-d046-4fef-b9e1-3f2e24d51e95" providerId="ADAL" clId="{526657BA-ADA3-4875-8A2F-8D5CB01C7985}" dt="2025-04-03T12:18:14.068" v="535" actId="20577"/>
          <ac:spMkLst>
            <pc:docMk/>
            <pc:sldMk cId="2870473027" sldId="605"/>
            <ac:spMk id="13" creationId="{07C03165-19EA-33D5-7CA2-25BC724B16A4}"/>
          </ac:spMkLst>
        </pc:spChg>
        <pc:picChg chg="mod">
          <ac:chgData name="Juno Hensel" userId="c67bf21f-d046-4fef-b9e1-3f2e24d51e95" providerId="ADAL" clId="{526657BA-ADA3-4875-8A2F-8D5CB01C7985}" dt="2025-04-03T11:47:45.638" v="205" actId="1076"/>
          <ac:picMkLst>
            <pc:docMk/>
            <pc:sldMk cId="2870473027" sldId="605"/>
            <ac:picMk id="12" creationId="{EA04F599-508B-956B-C1A0-2B5578A6DFC5}"/>
          </ac:picMkLst>
        </pc:picChg>
      </pc:sldChg>
      <pc:sldChg chg="modSp mod">
        <pc:chgData name="Juno Hensel" userId="c67bf21f-d046-4fef-b9e1-3f2e24d51e95" providerId="ADAL" clId="{526657BA-ADA3-4875-8A2F-8D5CB01C7985}" dt="2025-04-03T11:56:23.425" v="338" actId="1076"/>
        <pc:sldMkLst>
          <pc:docMk/>
          <pc:sldMk cId="3194926527" sldId="606"/>
        </pc:sldMkLst>
        <pc:spChg chg="mod">
          <ac:chgData name="Juno Hensel" userId="c67bf21f-d046-4fef-b9e1-3f2e24d51e95" providerId="ADAL" clId="{526657BA-ADA3-4875-8A2F-8D5CB01C7985}" dt="2025-04-03T11:56:13.788" v="337" actId="255"/>
          <ac:spMkLst>
            <pc:docMk/>
            <pc:sldMk cId="3194926527" sldId="606"/>
            <ac:spMk id="2" creationId="{9FCB02D8-1C14-C631-44E9-DCFC754DE25C}"/>
          </ac:spMkLst>
        </pc:spChg>
        <pc:spChg chg="mod">
          <ac:chgData name="Juno Hensel" userId="c67bf21f-d046-4fef-b9e1-3f2e24d51e95" providerId="ADAL" clId="{526657BA-ADA3-4875-8A2F-8D5CB01C7985}" dt="2025-04-03T11:55:59.049" v="335" actId="2711"/>
          <ac:spMkLst>
            <pc:docMk/>
            <pc:sldMk cId="3194926527" sldId="606"/>
            <ac:spMk id="3" creationId="{5DBDE056-AF41-E9F4-9C61-D4FEBE8615B9}"/>
          </ac:spMkLst>
        </pc:spChg>
        <pc:picChg chg="mod">
          <ac:chgData name="Juno Hensel" userId="c67bf21f-d046-4fef-b9e1-3f2e24d51e95" providerId="ADAL" clId="{526657BA-ADA3-4875-8A2F-8D5CB01C7985}" dt="2025-04-03T11:56:23.425" v="338" actId="1076"/>
          <ac:picMkLst>
            <pc:docMk/>
            <pc:sldMk cId="3194926527" sldId="606"/>
            <ac:picMk id="6" creationId="{91A358ED-8840-375C-1742-3D915A0B8C86}"/>
          </ac:picMkLst>
        </pc:picChg>
      </pc:sldChg>
      <pc:sldChg chg="modSp mod">
        <pc:chgData name="Juno Hensel" userId="c67bf21f-d046-4fef-b9e1-3f2e24d51e95" providerId="ADAL" clId="{526657BA-ADA3-4875-8A2F-8D5CB01C7985}" dt="2025-04-03T12:04:46.475" v="436" actId="14"/>
        <pc:sldMkLst>
          <pc:docMk/>
          <pc:sldMk cId="4061957242" sldId="608"/>
        </pc:sldMkLst>
        <pc:spChg chg="mod">
          <ac:chgData name="Juno Hensel" userId="c67bf21f-d046-4fef-b9e1-3f2e24d51e95" providerId="ADAL" clId="{526657BA-ADA3-4875-8A2F-8D5CB01C7985}" dt="2025-04-03T12:00:56.989" v="384" actId="1076"/>
          <ac:spMkLst>
            <pc:docMk/>
            <pc:sldMk cId="4061957242" sldId="608"/>
            <ac:spMk id="3" creationId="{2CE6A620-6FC6-7416-EA76-828F68E99418}"/>
          </ac:spMkLst>
        </pc:spChg>
        <pc:spChg chg="mod">
          <ac:chgData name="Juno Hensel" userId="c67bf21f-d046-4fef-b9e1-3f2e24d51e95" providerId="ADAL" clId="{526657BA-ADA3-4875-8A2F-8D5CB01C7985}" dt="2025-04-03T12:04:46.475" v="436" actId="14"/>
          <ac:spMkLst>
            <pc:docMk/>
            <pc:sldMk cId="4061957242" sldId="608"/>
            <ac:spMk id="5" creationId="{FAC75CB9-BA90-29BB-D09B-77D5A54DA15B}"/>
          </ac:spMkLst>
        </pc:spChg>
      </pc:sldChg>
      <pc:sldChg chg="modSp mod">
        <pc:chgData name="Juno Hensel" userId="c67bf21f-d046-4fef-b9e1-3f2e24d51e95" providerId="ADAL" clId="{526657BA-ADA3-4875-8A2F-8D5CB01C7985}" dt="2025-04-03T11:34:54.493" v="73" actId="1076"/>
        <pc:sldMkLst>
          <pc:docMk/>
          <pc:sldMk cId="4056874317" sldId="610"/>
        </pc:sldMkLst>
        <pc:spChg chg="mod">
          <ac:chgData name="Juno Hensel" userId="c67bf21f-d046-4fef-b9e1-3f2e24d51e95" providerId="ADAL" clId="{526657BA-ADA3-4875-8A2F-8D5CB01C7985}" dt="2025-04-03T11:34:54.493" v="73" actId="1076"/>
          <ac:spMkLst>
            <pc:docMk/>
            <pc:sldMk cId="4056874317" sldId="610"/>
            <ac:spMk id="2" creationId="{3C14B733-22AA-13B5-3F79-2BD9F2E09CBB}"/>
          </ac:spMkLst>
        </pc:spChg>
      </pc:sldChg>
      <pc:sldChg chg="modSp mod">
        <pc:chgData name="Juno Hensel" userId="c67bf21f-d046-4fef-b9e1-3f2e24d51e95" providerId="ADAL" clId="{526657BA-ADA3-4875-8A2F-8D5CB01C7985}" dt="2025-04-03T12:16:27.005" v="528" actId="1076"/>
        <pc:sldMkLst>
          <pc:docMk/>
          <pc:sldMk cId="772530597" sldId="611"/>
        </pc:sldMkLst>
        <pc:spChg chg="mod">
          <ac:chgData name="Juno Hensel" userId="c67bf21f-d046-4fef-b9e1-3f2e24d51e95" providerId="ADAL" clId="{526657BA-ADA3-4875-8A2F-8D5CB01C7985}" dt="2025-04-03T12:15:57.665" v="523" actId="12"/>
          <ac:spMkLst>
            <pc:docMk/>
            <pc:sldMk cId="772530597" sldId="611"/>
            <ac:spMk id="2" creationId="{02102441-FC02-9F62-D8F5-6F67F184D9DD}"/>
          </ac:spMkLst>
        </pc:spChg>
        <pc:spChg chg="mod">
          <ac:chgData name="Juno Hensel" userId="c67bf21f-d046-4fef-b9e1-3f2e24d51e95" providerId="ADAL" clId="{526657BA-ADA3-4875-8A2F-8D5CB01C7985}" dt="2025-04-03T12:16:27.005" v="528" actId="1076"/>
          <ac:spMkLst>
            <pc:docMk/>
            <pc:sldMk cId="772530597" sldId="611"/>
            <ac:spMk id="8" creationId="{F6AFAE1D-4E50-4D21-6EA0-C020C9DDFC3B}"/>
          </ac:spMkLst>
        </pc:spChg>
      </pc:sldChg>
      <pc:sldChg chg="modSp mod">
        <pc:chgData name="Juno Hensel" userId="c67bf21f-d046-4fef-b9e1-3f2e24d51e95" providerId="ADAL" clId="{526657BA-ADA3-4875-8A2F-8D5CB01C7985}" dt="2025-04-03T11:44:19.916" v="168" actId="1076"/>
        <pc:sldMkLst>
          <pc:docMk/>
          <pc:sldMk cId="3406446879" sldId="613"/>
        </pc:sldMkLst>
        <pc:spChg chg="mod">
          <ac:chgData name="Juno Hensel" userId="c67bf21f-d046-4fef-b9e1-3f2e24d51e95" providerId="ADAL" clId="{526657BA-ADA3-4875-8A2F-8D5CB01C7985}" dt="2025-04-03T11:42:33.615" v="156" actId="1076"/>
          <ac:spMkLst>
            <pc:docMk/>
            <pc:sldMk cId="3406446879" sldId="613"/>
            <ac:spMk id="13" creationId="{065E7A0C-D0F1-4915-839C-F74841A90A5C}"/>
          </ac:spMkLst>
        </pc:spChg>
        <pc:spChg chg="mod">
          <ac:chgData name="Juno Hensel" userId="c67bf21f-d046-4fef-b9e1-3f2e24d51e95" providerId="ADAL" clId="{526657BA-ADA3-4875-8A2F-8D5CB01C7985}" dt="2025-04-03T11:42:15.609" v="153" actId="1076"/>
          <ac:spMkLst>
            <pc:docMk/>
            <pc:sldMk cId="3406446879" sldId="613"/>
            <ac:spMk id="14" creationId="{F2EFFA78-22CE-4196-9FD3-3E8A41F796D5}"/>
          </ac:spMkLst>
        </pc:spChg>
        <pc:spChg chg="mod">
          <ac:chgData name="Juno Hensel" userId="c67bf21f-d046-4fef-b9e1-3f2e24d51e95" providerId="ADAL" clId="{526657BA-ADA3-4875-8A2F-8D5CB01C7985}" dt="2025-04-03T11:42:48.008" v="157" actId="1076"/>
          <ac:spMkLst>
            <pc:docMk/>
            <pc:sldMk cId="3406446879" sldId="613"/>
            <ac:spMk id="15" creationId="{9AC3821A-8701-4201-BF9C-114C08D6E8FA}"/>
          </ac:spMkLst>
        </pc:spChg>
        <pc:spChg chg="mod">
          <ac:chgData name="Juno Hensel" userId="c67bf21f-d046-4fef-b9e1-3f2e24d51e95" providerId="ADAL" clId="{526657BA-ADA3-4875-8A2F-8D5CB01C7985}" dt="2025-04-03T11:44:06.717" v="166" actId="1076"/>
          <ac:spMkLst>
            <pc:docMk/>
            <pc:sldMk cId="3406446879" sldId="613"/>
            <ac:spMk id="16" creationId="{5700BFF1-84BF-4E3A-A10A-53F97B3C1454}"/>
          </ac:spMkLst>
        </pc:spChg>
        <pc:spChg chg="mod">
          <ac:chgData name="Juno Hensel" userId="c67bf21f-d046-4fef-b9e1-3f2e24d51e95" providerId="ADAL" clId="{526657BA-ADA3-4875-8A2F-8D5CB01C7985}" dt="2025-04-03T11:44:19.916" v="168" actId="1076"/>
          <ac:spMkLst>
            <pc:docMk/>
            <pc:sldMk cId="3406446879" sldId="613"/>
            <ac:spMk id="25" creationId="{C74F476C-95E7-4135-831D-B44F689A1173}"/>
          </ac:spMkLst>
        </pc:spChg>
        <pc:cxnChg chg="mod">
          <ac:chgData name="Juno Hensel" userId="c67bf21f-d046-4fef-b9e1-3f2e24d51e95" providerId="ADAL" clId="{526657BA-ADA3-4875-8A2F-8D5CB01C7985}" dt="2025-04-03T11:43:26.897" v="162" actId="14100"/>
          <ac:cxnSpMkLst>
            <pc:docMk/>
            <pc:sldMk cId="3406446879" sldId="613"/>
            <ac:cxnSpMk id="19" creationId="{44B8CFC6-4694-4698-96C4-E1FFF943BF85}"/>
          </ac:cxnSpMkLst>
        </pc:cxnChg>
        <pc:cxnChg chg="mod">
          <ac:chgData name="Juno Hensel" userId="c67bf21f-d046-4fef-b9e1-3f2e24d51e95" providerId="ADAL" clId="{526657BA-ADA3-4875-8A2F-8D5CB01C7985}" dt="2025-04-03T11:43:41.149" v="164" actId="1076"/>
          <ac:cxnSpMkLst>
            <pc:docMk/>
            <pc:sldMk cId="3406446879" sldId="613"/>
            <ac:cxnSpMk id="20" creationId="{13DC4B28-E0E4-4721-88EF-7DB0D1FC1F1A}"/>
          </ac:cxnSpMkLst>
        </pc:cxnChg>
        <pc:cxnChg chg="mod">
          <ac:chgData name="Juno Hensel" userId="c67bf21f-d046-4fef-b9e1-3f2e24d51e95" providerId="ADAL" clId="{526657BA-ADA3-4875-8A2F-8D5CB01C7985}" dt="2025-04-03T11:43:08.891" v="159" actId="1076"/>
          <ac:cxnSpMkLst>
            <pc:docMk/>
            <pc:sldMk cId="3406446879" sldId="613"/>
            <ac:cxnSpMk id="22" creationId="{817FB4F6-4C5E-4416-8EC2-D4C0000DD94F}"/>
          </ac:cxnSpMkLst>
        </pc:cxnChg>
      </pc:sldChg>
      <pc:sldChg chg="modSp mod">
        <pc:chgData name="Juno Hensel" userId="c67bf21f-d046-4fef-b9e1-3f2e24d51e95" providerId="ADAL" clId="{526657BA-ADA3-4875-8A2F-8D5CB01C7985}" dt="2025-04-03T12:15:07.960" v="516" actId="1076"/>
        <pc:sldMkLst>
          <pc:docMk/>
          <pc:sldMk cId="3398746575" sldId="614"/>
        </pc:sldMkLst>
        <pc:spChg chg="mod">
          <ac:chgData name="Juno Hensel" userId="c67bf21f-d046-4fef-b9e1-3f2e24d51e95" providerId="ADAL" clId="{526657BA-ADA3-4875-8A2F-8D5CB01C7985}" dt="2025-04-03T12:13:43.415" v="491" actId="1076"/>
          <ac:spMkLst>
            <pc:docMk/>
            <pc:sldMk cId="3398746575" sldId="614"/>
            <ac:spMk id="8" creationId="{8272482C-6136-4419-8541-2765768E5647}"/>
          </ac:spMkLst>
        </pc:spChg>
        <pc:spChg chg="mod">
          <ac:chgData name="Juno Hensel" userId="c67bf21f-d046-4fef-b9e1-3f2e24d51e95" providerId="ADAL" clId="{526657BA-ADA3-4875-8A2F-8D5CB01C7985}" dt="2025-04-03T12:14:13.211" v="499" actId="14100"/>
          <ac:spMkLst>
            <pc:docMk/>
            <pc:sldMk cId="3398746575" sldId="614"/>
            <ac:spMk id="12" creationId="{D0DF451E-2E6A-4C91-889B-181F0C48BF29}"/>
          </ac:spMkLst>
        </pc:spChg>
        <pc:spChg chg="mod">
          <ac:chgData name="Juno Hensel" userId="c67bf21f-d046-4fef-b9e1-3f2e24d51e95" providerId="ADAL" clId="{526657BA-ADA3-4875-8A2F-8D5CB01C7985}" dt="2025-04-03T12:14:45.613" v="501" actId="14100"/>
          <ac:spMkLst>
            <pc:docMk/>
            <pc:sldMk cId="3398746575" sldId="614"/>
            <ac:spMk id="17" creationId="{EB3BE2EA-98B9-477E-A18D-4A9566129663}"/>
          </ac:spMkLst>
        </pc:spChg>
        <pc:picChg chg="mod">
          <ac:chgData name="Juno Hensel" userId="c67bf21f-d046-4fef-b9e1-3f2e24d51e95" providerId="ADAL" clId="{526657BA-ADA3-4875-8A2F-8D5CB01C7985}" dt="2025-04-03T12:14:00.926" v="497" actId="1037"/>
          <ac:picMkLst>
            <pc:docMk/>
            <pc:sldMk cId="3398746575" sldId="614"/>
            <ac:picMk id="9" creationId="{92452EFA-8C9E-4E50-BBCC-C56334C8C658}"/>
          </ac:picMkLst>
        </pc:picChg>
        <pc:picChg chg="mod">
          <ac:chgData name="Juno Hensel" userId="c67bf21f-d046-4fef-b9e1-3f2e24d51e95" providerId="ADAL" clId="{526657BA-ADA3-4875-8A2F-8D5CB01C7985}" dt="2025-04-03T12:14:50.024" v="504" actId="1037"/>
          <ac:picMkLst>
            <pc:docMk/>
            <pc:sldMk cId="3398746575" sldId="614"/>
            <ac:picMk id="10" creationId="{066BFAF2-AB88-4403-B2FB-4C99E5782C71}"/>
          </ac:picMkLst>
        </pc:picChg>
        <pc:picChg chg="mod">
          <ac:chgData name="Juno Hensel" userId="c67bf21f-d046-4fef-b9e1-3f2e24d51e95" providerId="ADAL" clId="{526657BA-ADA3-4875-8A2F-8D5CB01C7985}" dt="2025-04-03T12:14:56.680" v="515" actId="1037"/>
          <ac:picMkLst>
            <pc:docMk/>
            <pc:sldMk cId="3398746575" sldId="614"/>
            <ac:picMk id="14" creationId="{70EB98C2-8A26-4BD9-92B9-451C8F8EA0B9}"/>
          </ac:picMkLst>
        </pc:picChg>
        <pc:picChg chg="mod">
          <ac:chgData name="Juno Hensel" userId="c67bf21f-d046-4fef-b9e1-3f2e24d51e95" providerId="ADAL" clId="{526657BA-ADA3-4875-8A2F-8D5CB01C7985}" dt="2025-04-03T12:15:07.960" v="516" actId="1076"/>
          <ac:picMkLst>
            <pc:docMk/>
            <pc:sldMk cId="3398746575" sldId="614"/>
            <ac:picMk id="15" creationId="{37C2C12C-CAD2-43ED-BC33-175C8B2EDBFC}"/>
          </ac:picMkLst>
        </pc:picChg>
        <pc:picChg chg="mod">
          <ac:chgData name="Juno Hensel" userId="c67bf21f-d046-4fef-b9e1-3f2e24d51e95" providerId="ADAL" clId="{526657BA-ADA3-4875-8A2F-8D5CB01C7985}" dt="2025-04-03T12:15:07.960" v="516" actId="1076"/>
          <ac:picMkLst>
            <pc:docMk/>
            <pc:sldMk cId="3398746575" sldId="614"/>
            <ac:picMk id="16" creationId="{A48AABA3-3B06-4954-9863-4743A10E6DCC}"/>
          </ac:picMkLst>
        </pc:picChg>
      </pc:sldChg>
      <pc:sldChg chg="modSp mod">
        <pc:chgData name="Juno Hensel" userId="c67bf21f-d046-4fef-b9e1-3f2e24d51e95" providerId="ADAL" clId="{526657BA-ADA3-4875-8A2F-8D5CB01C7985}" dt="2025-04-03T11:50:22.374" v="227" actId="1076"/>
        <pc:sldMkLst>
          <pc:docMk/>
          <pc:sldMk cId="3331863748" sldId="616"/>
        </pc:sldMkLst>
        <pc:spChg chg="mod">
          <ac:chgData name="Juno Hensel" userId="c67bf21f-d046-4fef-b9e1-3f2e24d51e95" providerId="ADAL" clId="{526657BA-ADA3-4875-8A2F-8D5CB01C7985}" dt="2025-04-03T11:48:45" v="212" actId="14100"/>
          <ac:spMkLst>
            <pc:docMk/>
            <pc:sldMk cId="3331863748" sldId="616"/>
            <ac:spMk id="4" creationId="{61957C88-250E-83EC-21AC-05E4F9A7035D}"/>
          </ac:spMkLst>
        </pc:spChg>
        <pc:spChg chg="mod">
          <ac:chgData name="Juno Hensel" userId="c67bf21f-d046-4fef-b9e1-3f2e24d51e95" providerId="ADAL" clId="{526657BA-ADA3-4875-8A2F-8D5CB01C7985}" dt="2025-04-03T11:50:22.374" v="227" actId="1076"/>
          <ac:spMkLst>
            <pc:docMk/>
            <pc:sldMk cId="3331863748" sldId="616"/>
            <ac:spMk id="9" creationId="{4B6EDD82-08A2-BFF4-E703-6B1AEDD6AD0B}"/>
          </ac:spMkLst>
        </pc:spChg>
        <pc:spChg chg="mod">
          <ac:chgData name="Juno Hensel" userId="c67bf21f-d046-4fef-b9e1-3f2e24d51e95" providerId="ADAL" clId="{526657BA-ADA3-4875-8A2F-8D5CB01C7985}" dt="2025-04-03T11:50:10.201" v="226" actId="1076"/>
          <ac:spMkLst>
            <pc:docMk/>
            <pc:sldMk cId="3331863748" sldId="616"/>
            <ac:spMk id="10" creationId="{5FA78BE7-4128-766C-F238-A9048B85529A}"/>
          </ac:spMkLst>
        </pc:spChg>
        <pc:picChg chg="mod">
          <ac:chgData name="Juno Hensel" userId="c67bf21f-d046-4fef-b9e1-3f2e24d51e95" providerId="ADAL" clId="{526657BA-ADA3-4875-8A2F-8D5CB01C7985}" dt="2025-04-03T11:49:58.336" v="225" actId="1076"/>
          <ac:picMkLst>
            <pc:docMk/>
            <pc:sldMk cId="3331863748" sldId="616"/>
            <ac:picMk id="2" creationId="{3B931546-E401-9F78-FD6D-D1A0E9905B29}"/>
          </ac:picMkLst>
        </pc:picChg>
        <pc:picChg chg="mod">
          <ac:chgData name="Juno Hensel" userId="c67bf21f-d046-4fef-b9e1-3f2e24d51e95" providerId="ADAL" clId="{526657BA-ADA3-4875-8A2F-8D5CB01C7985}" dt="2025-04-03T11:50:22.374" v="227" actId="1076"/>
          <ac:picMkLst>
            <pc:docMk/>
            <pc:sldMk cId="3331863748" sldId="616"/>
            <ac:picMk id="7" creationId="{E3FD63B7-F8D3-4098-5A42-BD54D799363B}"/>
          </ac:picMkLst>
        </pc:picChg>
        <pc:picChg chg="mod">
          <ac:chgData name="Juno Hensel" userId="c67bf21f-d046-4fef-b9e1-3f2e24d51e95" providerId="ADAL" clId="{526657BA-ADA3-4875-8A2F-8D5CB01C7985}" dt="2025-04-03T11:50:22.374" v="227" actId="1076"/>
          <ac:picMkLst>
            <pc:docMk/>
            <pc:sldMk cId="3331863748" sldId="616"/>
            <ac:picMk id="8" creationId="{050E7A0E-F8D7-AB4F-FE61-5D3714A802A1}"/>
          </ac:picMkLst>
        </pc:picChg>
      </pc:sldChg>
      <pc:sldChg chg="modSp mod">
        <pc:chgData name="Juno Hensel" userId="c67bf21f-d046-4fef-b9e1-3f2e24d51e95" providerId="ADAL" clId="{526657BA-ADA3-4875-8A2F-8D5CB01C7985}" dt="2025-04-03T11:52:31.073" v="243" actId="14100"/>
        <pc:sldMkLst>
          <pc:docMk/>
          <pc:sldMk cId="2258197828" sldId="617"/>
        </pc:sldMkLst>
        <pc:spChg chg="mod">
          <ac:chgData name="Juno Hensel" userId="c67bf21f-d046-4fef-b9e1-3f2e24d51e95" providerId="ADAL" clId="{526657BA-ADA3-4875-8A2F-8D5CB01C7985}" dt="2025-04-03T11:50:58.710" v="231" actId="2711"/>
          <ac:spMkLst>
            <pc:docMk/>
            <pc:sldMk cId="2258197828" sldId="617"/>
            <ac:spMk id="2" creationId="{21982078-F61F-7D00-598E-D3A6D9724A7F}"/>
          </ac:spMkLst>
        </pc:spChg>
        <pc:spChg chg="mod">
          <ac:chgData name="Juno Hensel" userId="c67bf21f-d046-4fef-b9e1-3f2e24d51e95" providerId="ADAL" clId="{526657BA-ADA3-4875-8A2F-8D5CB01C7985}" dt="2025-04-03T11:52:00.094" v="240" actId="14100"/>
          <ac:spMkLst>
            <pc:docMk/>
            <pc:sldMk cId="2258197828" sldId="617"/>
            <ac:spMk id="7" creationId="{17DB1242-4410-58CD-5AC8-C8EABF3F7B7B}"/>
          </ac:spMkLst>
        </pc:spChg>
        <pc:spChg chg="mod">
          <ac:chgData name="Juno Hensel" userId="c67bf21f-d046-4fef-b9e1-3f2e24d51e95" providerId="ADAL" clId="{526657BA-ADA3-4875-8A2F-8D5CB01C7985}" dt="2025-04-03T11:52:07.989" v="241" actId="14100"/>
          <ac:spMkLst>
            <pc:docMk/>
            <pc:sldMk cId="2258197828" sldId="617"/>
            <ac:spMk id="9" creationId="{1FC4D469-C663-8856-A3E5-92E03D11583A}"/>
          </ac:spMkLst>
        </pc:spChg>
        <pc:spChg chg="mod">
          <ac:chgData name="Juno Hensel" userId="c67bf21f-d046-4fef-b9e1-3f2e24d51e95" providerId="ADAL" clId="{526657BA-ADA3-4875-8A2F-8D5CB01C7985}" dt="2025-04-03T11:51:06.445" v="233" actId="404"/>
          <ac:spMkLst>
            <pc:docMk/>
            <pc:sldMk cId="2258197828" sldId="617"/>
            <ac:spMk id="10" creationId="{725C4D7E-47CF-B084-D5D3-29BFA516055D}"/>
          </ac:spMkLst>
        </pc:spChg>
        <pc:spChg chg="mod">
          <ac:chgData name="Juno Hensel" userId="c67bf21f-d046-4fef-b9e1-3f2e24d51e95" providerId="ADAL" clId="{526657BA-ADA3-4875-8A2F-8D5CB01C7985}" dt="2025-04-03T11:51:15.643" v="235" actId="404"/>
          <ac:spMkLst>
            <pc:docMk/>
            <pc:sldMk cId="2258197828" sldId="617"/>
            <ac:spMk id="11" creationId="{20C375CC-D46D-80C2-3B3C-029092759064}"/>
          </ac:spMkLst>
        </pc:spChg>
        <pc:spChg chg="mod">
          <ac:chgData name="Juno Hensel" userId="c67bf21f-d046-4fef-b9e1-3f2e24d51e95" providerId="ADAL" clId="{526657BA-ADA3-4875-8A2F-8D5CB01C7985}" dt="2025-04-03T11:52:31.073" v="243" actId="14100"/>
          <ac:spMkLst>
            <pc:docMk/>
            <pc:sldMk cId="2258197828" sldId="617"/>
            <ac:spMk id="12" creationId="{D8DECF45-E3BD-7814-8DB8-07EDC99F95D5}"/>
          </ac:spMkLst>
        </pc:spChg>
        <pc:cxnChg chg="mod">
          <ac:chgData name="Juno Hensel" userId="c67bf21f-d046-4fef-b9e1-3f2e24d51e95" providerId="ADAL" clId="{526657BA-ADA3-4875-8A2F-8D5CB01C7985}" dt="2025-04-03T11:52:31.073" v="243" actId="14100"/>
          <ac:cxnSpMkLst>
            <pc:docMk/>
            <pc:sldMk cId="2258197828" sldId="617"/>
            <ac:cxnSpMk id="24" creationId="{8C0BED2C-6D5A-30E6-BE23-3EA3C360F95F}"/>
          </ac:cxnSpMkLst>
        </pc:cxnChg>
      </pc:sldChg>
      <pc:sldChg chg="modSp mod">
        <pc:chgData name="Juno Hensel" userId="c67bf21f-d046-4fef-b9e1-3f2e24d51e95" providerId="ADAL" clId="{526657BA-ADA3-4875-8A2F-8D5CB01C7985}" dt="2025-04-03T11:53:55.380" v="315" actId="20577"/>
        <pc:sldMkLst>
          <pc:docMk/>
          <pc:sldMk cId="4049162085" sldId="618"/>
        </pc:sldMkLst>
        <pc:spChg chg="mod">
          <ac:chgData name="Juno Hensel" userId="c67bf21f-d046-4fef-b9e1-3f2e24d51e95" providerId="ADAL" clId="{526657BA-ADA3-4875-8A2F-8D5CB01C7985}" dt="2025-04-03T11:53:39.461" v="310" actId="1036"/>
          <ac:spMkLst>
            <pc:docMk/>
            <pc:sldMk cId="4049162085" sldId="618"/>
            <ac:spMk id="2" creationId="{2C0DB0C9-35F5-4001-FD67-CAD06C2DF682}"/>
          </ac:spMkLst>
        </pc:spChg>
        <pc:spChg chg="mod">
          <ac:chgData name="Juno Hensel" userId="c67bf21f-d046-4fef-b9e1-3f2e24d51e95" providerId="ADAL" clId="{526657BA-ADA3-4875-8A2F-8D5CB01C7985}" dt="2025-04-03T11:53:55.380" v="315" actId="20577"/>
          <ac:spMkLst>
            <pc:docMk/>
            <pc:sldMk cId="4049162085" sldId="618"/>
            <ac:spMk id="9" creationId="{7CAA9135-3259-0C2D-EFC5-A4599EF42591}"/>
          </ac:spMkLst>
        </pc:spChg>
        <pc:picChg chg="mod">
          <ac:chgData name="Juno Hensel" userId="c67bf21f-d046-4fef-b9e1-3f2e24d51e95" providerId="ADAL" clId="{526657BA-ADA3-4875-8A2F-8D5CB01C7985}" dt="2025-04-03T11:53:39.461" v="310" actId="1036"/>
          <ac:picMkLst>
            <pc:docMk/>
            <pc:sldMk cId="4049162085" sldId="618"/>
            <ac:picMk id="7" creationId="{B8E58646-5E59-DA54-1E64-19F2FE5E2EC4}"/>
          </ac:picMkLst>
        </pc:picChg>
      </pc:sldChg>
      <pc:sldChg chg="modSp mod">
        <pc:chgData name="Juno Hensel" userId="c67bf21f-d046-4fef-b9e1-3f2e24d51e95" providerId="ADAL" clId="{526657BA-ADA3-4875-8A2F-8D5CB01C7985}" dt="2025-04-03T12:07:59.061" v="477" actId="1035"/>
        <pc:sldMkLst>
          <pc:docMk/>
          <pc:sldMk cId="3402305248" sldId="619"/>
        </pc:sldMkLst>
        <pc:spChg chg="mod">
          <ac:chgData name="Juno Hensel" userId="c67bf21f-d046-4fef-b9e1-3f2e24d51e95" providerId="ADAL" clId="{526657BA-ADA3-4875-8A2F-8D5CB01C7985}" dt="2025-04-03T12:07:39.473" v="466" actId="1076"/>
          <ac:spMkLst>
            <pc:docMk/>
            <pc:sldMk cId="3402305248" sldId="619"/>
            <ac:spMk id="13" creationId="{0AE42EC7-F758-7C8A-7480-51469ED40B84}"/>
          </ac:spMkLst>
        </pc:spChg>
        <pc:spChg chg="mod">
          <ac:chgData name="Juno Hensel" userId="c67bf21f-d046-4fef-b9e1-3f2e24d51e95" providerId="ADAL" clId="{526657BA-ADA3-4875-8A2F-8D5CB01C7985}" dt="2025-04-03T12:07:59.061" v="477" actId="1035"/>
          <ac:spMkLst>
            <pc:docMk/>
            <pc:sldMk cId="3402305248" sldId="619"/>
            <ac:spMk id="24" creationId="{CB3BEB2C-1B94-4848-AB96-58F0444CADE4}"/>
          </ac:spMkLst>
        </pc:spChg>
        <pc:picChg chg="mod">
          <ac:chgData name="Juno Hensel" userId="c67bf21f-d046-4fef-b9e1-3f2e24d51e95" providerId="ADAL" clId="{526657BA-ADA3-4875-8A2F-8D5CB01C7985}" dt="2025-04-03T12:07:19.399" v="462" actId="1076"/>
          <ac:picMkLst>
            <pc:docMk/>
            <pc:sldMk cId="3402305248" sldId="619"/>
            <ac:picMk id="18" creationId="{95456E8E-E49C-4E09-86D0-E6A8DDCB8888}"/>
          </ac:picMkLst>
        </pc:picChg>
        <pc:picChg chg="mod">
          <ac:chgData name="Juno Hensel" userId="c67bf21f-d046-4fef-b9e1-3f2e24d51e95" providerId="ADAL" clId="{526657BA-ADA3-4875-8A2F-8D5CB01C7985}" dt="2025-04-03T12:07:16.065" v="461" actId="14100"/>
          <ac:picMkLst>
            <pc:docMk/>
            <pc:sldMk cId="3402305248" sldId="619"/>
            <ac:picMk id="20" creationId="{41080DEC-0D6A-4B7C-A356-CA3F74BF586F}"/>
          </ac:picMkLst>
        </pc:picChg>
        <pc:picChg chg="mod">
          <ac:chgData name="Juno Hensel" userId="c67bf21f-d046-4fef-b9e1-3f2e24d51e95" providerId="ADAL" clId="{526657BA-ADA3-4875-8A2F-8D5CB01C7985}" dt="2025-04-03T12:07:43.549" v="467" actId="1076"/>
          <ac:picMkLst>
            <pc:docMk/>
            <pc:sldMk cId="3402305248" sldId="619"/>
            <ac:picMk id="21" creationId="{68AE8B09-A3A0-4AAA-BEC0-505803C1163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D1491-ADAA-4FFD-A116-56D17BA8DBB8}" type="datetimeFigureOut">
              <a:rPr lang="de-DE" smtClean="0"/>
              <a:t>07.04.2025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5DFB31-0F00-42EA-B050-9BAE453EAE9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4376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B9854-172D-3042-3A49-BA96E1EEB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8B0D970-C111-C8F3-94C8-53C9C34B07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EC2A070-C1A8-42B9-E3EC-CF91F37F6A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Anpassen!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11E58C5-DFC6-C08F-A2BE-0ADA12208E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70307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250623-E8A7-64A6-EA5E-15B488098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E62E01E-167A-DBFC-420F-19053AFD0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6A1F8F5-C1B4-190F-CC17-28FF1D00F6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4927155-A930-C092-E27E-4B63A33A93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99591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6204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C4B65A-46B6-B221-9BC3-0E35F55E7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6AE7EA8-3AD4-0D38-92D6-F055B0D64C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1547D65-5FBE-9846-6252-F69638D01D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50DE884-F5CB-3582-DEDE-62B81DF005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92211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B9854-172D-3042-3A49-BA96E1EEB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8B0D970-C111-C8F3-94C8-53C9C34B07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EC2A070-C1A8-42B9-E3EC-CF91F37F6A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Anpassen!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11E58C5-DFC6-C08F-A2BE-0ADA12208E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6018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1DDAC-6C85-644E-F664-7D708E3E1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41DFA0F-58A3-7989-1493-554BB52833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41D6055-D3B0-3AC2-74FF-FA6A972C6C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749D8EA-B103-2CC5-E267-AA4EEF555F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7463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37837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14903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BCA29F-5981-3996-BA19-A84BEDC07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5070E79E-8AC7-DC05-02D2-AE03C6AB96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37D0A13-F767-6A09-6780-3012983045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7E653AE-9152-BF11-E2A6-356316ABA6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789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16947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18328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6C678C-66C5-4FB0-81CE-DB8D7E5F20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89082BB-63A5-0D99-756B-519C13E48F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CC65306-E99B-D229-889E-9E022919E5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1A224DF-D026-D136-0E4B-9448727316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9424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250623-E8A7-64A6-EA5E-15B488098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E62E01E-167A-DBFC-420F-19053AFD0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6A1F8F5-C1B4-190F-CC17-28FF1D00F6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4927155-A930-C092-E27E-4B63A33A93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3558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9594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ur Fußz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3712009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638189"/>
            <a:ext cx="10922000" cy="1325563"/>
          </a:xfrm>
        </p:spPr>
        <p:txBody>
          <a:bodyPr lIns="0" tIns="0" rIns="0" bIns="0" anchor="t">
            <a:noAutofit/>
          </a:bodyPr>
          <a:lstStyle>
            <a:lvl1pPr>
              <a:lnSpc>
                <a:spcPts val="3000"/>
              </a:lnSpc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Überschrift</a:t>
            </a:r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1"/>
          </p:nvPr>
        </p:nvSpPr>
        <p:spPr>
          <a:xfrm>
            <a:off x="635000" y="2159000"/>
            <a:ext cx="10922000" cy="3327400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2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1125237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638189"/>
            <a:ext cx="10934700" cy="1325563"/>
          </a:xfrm>
        </p:spPr>
        <p:txBody>
          <a:bodyPr lIns="0" tIns="0" rIns="0" bIns="0" anchor="t">
            <a:noAutofit/>
          </a:bodyPr>
          <a:lstStyle>
            <a:lvl1pPr>
              <a:lnSpc>
                <a:spcPts val="3000"/>
              </a:lnSpc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Überschrift</a:t>
            </a:r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1"/>
          </p:nvPr>
        </p:nvSpPr>
        <p:spPr>
          <a:xfrm>
            <a:off x="635000" y="2159000"/>
            <a:ext cx="5105400" cy="3327400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15"/>
          <p:cNvSpPr>
            <a:spLocks noGrp="1"/>
          </p:cNvSpPr>
          <p:nvPr>
            <p:ph type="body" sz="quarter" idx="13"/>
          </p:nvPr>
        </p:nvSpPr>
        <p:spPr>
          <a:xfrm>
            <a:off x="6464300" y="2159000"/>
            <a:ext cx="5105400" cy="3327400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2029225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946661" y="4920785"/>
            <a:ext cx="4617953" cy="62206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638189"/>
            <a:ext cx="10922000" cy="1325563"/>
          </a:xfrm>
        </p:spPr>
        <p:txBody>
          <a:bodyPr lIns="0" tIns="0" rIns="0" bIns="0" anchor="t">
            <a:noAutofit/>
          </a:bodyPr>
          <a:lstStyle>
            <a:lvl1pPr>
              <a:lnSpc>
                <a:spcPts val="3000"/>
              </a:lnSpc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Überschrift</a:t>
            </a:r>
          </a:p>
        </p:txBody>
      </p:sp>
      <p:sp>
        <p:nvSpPr>
          <p:cNvPr id="10" name="Textplatzhalter 15"/>
          <p:cNvSpPr>
            <a:spLocks noGrp="1"/>
          </p:cNvSpPr>
          <p:nvPr>
            <p:ph type="body" sz="quarter" idx="11"/>
          </p:nvPr>
        </p:nvSpPr>
        <p:spPr>
          <a:xfrm>
            <a:off x="635000" y="2158999"/>
            <a:ext cx="5105400" cy="338384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Bildplatzhalter 6"/>
          <p:cNvSpPr>
            <a:spLocks noGrp="1"/>
          </p:cNvSpPr>
          <p:nvPr>
            <p:ph type="pic" sz="quarter" idx="16"/>
          </p:nvPr>
        </p:nvSpPr>
        <p:spPr>
          <a:xfrm>
            <a:off x="6946661" y="2205883"/>
            <a:ext cx="4617953" cy="257121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4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1337845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638189"/>
            <a:ext cx="10921999" cy="1325563"/>
          </a:xfrm>
        </p:spPr>
        <p:txBody>
          <a:bodyPr lIns="0" tIns="0" rIns="0" bIns="0" anchor="t">
            <a:noAutofit/>
          </a:bodyPr>
          <a:lstStyle>
            <a:lvl1pPr>
              <a:lnSpc>
                <a:spcPts val="3000"/>
              </a:lnSpc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Überschrift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0"/>
          </p:nvPr>
        </p:nvSpPr>
        <p:spPr>
          <a:xfrm>
            <a:off x="6950075" y="2209800"/>
            <a:ext cx="2743200" cy="15240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1"/>
          </p:nvPr>
        </p:nvSpPr>
        <p:spPr>
          <a:xfrm>
            <a:off x="635000" y="2159000"/>
            <a:ext cx="5105400" cy="3327400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Bildplatzhalter 6"/>
          <p:cNvSpPr>
            <a:spLocks noGrp="1"/>
          </p:cNvSpPr>
          <p:nvPr>
            <p:ph type="pic" sz="quarter" idx="13"/>
          </p:nvPr>
        </p:nvSpPr>
        <p:spPr>
          <a:xfrm>
            <a:off x="6950075" y="3857625"/>
            <a:ext cx="2743200" cy="15240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788525" y="2209800"/>
            <a:ext cx="1768475" cy="152400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788524" y="3857625"/>
            <a:ext cx="1768475" cy="152400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4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1422041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nhaltsplatzhalter 12"/>
          <p:cNvSpPr>
            <a:spLocks noGrp="1"/>
          </p:cNvSpPr>
          <p:nvPr>
            <p:ph sz="quarter" idx="13" hasCustomPrompt="1"/>
          </p:nvPr>
        </p:nvSpPr>
        <p:spPr>
          <a:xfrm>
            <a:off x="635000" y="2159419"/>
            <a:ext cx="5378940" cy="2982841"/>
          </a:xfrm>
        </p:spPr>
        <p:txBody>
          <a:bodyPr lIns="0" tIns="0" rIns="0" bIns="0"/>
          <a:lstStyle>
            <a:lvl1pPr marL="0" indent="0">
              <a:buNone/>
              <a:defRPr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 dirty="0"/>
              <a:t>Klicken Sie zum Einfügen eines Bildes oder einer Grafik bitte auf ein Symbol</a:t>
            </a:r>
          </a:p>
        </p:txBody>
      </p:sp>
      <p:sp>
        <p:nvSpPr>
          <p:cNvPr id="14" name="Inhaltsplatzhalter 12"/>
          <p:cNvSpPr>
            <a:spLocks noGrp="1"/>
          </p:cNvSpPr>
          <p:nvPr>
            <p:ph sz="quarter" idx="14" hasCustomPrompt="1"/>
          </p:nvPr>
        </p:nvSpPr>
        <p:spPr>
          <a:xfrm>
            <a:off x="6178059" y="2159419"/>
            <a:ext cx="5378940" cy="2982841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de-DE" dirty="0"/>
              <a:t>Klicken Sie zum Einfügen eines Bildes oder einer Grafik bitte auf ein Symbol</a:t>
            </a:r>
          </a:p>
        </p:txBody>
      </p:sp>
      <p:sp>
        <p:nvSpPr>
          <p:cNvPr id="7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638189"/>
            <a:ext cx="10921999" cy="1325563"/>
          </a:xfrm>
        </p:spPr>
        <p:txBody>
          <a:bodyPr lIns="0" tIns="0" rIns="0" bIns="0" anchor="t">
            <a:noAutofit/>
          </a:bodyPr>
          <a:lstStyle>
            <a:lvl1pPr>
              <a:lnSpc>
                <a:spcPts val="3000"/>
              </a:lnSpc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Überschrift</a:t>
            </a:r>
          </a:p>
        </p:txBody>
      </p:sp>
      <p:sp>
        <p:nvSpPr>
          <p:cNvPr id="8" name="Textplatzhalt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35000" y="5236980"/>
            <a:ext cx="5378940" cy="62206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1" name="Textplatzhalter 3"/>
          <p:cNvSpPr>
            <a:spLocks noGrp="1"/>
          </p:cNvSpPr>
          <p:nvPr>
            <p:ph type="body" sz="quarter" idx="16" hasCustomPrompt="1"/>
          </p:nvPr>
        </p:nvSpPr>
        <p:spPr>
          <a:xfrm>
            <a:off x="6178059" y="5236980"/>
            <a:ext cx="5378940" cy="62206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6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1982420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Inhaltsplatzhalter 12"/>
          <p:cNvSpPr>
            <a:spLocks noGrp="1"/>
          </p:cNvSpPr>
          <p:nvPr>
            <p:ph sz="quarter" idx="16" hasCustomPrompt="1"/>
          </p:nvPr>
        </p:nvSpPr>
        <p:spPr>
          <a:xfrm>
            <a:off x="639153" y="2159418"/>
            <a:ext cx="3532971" cy="1963213"/>
          </a:xfrm>
        </p:spPr>
        <p:txBody>
          <a:bodyPr lIns="0" tIns="0" rIns="0" bIns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 baseline="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de-DE" dirty="0"/>
              <a:t>Klicken Sie zum Einfügen eines Bildes oder einer Grafik bitte auf ein Symbol</a:t>
            </a:r>
          </a:p>
        </p:txBody>
      </p:sp>
      <p:sp>
        <p:nvSpPr>
          <p:cNvPr id="19" name="Inhaltsplatzhalter 12"/>
          <p:cNvSpPr>
            <a:spLocks noGrp="1"/>
          </p:cNvSpPr>
          <p:nvPr>
            <p:ph sz="quarter" idx="17" hasCustomPrompt="1"/>
          </p:nvPr>
        </p:nvSpPr>
        <p:spPr>
          <a:xfrm>
            <a:off x="4330818" y="2158354"/>
            <a:ext cx="3532971" cy="1963213"/>
          </a:xfrm>
        </p:spPr>
        <p:txBody>
          <a:bodyPr lIns="0" tIns="0" rIns="0" bIns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de-DE" dirty="0"/>
              <a:t>Klicken Sie zum Einfügen eines Bildes oder einer Grafik bitte auf ein Symbol</a:t>
            </a:r>
          </a:p>
        </p:txBody>
      </p:sp>
      <p:sp>
        <p:nvSpPr>
          <p:cNvPr id="20" name="Inhaltsplatzhalter 12"/>
          <p:cNvSpPr>
            <a:spLocks noGrp="1"/>
          </p:cNvSpPr>
          <p:nvPr>
            <p:ph sz="quarter" idx="18" hasCustomPrompt="1"/>
          </p:nvPr>
        </p:nvSpPr>
        <p:spPr>
          <a:xfrm>
            <a:off x="8022483" y="2158354"/>
            <a:ext cx="3532971" cy="1963213"/>
          </a:xfrm>
        </p:spPr>
        <p:txBody>
          <a:bodyPr lIns="0" tIns="0" rIns="0" bIns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de-DE" dirty="0"/>
              <a:t>Klicken Sie zum Einfügen eines Bildes oder einer Grafik bitte auf ein Symbol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638189"/>
            <a:ext cx="10921999" cy="1325563"/>
          </a:xfrm>
        </p:spPr>
        <p:txBody>
          <a:bodyPr lIns="0" tIns="0" rIns="0" bIns="0" anchor="t">
            <a:noAutofit/>
          </a:bodyPr>
          <a:lstStyle>
            <a:lvl1pPr>
              <a:lnSpc>
                <a:spcPts val="3000"/>
              </a:lnSpc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Überschrift</a:t>
            </a:r>
          </a:p>
        </p:txBody>
      </p:sp>
      <p:sp>
        <p:nvSpPr>
          <p:cNvPr id="8" name="Textplatzhalt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35000" y="4305487"/>
            <a:ext cx="3537124" cy="62206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4330817" y="4305487"/>
            <a:ext cx="3532971" cy="62206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1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8022483" y="4305487"/>
            <a:ext cx="3532972" cy="62206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4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2668536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l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767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AFAC29F-7DD4-4879-A4CC-E50EE7D35984}" type="datetime1">
              <a:rPr lang="de-DE" smtClean="0"/>
              <a:pPr/>
              <a:t>07.04.2025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de-DE" sz="160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D7C4DC1-7D02-4994-BD54-74988B047B41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-1" y="-1"/>
            <a:ext cx="12192001" cy="685800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9020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5" r:id="rId2"/>
    <p:sldLayoutId id="2147483654" r:id="rId3"/>
    <p:sldLayoutId id="2147483662" r:id="rId4"/>
    <p:sldLayoutId id="2147483656" r:id="rId5"/>
    <p:sldLayoutId id="2147483661" r:id="rId6"/>
    <p:sldLayoutId id="2147483658" r:id="rId7"/>
    <p:sldLayoutId id="2147483659" r:id="rId8"/>
    <p:sldLayoutId id="2147483657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 cap="all" baseline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55600" indent="-355600" algn="l" defTabSz="914400" rtl="0" eaLnBrk="1" latinLnBrk="0" hangingPunct="1">
        <a:lnSpc>
          <a:spcPct val="90000"/>
        </a:lnSpc>
        <a:spcBef>
          <a:spcPts val="1000"/>
        </a:spcBef>
        <a:buSzPct val="90000"/>
        <a:buFont typeface="Symbol" panose="05050102010706020507" pitchFamily="18" charset="2"/>
        <a:buChar char="¾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1pPr>
      <a:lvl2pPr marL="812800" indent="-355600" algn="l" defTabSz="914400" rtl="0" eaLnBrk="1" latinLnBrk="0" hangingPunct="1">
        <a:lnSpc>
          <a:spcPct val="90000"/>
        </a:lnSpc>
        <a:spcBef>
          <a:spcPts val="500"/>
        </a:spcBef>
        <a:buSzPct val="90000"/>
        <a:buFont typeface="Symbol" panose="05050102010706020507" pitchFamily="18" charset="2"/>
        <a:buChar char="¾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SzPct val="90000"/>
        <a:buFont typeface="Symbol" panose="05050102010706020507" pitchFamily="18" charset="2"/>
        <a:buChar char="¾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3pPr>
      <a:lvl4pPr marL="1701800" indent="-330200" algn="l" defTabSz="914400" rtl="0" eaLnBrk="1" latinLnBrk="0" hangingPunct="1">
        <a:lnSpc>
          <a:spcPct val="90000"/>
        </a:lnSpc>
        <a:spcBef>
          <a:spcPts val="500"/>
        </a:spcBef>
        <a:buSzPct val="90000"/>
        <a:buFont typeface="Symbol" panose="05050102010706020507" pitchFamily="18" charset="2"/>
        <a:buChar char="¾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4pPr>
      <a:lvl5pPr marL="2159000" indent="-330200" algn="l" defTabSz="914400" rtl="0" eaLnBrk="1" latinLnBrk="0" hangingPunct="1">
        <a:lnSpc>
          <a:spcPct val="90000"/>
        </a:lnSpc>
        <a:spcBef>
          <a:spcPts val="500"/>
        </a:spcBef>
        <a:buSzPct val="90000"/>
        <a:buFont typeface="Symbol" panose="05050102010706020507" pitchFamily="18" charset="2"/>
        <a:buChar char="¾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4.0/legalcode.de" TargetMode="External"/><Relationship Id="rId3" Type="http://schemas.openxmlformats.org/officeDocument/2006/relationships/hyperlink" Target="https://pixabay.com/photos/character-flood-wall-mark-7038084/" TargetMode="External"/><Relationship Id="rId7" Type="http://schemas.openxmlformats.org/officeDocument/2006/relationships/image" Target="../media/image2.jpeg"/><Relationship Id="rId12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de/service/license-summary/" TargetMode="External"/><Relationship Id="rId11" Type="http://schemas.openxmlformats.org/officeDocument/2006/relationships/image" Target="../media/image3.png"/><Relationship Id="rId5" Type="http://schemas.openxmlformats.org/officeDocument/2006/relationships/hyperlink" Target="https://pixabay.com/service/license-summary/" TargetMode="External"/><Relationship Id="rId10" Type="http://schemas.openxmlformats.org/officeDocument/2006/relationships/hyperlink" Target="https://creativecommons.org/licenses/by-sa/4.0/deed.en" TargetMode="External"/><Relationship Id="rId4" Type="http://schemas.openxmlformats.org/officeDocument/2006/relationships/hyperlink" Target="https://pixabay.com/users/analogicus-8164369/" TargetMode="External"/><Relationship Id="rId9" Type="http://schemas.openxmlformats.org/officeDocument/2006/relationships/hyperlink" Target="https://www.leuphana.de/institute/csm/noekonomie-hoerisch/studikommklima.html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4.0/legalcode.de" TargetMode="External"/><Relationship Id="rId3" Type="http://schemas.openxmlformats.org/officeDocument/2006/relationships/hyperlink" Target="https://zcralliance.org/" TargetMode="External"/><Relationship Id="rId7" Type="http://schemas.openxmlformats.org/officeDocument/2006/relationships/image" Target="../media/image17.sv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hyperlink" Target="https://zcralliance.org/resources/item/perc-flood-event-review-bernd/" TargetMode="External"/><Relationship Id="rId4" Type="http://schemas.openxmlformats.org/officeDocument/2006/relationships/hyperlink" Target="https://zcralliance.org/resources/?lang%5b%5d=english" TargetMode="External"/><Relationship Id="rId9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creativecommons.org/licenses/by-sa/4.0/legalcode.de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zcralliance.org/crmc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hyperlink" Target="https://creativecommons.org/licenses/by-sa/4.0/legalcode.de" TargetMode="External"/><Relationship Id="rId4" Type="http://schemas.openxmlformats.org/officeDocument/2006/relationships/image" Target="../media/image15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6.png"/><Relationship Id="rId7" Type="http://schemas.openxmlformats.org/officeDocument/2006/relationships/hyperlink" Target="https://creativecommons.org/licenses/by-sa/4.0/legalcode.d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7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4.0/legalcode.de" TargetMode="External"/><Relationship Id="rId3" Type="http://schemas.openxmlformats.org/officeDocument/2006/relationships/hyperlink" Target="https://geoportal.lklg.net/geoportal/login-ol.htm?login=geoportal" TargetMode="External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hyperlink" Target="https://www.lbeg.niedersachsen.de/boden_grundwasser/grundwasser/grundwasser-536.html" TargetMode="External"/><Relationship Id="rId4" Type="http://schemas.openxmlformats.org/officeDocument/2006/relationships/hyperlink" Target="https://www.landkreis-lueneburg.de/fuer-unsere-buergerinnen-und-buerger/umwelt-und-klimaschutz/wasserwirtschaft-und-hochwasserschutz/grundwasser/wassermanagementkonzept-und-runder-tisch-grundwasser.html#Informationen" TargetMode="External"/><Relationship Id="rId9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4.0/legalcode.de" TargetMode="External"/><Relationship Id="rId3" Type="http://schemas.openxmlformats.org/officeDocument/2006/relationships/hyperlink" Target="https://www.deutschlandfunk.de/auen-statt-aecker-hochwasserschutz-statt-landwirtschaft-int-h-paetow-dlg-dlf-501f0067-100.html" TargetMode="External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hyperlink" Target="https://www.studies4future.de/post/wege-zur-hochwasser-resilienz" TargetMode="External"/><Relationship Id="rId4" Type="http://schemas.openxmlformats.org/officeDocument/2006/relationships/hyperlink" Target="https://hochwasser-kahr.de/index.php/de/" TargetMode="External"/><Relationship Id="rId9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4.0/legalcode.de" TargetMode="External"/><Relationship Id="rId3" Type="http://schemas.openxmlformats.org/officeDocument/2006/relationships/image" Target="../media/image19.png"/><Relationship Id="rId7" Type="http://schemas.openxmlformats.org/officeDocument/2006/relationships/hyperlink" Target="https://www.pegelonline.nlwkn.niedersachsen.de/Kart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hyperlink" Target="https://www.grundwasserstandonline.nlwkn.niedersachsen.de/Start" TargetMode="External"/><Relationship Id="rId9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andkreis-lueneburg.de/_Resources/Persistent/a/1/f/f/a1ffe10bfc60791ba4336dd4b0d3278d60bb8b60/Wassermanagementkonzept_Abschlussbericht.pdf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hyperlink" Target="https://creativecommons.org/licenses/by-sa/4.0/legalcode.de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https://www.landkreis-lueneburg.de/_Resources/Persistent/a/1/f/f/a1ffe10bfc60791ba4336dd4b0d3278d60bb8b60/Wassermanagementkonzept_Abschlussbericht.pdf" TargetMode="External"/><Relationship Id="rId7" Type="http://schemas.openxmlformats.org/officeDocument/2006/relationships/hyperlink" Target="https://creativecommons.org/licenses/by-sa/4.0/legalcode.de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hyperlink" Target="https://www.landkreis-lueneburg.de/fuer-unsere-buergerinnen-und-buerger/umwelt-und-klimaschutz/wasserwirtschaft-und-hochwasserschutz/grundwasser/wassermanagementkonzept-und-runder-tisch-grundwasser.html#Informationen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hyperlink" Target="https://www.landkreis-lueneburg.de/fuer-unsere-buergerinnen-und-buerger/umwelt-und-klimaschutz/wasserwirtschaft-und-hochwasserschutz/fliessgewaesserentwicklung/osterbach.html#Informationen" TargetMode="Externa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11" Type="http://schemas.openxmlformats.org/officeDocument/2006/relationships/image" Target="../media/image11.sv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hyperlink" Target="https://creativecommons.org/licenses/by-sa/4.0/legalcode.de" TargetMode="External"/><Relationship Id="rId9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s://creativecommons.org/licenses/by-sa/4.0/legalcode.de" TargetMode="External"/><Relationship Id="rId7" Type="http://schemas.openxmlformats.org/officeDocument/2006/relationships/hyperlink" Target="https://www.leuphana.de/studikommklima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zcralliance.org/" TargetMode="External"/><Relationship Id="rId5" Type="http://schemas.openxmlformats.org/officeDocument/2006/relationships/hyperlink" Target="https://creativecommons.org/licenses/by-sa/4.0/deed.en" TargetMode="External"/><Relationship Id="rId4" Type="http://schemas.openxmlformats.org/officeDocument/2006/relationships/hyperlink" Target="https://www.leuphana.de/institute/csm/noekonomie-hoerisch/studikommklima.html" TargetMode="External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4.0/legalcode.de" TargetMode="External"/><Relationship Id="rId3" Type="http://schemas.openxmlformats.org/officeDocument/2006/relationships/hyperlink" Target="leuphana.de/studikommklima" TargetMode="External"/><Relationship Id="rId7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15.svg"/><Relationship Id="rId10" Type="http://schemas.openxmlformats.org/officeDocument/2006/relationships/image" Target="../media/image27.png"/><Relationship Id="rId4" Type="http://schemas.openxmlformats.org/officeDocument/2006/relationships/image" Target="../media/image14.png"/><Relationship Id="rId9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7" Type="http://schemas.openxmlformats.org/officeDocument/2006/relationships/image" Target="../media/image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creativecommons.org/licenses/by-sa/4.0/legalcode.de" TargetMode="Externa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hyperlink" Target="https://creativecommons.org/licenses/by-sa/4.0/legalcode.de" TargetMode="External"/><Relationship Id="rId4" Type="http://schemas.openxmlformats.org/officeDocument/2006/relationships/image" Target="../media/image17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umweltbundesamt.de/dokument/wadklim-abschlussbericht-texte-1432024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s://info.bml.gv.at/dam/jcr:8d7b2b61-c5f1-4d54-903a-f02e37b81144/Sammelband_Wasser-im-Boden_BMLRT.pdf" TargetMode="External"/><Relationship Id="rId7" Type="http://schemas.openxmlformats.org/officeDocument/2006/relationships/hyperlink" Target="https://www.umweltbundesamt.de/publikationen/monitoringbericht-2023" TargetMode="External"/><Relationship Id="rId12" Type="http://schemas.openxmlformats.org/officeDocument/2006/relationships/hyperlink" Target="https://creativecommons.org/licenses/by-sa/4.0/legalcode.de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landkreis-lueneburg.de/_Resources/Persistent/a/1/f/f/a1ffe10bfc60791ba4336dd4b0d3278d60bb8b60/Wassermanagementkonzept_Abschlussbericht.pdf" TargetMode="External"/><Relationship Id="rId11" Type="http://schemas.openxmlformats.org/officeDocument/2006/relationships/image" Target="../media/image11.svg"/><Relationship Id="rId5" Type="http://schemas.openxmlformats.org/officeDocument/2006/relationships/hyperlink" Target="https://doi.org/10.3217/xsxrt-b4373" TargetMode="External"/><Relationship Id="rId10" Type="http://schemas.openxmlformats.org/officeDocument/2006/relationships/image" Target="../media/image10.png"/><Relationship Id="rId4" Type="http://schemas.openxmlformats.org/officeDocument/2006/relationships/hyperlink" Target="https://www.bpb.de/shop/zeitschriften/apuz/hitze-duerre-anpassung-2023/" TargetMode="External"/><Relationship Id="rId9" Type="http://schemas.openxmlformats.org/officeDocument/2006/relationships/hyperlink" Target="https://www.umweltbundesamt.de/auswirkung-des-klimawandels-auf-die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zcralliance.org/" TargetMode="External"/><Relationship Id="rId3" Type="http://schemas.openxmlformats.org/officeDocument/2006/relationships/hyperlink" Target="https://pixabay.com/users/analogicus-8164369/" TargetMode="External"/><Relationship Id="rId7" Type="http://schemas.openxmlformats.org/officeDocument/2006/relationships/hyperlink" Target="https://www.umweltbundesamt.de/publikationen/monitoringbericht-2023" TargetMode="External"/><Relationship Id="rId2" Type="http://schemas.openxmlformats.org/officeDocument/2006/relationships/hyperlink" Target="https://pixabay.com/photos/character-flood-wall-mark-7038084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ufz.de/index.php?de=37937" TargetMode="External"/><Relationship Id="rId11" Type="http://schemas.openxmlformats.org/officeDocument/2006/relationships/image" Target="../media/image3.png"/><Relationship Id="rId5" Type="http://schemas.openxmlformats.org/officeDocument/2006/relationships/hyperlink" Target="https://pixabay.com/de/service/license-summary/" TargetMode="External"/><Relationship Id="rId10" Type="http://schemas.openxmlformats.org/officeDocument/2006/relationships/hyperlink" Target="https://creativecommons.org/licenses/by-sa/4.0/legalcode.de" TargetMode="External"/><Relationship Id="rId4" Type="http://schemas.openxmlformats.org/officeDocument/2006/relationships/hyperlink" Target="https://pixabay.com/service/license-summary/" TargetMode="External"/><Relationship Id="rId9" Type="http://schemas.openxmlformats.org/officeDocument/2006/relationships/hyperlink" Target="https://www.pegelonline.nlwkn.niedersachsen.de/Karte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s://creativecommons.org/licenses/by-sa/4.0/legalcode.de" TargetMode="External"/><Relationship Id="rId7" Type="http://schemas.openxmlformats.org/officeDocument/2006/relationships/hyperlink" Target="https://www.leuphana.de/studikommklima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zcralliance.org/" TargetMode="External"/><Relationship Id="rId5" Type="http://schemas.openxmlformats.org/officeDocument/2006/relationships/hyperlink" Target="https://creativecommons.org/licenses/by-sa/4.0/deed.en" TargetMode="External"/><Relationship Id="rId4" Type="http://schemas.openxmlformats.org/officeDocument/2006/relationships/hyperlink" Target="https://www.leuphana.de/institute/csm/noekonomie-hoerisch/studikommklima.html" TargetMode="External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creativecommons.org/licenses/by-sa/4.0/legalcode.de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creativecommons.org/licenses/by-sa/4.0/legalcode.de" TargetMode="External"/><Relationship Id="rId5" Type="http://schemas.openxmlformats.org/officeDocument/2006/relationships/hyperlink" Target="https://www.umweltbundesamt.de/auswirkung-des-klimawandels-auf-die#undefined" TargetMode="Externa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5.svg"/><Relationship Id="rId3" Type="http://schemas.openxmlformats.org/officeDocument/2006/relationships/hyperlink" Target="https://www.umweltbundesamt.de/themen/wasser" TargetMode="External"/><Relationship Id="rId7" Type="http://schemas.openxmlformats.org/officeDocument/2006/relationships/image" Target="../media/image11.sv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3.png"/><Relationship Id="rId5" Type="http://schemas.openxmlformats.org/officeDocument/2006/relationships/hyperlink" Target="https://www.ufz.de/index.php?de=37937" TargetMode="External"/><Relationship Id="rId10" Type="http://schemas.openxmlformats.org/officeDocument/2006/relationships/hyperlink" Target="https://creativecommons.org/licenses/by-sa/4.0/legalcode.de" TargetMode="External"/><Relationship Id="rId4" Type="http://schemas.openxmlformats.org/officeDocument/2006/relationships/hyperlink" Target="https://www.bmuv.de/wasserstrategie" TargetMode="External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creativecommons.org/licenses/by-sa/4.0/legalcode.de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www.umweltbundesamt.de/publikationen/monitoringbericht-2023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hyperlink" Target="https://creativecommons.org/licenses/by-sa/4.0/legalcode.de" TargetMode="External"/><Relationship Id="rId4" Type="http://schemas.openxmlformats.org/officeDocument/2006/relationships/image" Target="../media/image17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openxmlformats.org/officeDocument/2006/relationships/hyperlink" Target="https://creativecommons.org/licenses/by-sa/4.0/legalcode.de" TargetMode="External"/><Relationship Id="rId4" Type="http://schemas.openxmlformats.org/officeDocument/2006/relationships/hyperlink" Target="https://www.umweltbundesamt.de/publikationen/monitoringbericht-202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Gelände, draußen, Schild, Straße enthält.&#10;&#10;Automatisch generierte Beschreibung">
            <a:extLst>
              <a:ext uri="{FF2B5EF4-FFF2-40B4-BE49-F238E27FC236}">
                <a16:creationId xmlns:a16="http://schemas.microsoft.com/office/drawing/2014/main" id="{00F00D58-F5C4-BE3F-8FEB-E05F1B82D7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39" b="46305"/>
          <a:stretch/>
        </p:blipFill>
        <p:spPr>
          <a:xfrm>
            <a:off x="0" y="1799411"/>
            <a:ext cx="12192000" cy="3421125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550025" y="613559"/>
            <a:ext cx="10866052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900"/>
              </a:lnSpc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SPEZIFISCHE THEMEN DER KOMMUNALEN KLIMAWANDELANPASSUNG</a:t>
            </a:r>
          </a:p>
          <a:p>
            <a:pPr>
              <a:lnSpc>
                <a:spcPts val="3900"/>
              </a:lnSpc>
            </a:pP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THEMENBLOCK 6: WASSERMANAGEMENT</a:t>
            </a:r>
            <a:endParaRPr lang="de-DE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platzhalter 5">
            <a:extLst>
              <a:ext uri="{FF2B5EF4-FFF2-40B4-BE49-F238E27FC236}">
                <a16:creationId xmlns:a16="http://schemas.microsoft.com/office/drawing/2014/main" id="{270CF62B-1747-243D-FFCE-CE77EC334809}"/>
              </a:ext>
            </a:extLst>
          </p:cNvPr>
          <p:cNvSpPr>
            <a:spLocks noGrp="1"/>
          </p:cNvSpPr>
          <p:nvPr/>
        </p:nvSpPr>
        <p:spPr>
          <a:xfrm>
            <a:off x="4111659" y="5269611"/>
            <a:ext cx="8058829" cy="32842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tx1"/>
                </a:solidFill>
              </a:rPr>
              <a:t>Abbildung: „</a:t>
            </a:r>
            <a:r>
              <a:rPr lang="de-DE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Hochwasser</a:t>
            </a:r>
            <a:r>
              <a:rPr lang="de-DE" sz="1400" dirty="0">
                <a:solidFill>
                  <a:schemeClr val="tx1"/>
                </a:solidFill>
              </a:rPr>
              <a:t>“ von </a:t>
            </a:r>
            <a:r>
              <a:rPr lang="de-DE" sz="1400" dirty="0">
                <a:solidFill>
                  <a:schemeClr val="tx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analogicus</a:t>
            </a:r>
            <a:r>
              <a:rPr lang="de-DE" sz="1400" dirty="0">
                <a:solidFill>
                  <a:schemeClr val="tx1"/>
                </a:solidFill>
              </a:rPr>
              <a:t> via </a:t>
            </a:r>
            <a:r>
              <a:rPr lang="de-DE" sz="1400" dirty="0">
                <a:solidFill>
                  <a:schemeClr val="tx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Pixabay, </a:t>
            </a:r>
            <a:r>
              <a:rPr lang="de-DE" sz="1400" dirty="0">
                <a:solidFill>
                  <a:schemeClr val="tx1"/>
                </a:solidFill>
              </a:rPr>
              <a:t>Nutzung durch </a:t>
            </a:r>
            <a:r>
              <a:rPr lang="de-DE" sz="1400" dirty="0">
                <a:solidFill>
                  <a:schemeClr val="tx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Pixabay Inhaltslizenz </a:t>
            </a:r>
            <a:r>
              <a:rPr lang="de-DE" sz="1400" dirty="0">
                <a:solidFill>
                  <a:schemeClr val="tx1"/>
                </a:solidFill>
              </a:rPr>
              <a:t>gestattet. Zugriff am 13.03.2025.</a:t>
            </a:r>
            <a:r>
              <a:rPr lang="de-DE" sz="1400" dirty="0">
                <a:solidFill>
                  <a:schemeClr val="tx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de-DE" sz="1400" dirty="0">
              <a:solidFill>
                <a:schemeClr val="tx1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4C1C004-85E1-C86E-BEBF-C9AA6339A3E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96" b="30343"/>
          <a:stretch/>
        </p:blipFill>
        <p:spPr>
          <a:xfrm>
            <a:off x="9657839" y="5588132"/>
            <a:ext cx="2397261" cy="957965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E55EC992-EB19-EDF2-BEAD-A6C3ECB3EB43}"/>
              </a:ext>
            </a:extLst>
          </p:cNvPr>
          <p:cNvSpPr/>
          <p:nvPr/>
        </p:nvSpPr>
        <p:spPr>
          <a:xfrm>
            <a:off x="-1" y="5757469"/>
            <a:ext cx="7293727" cy="100387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>
              <a:defRPr/>
            </a:pPr>
            <a:r>
              <a:rPr kumimoji="0" lang="de-DE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cs typeface="Arial"/>
              </a:rPr>
              <a:t>Dieser Foliensatz ist lizensiert unter </a:t>
            </a: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cs typeface="Arial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cs typeface="Arial"/>
              </a:rPr>
              <a:t> </a:t>
            </a:r>
            <a:br>
              <a:rPr lang="de-DE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Narrow"/>
                <a:cs typeface="Arial" panose="020B0604020202020204" pitchFamily="34" charset="0"/>
              </a:rPr>
            </a:br>
            <a:r>
              <a:rPr kumimoji="0" lang="de-DE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cs typeface="Arial"/>
              </a:rPr>
              <a:t>Einschränkung</a:t>
            </a:r>
            <a:r>
              <a:rPr kumimoji="0" lang="de-DE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cs typeface="Arial"/>
              </a:rPr>
              <a:t>: Leuphana Logos und Schriftzug sind von dieser Lizenz ausgenommen.</a:t>
            </a:r>
            <a:endParaRPr lang="de-DE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cs typeface="Arial"/>
            </a:endParaRPr>
          </a:p>
          <a:p>
            <a:pPr>
              <a:defRPr/>
            </a:pPr>
            <a:br>
              <a:rPr lang="de-DE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Narrow"/>
                <a:cs typeface="Arial" panose="020B0604020202020204" pitchFamily="34" charset="0"/>
              </a:rPr>
            </a:br>
            <a:r>
              <a:rPr lang="de-DE" sz="1200" dirty="0">
                <a:solidFill>
                  <a:prstClr val="black"/>
                </a:solidFill>
                <a:latin typeface="Arial Narrow"/>
                <a:cs typeface="Arial"/>
              </a:rPr>
              <a:t>Vollständige Quellenangabe: Redenius, P.; Möller, S.: Steinhardt, A.; Hörisch, J.; Ulrich, J. (2025): Themenblock 5 (Wassermanagement). In: Kommunale Klimaanpassung in der Hochschullehre: Foliensätze (T1-7) zur Open Educational </a:t>
            </a:r>
            <a:r>
              <a:rPr lang="de-DE" sz="1200" dirty="0" err="1">
                <a:solidFill>
                  <a:prstClr val="black"/>
                </a:solidFill>
                <a:latin typeface="Arial Narrow"/>
                <a:cs typeface="Arial"/>
              </a:rPr>
              <a:t>Resource</a:t>
            </a:r>
            <a:r>
              <a:rPr lang="de-DE" sz="1200" dirty="0">
                <a:solidFill>
                  <a:prstClr val="black"/>
                </a:solidFill>
                <a:latin typeface="Arial Narrow"/>
                <a:cs typeface="Arial"/>
              </a:rPr>
              <a:t> des Projekts </a:t>
            </a:r>
            <a:r>
              <a:rPr lang="de-DE" sz="1200" dirty="0">
                <a:solidFill>
                  <a:prstClr val="black"/>
                </a:solidFill>
                <a:latin typeface="Arial Narrow"/>
                <a:cs typeface="Arial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StudiKommKlima: Studienpfad für den Beruf als kommunale*r Klimaschutzmanager*in</a:t>
            </a:r>
            <a:r>
              <a:rPr lang="de-DE" sz="1200" dirty="0">
                <a:solidFill>
                  <a:prstClr val="black"/>
                </a:solidFill>
                <a:latin typeface="Arial Narrow"/>
                <a:cs typeface="Arial"/>
              </a:rPr>
              <a:t>. </a:t>
            </a:r>
            <a:r>
              <a:rPr lang="de-DE" sz="1200" dirty="0">
                <a:solidFill>
                  <a:prstClr val="black"/>
                </a:solidFill>
                <a:latin typeface="Arial Narrow"/>
                <a:cs typeface="Arial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(4.0)</a:t>
            </a:r>
            <a:r>
              <a:rPr lang="de-DE" sz="1200" dirty="0">
                <a:solidFill>
                  <a:prstClr val="black"/>
                </a:solidFill>
                <a:latin typeface="Arial Narrow"/>
                <a:cs typeface="Arial"/>
              </a:rPr>
              <a:t>. </a:t>
            </a:r>
            <a:endParaRPr lang="de-DE" sz="120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/>
              <a:cs typeface="Arial" panose="020B0604020202020204" pitchFamily="34" charset="0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1CDC38D0-1795-BFD0-88B9-C811DD0BE32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74308" y="5695218"/>
            <a:ext cx="1202055" cy="42057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A8EC2494-091C-BBA1-D005-D4D337FAA02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726" y="5747454"/>
            <a:ext cx="1588496" cy="553239"/>
          </a:xfrm>
          <a:prstGeom prst="rect">
            <a:avLst/>
          </a:prstGeom>
        </p:spPr>
      </p:pic>
      <p:sp>
        <p:nvSpPr>
          <p:cNvPr id="12" name="Textplatzhalter 4">
            <a:extLst>
              <a:ext uri="{FF2B5EF4-FFF2-40B4-BE49-F238E27FC236}">
                <a16:creationId xmlns:a16="http://schemas.microsoft.com/office/drawing/2014/main" id="{22F63E3E-A7F6-1425-1B28-582F3FDC8000}"/>
              </a:ext>
            </a:extLst>
          </p:cNvPr>
          <p:cNvSpPr txBox="1">
            <a:spLocks/>
          </p:cNvSpPr>
          <p:nvPr/>
        </p:nvSpPr>
        <p:spPr>
          <a:xfrm>
            <a:off x="7220158" y="6393938"/>
            <a:ext cx="4971842" cy="420570"/>
          </a:xfrm>
          <a:prstGeom prst="rect">
            <a:avLst/>
          </a:prstGeom>
        </p:spPr>
        <p:txBody>
          <a:bodyPr>
            <a:noAutofit/>
          </a:bodyPr>
          <a:lstStyle>
            <a:lvl1pPr marL="355600" indent="-355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8128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7018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1590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de-DE" sz="1200" i="1" dirty="0"/>
              <a:t>Gefördert vom Bundesministerium für Umwelt, Naturschutz, nukleare Sicherheit und Verbraucherschutz (BMUV) aufgrund eines Beschlusses des Deutschen Bundestages</a:t>
            </a:r>
          </a:p>
        </p:txBody>
      </p:sp>
    </p:spTree>
    <p:extLst>
      <p:ext uri="{BB962C8B-B14F-4D97-AF65-F5344CB8AC3E}">
        <p14:creationId xmlns:p14="http://schemas.microsoft.com/office/powerpoint/2010/main" val="6535899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Zurich</a:t>
            </a:r>
            <a:r>
              <a:rPr lang="de-DE" dirty="0"/>
              <a:t> Climate </a:t>
            </a:r>
            <a:r>
              <a:rPr lang="de-DE" dirty="0" err="1"/>
              <a:t>Resilience</a:t>
            </a:r>
            <a:r>
              <a:rPr lang="de-DE" dirty="0"/>
              <a:t> Alliance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10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b="1" dirty="0"/>
              <a:t>Themenfelder Kommunaler Klimaanpassung</a:t>
            </a:r>
            <a:r>
              <a:rPr lang="de-DE" dirty="0"/>
              <a:t>| Wassermanagement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3FD63B7-F8D3-4098-5A42-BD54D799363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0" b="47234"/>
          <a:stretch/>
        </p:blipFill>
        <p:spPr>
          <a:xfrm>
            <a:off x="8305113" y="1396321"/>
            <a:ext cx="1619123" cy="40191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50E7A0E-F8D7-AB4F-FE61-5D3714A802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33"/>
          <a:stretch/>
        </p:blipFill>
        <p:spPr>
          <a:xfrm>
            <a:off x="9924236" y="1349351"/>
            <a:ext cx="1619123" cy="4019100"/>
          </a:xfrm>
          <a:prstGeom prst="rect">
            <a:avLst/>
          </a:prstGeom>
        </p:spPr>
      </p:pic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1957C88-250E-83EC-21AC-05E4F9A7035D}"/>
              </a:ext>
            </a:extLst>
          </p:cNvPr>
          <p:cNvSpPr txBox="1">
            <a:spLocks/>
          </p:cNvSpPr>
          <p:nvPr/>
        </p:nvSpPr>
        <p:spPr>
          <a:xfrm>
            <a:off x="635000" y="1475117"/>
            <a:ext cx="7430477" cy="322208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8128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7018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1590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ts val="2200"/>
              </a:lnSpc>
              <a:buSzPct val="70000"/>
              <a:buFont typeface="Symbol" panose="05050102010706020507" pitchFamily="18" charset="2"/>
              <a:buChar char="¾"/>
            </a:pPr>
            <a:r>
              <a:rPr lang="de-DE" sz="2200" dirty="0">
                <a:cs typeface="Arial" panose="020B0604020202020204" pitchFamily="34" charset="0"/>
              </a:rPr>
              <a:t>Die </a:t>
            </a:r>
            <a:r>
              <a:rPr lang="de-DE" sz="2200" u="sng" dirty="0" err="1">
                <a:cs typeface="Arial" panose="020B0604020202020204" pitchFamily="34" charset="0"/>
              </a:rPr>
              <a:t>Zurich</a:t>
            </a:r>
            <a:r>
              <a:rPr lang="de-DE" sz="2200" u="sng" dirty="0">
                <a:cs typeface="Arial" panose="020B0604020202020204" pitchFamily="34" charset="0"/>
              </a:rPr>
              <a:t> </a:t>
            </a:r>
            <a:r>
              <a:rPr lang="de-DE" sz="2200" u="sng" dirty="0">
                <a:cs typeface="Arial" panose="020B0604020202020204" pitchFamily="34" charset="0"/>
                <a:hlinkClick r:id="rId3"/>
              </a:rPr>
              <a:t>Climate </a:t>
            </a:r>
            <a:r>
              <a:rPr lang="de-DE" sz="2200" dirty="0" err="1">
                <a:cs typeface="Arial" panose="020B0604020202020204" pitchFamily="34" charset="0"/>
                <a:hlinkClick r:id="rId3"/>
              </a:rPr>
              <a:t>Resilience</a:t>
            </a:r>
            <a:r>
              <a:rPr lang="de-DE" sz="2200" dirty="0">
                <a:cs typeface="Arial" panose="020B0604020202020204" pitchFamily="34" charset="0"/>
                <a:hlinkClick r:id="rId3"/>
              </a:rPr>
              <a:t> Alliance </a:t>
            </a:r>
            <a:r>
              <a:rPr lang="de-DE" sz="2200" dirty="0">
                <a:cs typeface="Arial" panose="020B0604020202020204" pitchFamily="34" charset="0"/>
              </a:rPr>
              <a:t>ist eine sektorübergreifende Kooperation mehrerer Organisationen, die gemeinsam die Resilienz gegenüber Klimakatastrophen in städtischen und ländlichen Gebieten stärken wollen</a:t>
            </a:r>
          </a:p>
          <a:p>
            <a:pPr marL="285750" indent="-285750">
              <a:lnSpc>
                <a:spcPts val="2200"/>
              </a:lnSpc>
              <a:buSzPct val="70000"/>
              <a:buFont typeface="Symbol" panose="05050102010706020507" pitchFamily="18" charset="2"/>
              <a:buChar char="¾"/>
            </a:pPr>
            <a:r>
              <a:rPr lang="de-DE" sz="2200" dirty="0">
                <a:cs typeface="Arial" panose="020B0604020202020204" pitchFamily="34" charset="0"/>
              </a:rPr>
              <a:t>Ursprünglicher Fokus auf Hochwasser-Resilienz wurde 2024 auf weitere Klimagefahren ausgeweitet</a:t>
            </a:r>
          </a:p>
          <a:p>
            <a:pPr marL="285750" indent="-285750">
              <a:lnSpc>
                <a:spcPts val="2200"/>
              </a:lnSpc>
              <a:buSzPct val="70000"/>
              <a:buFont typeface="Symbol" panose="05050102010706020507" pitchFamily="18" charset="2"/>
              <a:buChar char="¾"/>
            </a:pPr>
            <a:r>
              <a:rPr lang="de-DE" sz="2200" dirty="0">
                <a:cs typeface="Arial" panose="020B0604020202020204" pitchFamily="34" charset="0"/>
              </a:rPr>
              <a:t>Weltweit in verschiedenen Projekten tätig, die online abrufbar sind</a:t>
            </a:r>
          </a:p>
          <a:p>
            <a:pPr marL="285750" indent="-285750">
              <a:lnSpc>
                <a:spcPts val="2200"/>
              </a:lnSpc>
              <a:buSzPct val="70000"/>
              <a:buFont typeface="Symbol" panose="05050102010706020507" pitchFamily="18" charset="2"/>
              <a:buChar char="¾"/>
            </a:pPr>
            <a:r>
              <a:rPr lang="de-DE" sz="2200" dirty="0">
                <a:cs typeface="Arial" panose="020B0604020202020204" pitchFamily="34" charset="0"/>
              </a:rPr>
              <a:t>Umfangreiches Angebot </a:t>
            </a:r>
            <a:r>
              <a:rPr lang="de-DE" sz="2200" dirty="0">
                <a:cs typeface="Arial" panose="020B0604020202020204" pitchFamily="34" charset="0"/>
                <a:hlinkClick r:id="rId4"/>
              </a:rPr>
              <a:t>eigener Veröffentlichungen</a:t>
            </a:r>
            <a:r>
              <a:rPr lang="de-DE" sz="2200" dirty="0">
                <a:cs typeface="Arial" panose="020B0604020202020204" pitchFamily="34" charset="0"/>
              </a:rPr>
              <a:t>, Bsp. </a:t>
            </a:r>
            <a:r>
              <a:rPr lang="de-DE" sz="2200" dirty="0">
                <a:cs typeface="Arial" panose="020B0604020202020204" pitchFamily="34" charset="0"/>
                <a:hlinkClick r:id="rId5"/>
              </a:rPr>
              <a:t>Post Flood Event Review “Bernd“</a:t>
            </a:r>
            <a:r>
              <a:rPr lang="de-DE" sz="2200" dirty="0">
                <a:cs typeface="Arial" panose="020B0604020202020204" pitchFamily="34" charset="0"/>
              </a:rPr>
              <a:t> (Flutkatastrophe in Deutschland, Belgien und Luxemburg 2021)</a:t>
            </a:r>
          </a:p>
          <a:p>
            <a:pPr marL="285750" indent="-285750">
              <a:lnSpc>
                <a:spcPts val="2200"/>
              </a:lnSpc>
              <a:buSzPct val="70000"/>
              <a:buFont typeface="Symbol" panose="05050102010706020507" pitchFamily="18" charset="2"/>
              <a:buChar char="¾"/>
            </a:pPr>
            <a:endParaRPr lang="de-DE" sz="2200" dirty="0">
              <a:cs typeface="Arial" panose="020B0604020202020204" pitchFamily="34" charset="0"/>
            </a:endParaRPr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4B6EDD82-08A2-BFF4-E703-6B1AEDD6AD0B}"/>
              </a:ext>
            </a:extLst>
          </p:cNvPr>
          <p:cNvSpPr>
            <a:spLocks noGrp="1"/>
          </p:cNvSpPr>
          <p:nvPr/>
        </p:nvSpPr>
        <p:spPr>
          <a:xfrm>
            <a:off x="8594131" y="5556887"/>
            <a:ext cx="2476474" cy="3651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tx1"/>
                </a:solidFill>
              </a:rPr>
              <a:t>Abbildung: „Logos der teilnehmenden Organisationen“ auf </a:t>
            </a:r>
            <a:r>
              <a:rPr lang="de-DE" sz="1400" dirty="0">
                <a:solidFill>
                  <a:schemeClr val="tx1"/>
                </a:solidFill>
                <a:hlinkClick r:id="rId3"/>
              </a:rPr>
              <a:t>ZCRA-Website</a:t>
            </a:r>
            <a:r>
              <a:rPr lang="de-DE" sz="1400" dirty="0">
                <a:solidFill>
                  <a:schemeClr val="tx1"/>
                </a:solidFill>
              </a:rPr>
              <a:t> Zugriff am 25.02.2025</a:t>
            </a:r>
          </a:p>
        </p:txBody>
      </p:sp>
      <p:pic>
        <p:nvPicPr>
          <p:cNvPr id="2" name="Grafik 1" descr="Gruppenbrainstorming mit einfarbiger Füllung">
            <a:extLst>
              <a:ext uri="{FF2B5EF4-FFF2-40B4-BE49-F238E27FC236}">
                <a16:creationId xmlns:a16="http://schemas.microsoft.com/office/drawing/2014/main" id="{3B931546-E401-9F78-FD6D-D1A0E9905B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97475" y="4697197"/>
            <a:ext cx="1440000" cy="1440000"/>
          </a:xfrm>
          <a:prstGeom prst="rect">
            <a:avLst/>
          </a:prstGeom>
        </p:spPr>
      </p:pic>
      <p:sp>
        <p:nvSpPr>
          <p:cNvPr id="10" name="Sprechblase: rechteckig 7">
            <a:extLst>
              <a:ext uri="{FF2B5EF4-FFF2-40B4-BE49-F238E27FC236}">
                <a16:creationId xmlns:a16="http://schemas.microsoft.com/office/drawing/2014/main" id="{5FA78BE7-4128-766C-F238-A9048B85529A}"/>
              </a:ext>
            </a:extLst>
          </p:cNvPr>
          <p:cNvSpPr/>
          <p:nvPr/>
        </p:nvSpPr>
        <p:spPr>
          <a:xfrm>
            <a:off x="2599950" y="5098672"/>
            <a:ext cx="5343456" cy="1010682"/>
          </a:xfrm>
          <a:prstGeom prst="wedgeRectCallout">
            <a:avLst>
              <a:gd name="adj1" fmla="val -41991"/>
              <a:gd name="adj2" fmla="val -6782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Sehen Sie sich eines der Projekte an, die auf der Website vorgestellt werden und tauschen Sie sich über ihre Erkenntnisse mit den anderen Teilnehmer*innen aus.</a:t>
            </a:r>
            <a:endParaRPr lang="de-DE" sz="1800" i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AE93AEB3-77F3-BEAF-92F0-60B4798EE62C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114FECBA-CD6C-B60C-95C3-B02A40DD786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863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5A1C2D-CD47-82B5-5C86-BB7E24302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8AD0B41A-B1BD-D750-F2BA-16C503303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38189"/>
            <a:ext cx="10922000" cy="810167"/>
          </a:xfrm>
        </p:spPr>
        <p:txBody>
          <a:bodyPr/>
          <a:lstStyle/>
          <a:p>
            <a:r>
              <a:rPr lang="de-DE" dirty="0"/>
              <a:t>Strategie Zum Erreichen Von Klima-Resilienz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ABC44FC-42BF-6270-8CD1-5D0BF71ED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11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9D7BD984-B896-DE27-7690-2E48F8FF2F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b="1" dirty="0"/>
              <a:t>Themenfelder Kommunaler Klimaanpassung</a:t>
            </a:r>
            <a:r>
              <a:rPr lang="de-DE" dirty="0"/>
              <a:t>| Wassermanagement</a:t>
            </a:r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1FC4D469-C663-8856-A3E5-92E03D11583A}"/>
              </a:ext>
            </a:extLst>
          </p:cNvPr>
          <p:cNvSpPr>
            <a:spLocks noGrp="1"/>
          </p:cNvSpPr>
          <p:nvPr/>
        </p:nvSpPr>
        <p:spPr>
          <a:xfrm>
            <a:off x="635000" y="5639195"/>
            <a:ext cx="9329615" cy="59082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tx1"/>
                </a:solidFill>
              </a:rPr>
              <a:t>Abbildung: „Dreiklang aus Zwischenzielen für Finanzierung, gesetzlichen Rahmenbedingungen und praktischen Maßnahmen zum Erreichen des Hauptziels der Klima-Resilienz mit Fokus auf Hochwasser“ nach Jonathan Ulrich basierend auf den Zielen der </a:t>
            </a:r>
            <a:r>
              <a:rPr lang="de-DE" sz="1400" dirty="0" err="1">
                <a:solidFill>
                  <a:schemeClr val="tx1"/>
                </a:solidFill>
              </a:rPr>
              <a:t>Zurich</a:t>
            </a:r>
            <a:r>
              <a:rPr lang="de-DE" sz="1400" dirty="0">
                <a:solidFill>
                  <a:schemeClr val="tx1"/>
                </a:solidFill>
              </a:rPr>
              <a:t> Flood </a:t>
            </a:r>
            <a:r>
              <a:rPr lang="de-DE" sz="1400" dirty="0" err="1">
                <a:solidFill>
                  <a:schemeClr val="tx1"/>
                </a:solidFill>
              </a:rPr>
              <a:t>Resilience</a:t>
            </a:r>
            <a:r>
              <a:rPr lang="de-DE" sz="1400" dirty="0">
                <a:solidFill>
                  <a:schemeClr val="tx1"/>
                </a:solidFill>
              </a:rPr>
              <a:t> Alliance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21982078-F61F-7D00-598E-D3A6D9724A7F}"/>
              </a:ext>
            </a:extLst>
          </p:cNvPr>
          <p:cNvSpPr/>
          <p:nvPr/>
        </p:nvSpPr>
        <p:spPr>
          <a:xfrm>
            <a:off x="1509472" y="2037181"/>
            <a:ext cx="2603819" cy="15228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>
                <a:shade val="1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  <a:latin typeface="Arial Narrow" panose="020B0606020202030204" pitchFamily="34" charset="0"/>
              </a:rPr>
              <a:t>Ausreichend hohe und gerecht verteilte </a:t>
            </a:r>
            <a:r>
              <a:rPr lang="de-DE" sz="1400" b="1" dirty="0">
                <a:solidFill>
                  <a:schemeClr val="tx1"/>
                </a:solidFill>
                <a:latin typeface="Arial Narrow" panose="020B0606020202030204" pitchFamily="34" charset="0"/>
              </a:rPr>
              <a:t>Finanzierung</a:t>
            </a:r>
            <a:r>
              <a:rPr lang="de-DE" sz="1400" dirty="0">
                <a:solidFill>
                  <a:schemeClr val="tx1"/>
                </a:solidFill>
                <a:latin typeface="Arial Narrow" panose="020B0606020202030204" pitchFamily="34" charset="0"/>
              </a:rPr>
              <a:t> für klima-resiliente Communities mit Fokus auf Hochwasser wird zur Verfügung gestellt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25C4D7E-47CF-B084-D5D3-29BFA516055D}"/>
              </a:ext>
            </a:extLst>
          </p:cNvPr>
          <p:cNvSpPr/>
          <p:nvPr/>
        </p:nvSpPr>
        <p:spPr>
          <a:xfrm>
            <a:off x="4726378" y="2037181"/>
            <a:ext cx="2603819" cy="15228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>
                <a:shade val="1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>
                <a:solidFill>
                  <a:schemeClr val="tx1"/>
                </a:solidFill>
                <a:latin typeface="Arial Narrow" panose="020B0606020202030204" pitchFamily="34" charset="0"/>
              </a:rPr>
              <a:t>Gesetze, Pläne und Strategien</a:t>
            </a:r>
            <a:r>
              <a:rPr lang="de-DE" sz="1400" dirty="0">
                <a:solidFill>
                  <a:schemeClr val="tx1"/>
                </a:solidFill>
                <a:latin typeface="Arial Narrow" panose="020B0606020202030204" pitchFamily="34" charset="0"/>
              </a:rPr>
              <a:t> für klima-resiliente Communities mit Fokus auf Hochwasser werden entwickelt und implementiert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20C375CC-D46D-80C2-3B3C-029092759064}"/>
              </a:ext>
            </a:extLst>
          </p:cNvPr>
          <p:cNvSpPr/>
          <p:nvPr/>
        </p:nvSpPr>
        <p:spPr>
          <a:xfrm>
            <a:off x="2889103" y="4052712"/>
            <a:ext cx="3002466" cy="11283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shade val="1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  <a:latin typeface="Arial Narrow" panose="020B0606020202030204" pitchFamily="34" charset="0"/>
              </a:rPr>
              <a:t>Risikoinformierte</a:t>
            </a:r>
            <a:r>
              <a:rPr lang="de-DE" sz="1400" b="1" dirty="0">
                <a:solidFill>
                  <a:schemeClr val="tx1"/>
                </a:solidFill>
                <a:latin typeface="Arial Narrow" panose="020B0606020202030204" pitchFamily="34" charset="0"/>
              </a:rPr>
              <a:t> Maßnahmen</a:t>
            </a:r>
            <a:r>
              <a:rPr lang="de-DE" sz="1400" dirty="0">
                <a:solidFill>
                  <a:schemeClr val="tx1"/>
                </a:solidFill>
                <a:latin typeface="Arial Narrow" panose="020B0606020202030204" pitchFamily="34" charset="0"/>
              </a:rPr>
              <a:t> der Klima-Resilienz mit Fokus auf Hochwasser werden „Business </a:t>
            </a:r>
            <a:r>
              <a:rPr lang="de-DE" sz="1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as</a:t>
            </a:r>
            <a:r>
              <a:rPr lang="de-DE" sz="14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sz="1400" dirty="0" err="1">
                <a:solidFill>
                  <a:schemeClr val="tx1"/>
                </a:solidFill>
                <a:latin typeface="Arial Narrow" panose="020B0606020202030204" pitchFamily="34" charset="0"/>
              </a:rPr>
              <a:t>usual</a:t>
            </a:r>
            <a:r>
              <a:rPr lang="de-DE" sz="1400" dirty="0">
                <a:solidFill>
                  <a:schemeClr val="tx1"/>
                </a:solidFill>
                <a:latin typeface="Arial Narrow" panose="020B0606020202030204" pitchFamily="34" charset="0"/>
              </a:rPr>
              <a:t>“</a:t>
            </a:r>
          </a:p>
        </p:txBody>
      </p:sp>
      <p:sp>
        <p:nvSpPr>
          <p:cNvPr id="12" name="Eine Ecke des Rechtecks schneiden 11">
            <a:extLst>
              <a:ext uri="{FF2B5EF4-FFF2-40B4-BE49-F238E27FC236}">
                <a16:creationId xmlns:a16="http://schemas.microsoft.com/office/drawing/2014/main" id="{D8DECF45-E3BD-7814-8DB8-07EDC99F95D5}"/>
              </a:ext>
            </a:extLst>
          </p:cNvPr>
          <p:cNvSpPr/>
          <p:nvPr/>
        </p:nvSpPr>
        <p:spPr>
          <a:xfrm>
            <a:off x="9269340" y="1727277"/>
            <a:ext cx="2278362" cy="3129157"/>
          </a:xfrm>
          <a:prstGeom prst="snip1Rect">
            <a:avLst>
              <a:gd name="adj" fmla="val 973"/>
            </a:avLst>
          </a:prstGeom>
          <a:solidFill>
            <a:srgbClr val="7B0E3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latin typeface="Arial Narrow" panose="020B0606020202030204" pitchFamily="34" charset="0"/>
              </a:rPr>
              <a:t>Ziel: </a:t>
            </a:r>
          </a:p>
          <a:p>
            <a:pPr algn="ctr"/>
            <a:r>
              <a:rPr lang="de-DE" dirty="0">
                <a:latin typeface="Arial Narrow" panose="020B0606020202030204" pitchFamily="34" charset="0"/>
              </a:rPr>
              <a:t>Im Falle eines Hochwassers oder einer Flut hat diese keine Auswirkungen auf das Erreichen der Entwicklungsziele </a:t>
            </a:r>
          </a:p>
          <a:p>
            <a:pPr algn="ctr"/>
            <a:r>
              <a:rPr lang="de-DE" dirty="0">
                <a:latin typeface="Arial Narrow" panose="020B0606020202030204" pitchFamily="34" charset="0"/>
              </a:rPr>
              <a:t>der betroffenen Communities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9698FB69-394B-FE96-D8D0-1A4C4CC5EFDF}"/>
              </a:ext>
            </a:extLst>
          </p:cNvPr>
          <p:cNvCxnSpPr>
            <a:stCxn id="2" idx="3"/>
            <a:endCxn id="10" idx="1"/>
          </p:cNvCxnSpPr>
          <p:nvPr/>
        </p:nvCxnSpPr>
        <p:spPr>
          <a:xfrm>
            <a:off x="4113291" y="2798595"/>
            <a:ext cx="613087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BD9422EA-5BC7-68B8-8EF3-65A15186BE16}"/>
              </a:ext>
            </a:extLst>
          </p:cNvPr>
          <p:cNvCxnSpPr>
            <a:stCxn id="2" idx="2"/>
            <a:endCxn id="11" idx="0"/>
          </p:cNvCxnSpPr>
          <p:nvPr/>
        </p:nvCxnSpPr>
        <p:spPr>
          <a:xfrm>
            <a:off x="2811382" y="3560009"/>
            <a:ext cx="1578954" cy="492703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8D34960F-257A-8DD2-6B76-703E0C68CF30}"/>
              </a:ext>
            </a:extLst>
          </p:cNvPr>
          <p:cNvCxnSpPr>
            <a:stCxn id="10" idx="2"/>
            <a:endCxn id="11" idx="0"/>
          </p:cNvCxnSpPr>
          <p:nvPr/>
        </p:nvCxnSpPr>
        <p:spPr>
          <a:xfrm flipH="1">
            <a:off x="4390336" y="3560009"/>
            <a:ext cx="1637952" cy="492703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E0864ABF-5012-149D-33EE-255167748BB3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115D605E-EB65-16ED-541B-CFC6D0F1F4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17DB1242-4410-58CD-5AC8-C8EABF3F7B7B}"/>
              </a:ext>
            </a:extLst>
          </p:cNvPr>
          <p:cNvSpPr/>
          <p:nvPr/>
        </p:nvSpPr>
        <p:spPr>
          <a:xfrm>
            <a:off x="714976" y="1273908"/>
            <a:ext cx="7350721" cy="4069961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8C0BED2C-6D5A-30E6-BE23-3EA3C360F95F}"/>
              </a:ext>
            </a:extLst>
          </p:cNvPr>
          <p:cNvCxnSpPr>
            <a:cxnSpLocks/>
            <a:stCxn id="7" idx="6"/>
            <a:endCxn id="12" idx="2"/>
          </p:cNvCxnSpPr>
          <p:nvPr/>
        </p:nvCxnSpPr>
        <p:spPr>
          <a:xfrm flipV="1">
            <a:off x="8065697" y="3291856"/>
            <a:ext cx="1203643" cy="1703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81978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Climate </a:t>
            </a:r>
            <a:r>
              <a:rPr lang="de-DE" dirty="0" err="1"/>
              <a:t>Resilience</a:t>
            </a:r>
            <a:r>
              <a:rPr lang="de-DE" dirty="0"/>
              <a:t> Measurement </a:t>
            </a:r>
            <a:r>
              <a:rPr lang="de-DE" dirty="0" err="1"/>
              <a:t>for</a:t>
            </a:r>
            <a:r>
              <a:rPr lang="de-DE" dirty="0"/>
              <a:t> Communities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12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b="1" dirty="0"/>
              <a:t>Themenfelder Kommunaler Klimaanpassung</a:t>
            </a:r>
            <a:r>
              <a:rPr lang="de-DE" dirty="0"/>
              <a:t>| Wassermanagement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61F9B08-1514-6628-779A-94D57EE132B1}"/>
              </a:ext>
            </a:extLst>
          </p:cNvPr>
          <p:cNvSpPr txBox="1">
            <a:spLocks/>
          </p:cNvSpPr>
          <p:nvPr/>
        </p:nvSpPr>
        <p:spPr>
          <a:xfrm>
            <a:off x="635001" y="2159000"/>
            <a:ext cx="6737350" cy="3327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8128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7018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1590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ts val="2200"/>
              </a:lnSpc>
              <a:buSzPct val="70000"/>
              <a:buFont typeface="+mj-lt"/>
              <a:buAutoNum type="arabicPeriod"/>
            </a:pPr>
            <a:endParaRPr lang="de-DE" dirty="0">
              <a:cs typeface="Arial" panose="020B0604020202020204" pitchFamily="34" charset="0"/>
            </a:endParaRPr>
          </a:p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7CAA9135-3259-0C2D-EFC5-A4599EF42591}"/>
              </a:ext>
            </a:extLst>
          </p:cNvPr>
          <p:cNvSpPr txBox="1">
            <a:spLocks/>
          </p:cNvSpPr>
          <p:nvPr/>
        </p:nvSpPr>
        <p:spPr>
          <a:xfrm>
            <a:off x="635000" y="1680643"/>
            <a:ext cx="10041965" cy="2991571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8128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7018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1590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00000"/>
              </a:lnSpc>
              <a:buSzPct val="70000"/>
              <a:buFontTx/>
              <a:buChar char="-"/>
            </a:pPr>
            <a:r>
              <a:rPr lang="de-DE" sz="2200" dirty="0">
                <a:cs typeface="Arial" panose="020B0604020202020204" pitchFamily="34" charset="0"/>
              </a:rPr>
              <a:t>CRMC: Ganzheitlicher Ansatz zur Messung der Klima-Resilienz von Communities </a:t>
            </a:r>
          </a:p>
          <a:p>
            <a:pPr marL="342900" indent="-342900">
              <a:lnSpc>
                <a:spcPct val="100000"/>
              </a:lnSpc>
              <a:buSzPct val="70000"/>
              <a:buFontTx/>
              <a:buChar char="-"/>
            </a:pPr>
            <a:r>
              <a:rPr lang="de-DE" sz="2200" dirty="0">
                <a:cs typeface="Arial" panose="020B0604020202020204" pitchFamily="34" charset="0"/>
              </a:rPr>
              <a:t>Früher: F</a:t>
            </a:r>
            <a:r>
              <a:rPr lang="de-DE" sz="2200" dirty="0"/>
              <a:t>lood </a:t>
            </a:r>
            <a:r>
              <a:rPr lang="de-DE" sz="2200" dirty="0" err="1"/>
              <a:t>Resilience</a:t>
            </a:r>
            <a:r>
              <a:rPr lang="de-DE" sz="2200" dirty="0"/>
              <a:t> Measurement </a:t>
            </a:r>
            <a:r>
              <a:rPr lang="de-DE" sz="2200" dirty="0" err="1"/>
              <a:t>for</a:t>
            </a:r>
            <a:r>
              <a:rPr lang="de-DE" sz="2200" dirty="0"/>
              <a:t> Communities (FRMC)</a:t>
            </a:r>
          </a:p>
          <a:p>
            <a:pPr marL="342900" indent="-342900">
              <a:lnSpc>
                <a:spcPct val="100000"/>
              </a:lnSpc>
              <a:buSzPct val="70000"/>
              <a:buFontTx/>
              <a:buChar char="-"/>
            </a:pPr>
            <a:r>
              <a:rPr lang="de-DE" sz="2200" dirty="0">
                <a:cs typeface="Arial" panose="020B0604020202020204" pitchFamily="34" charset="0"/>
              </a:rPr>
              <a:t>Mit dem CRMC können Communities einschätzen, wie resilient sie gegenüber verschiedenen klimawandelbedingten Gefahren (Hochwasser, Hitze, Waldbrände)</a:t>
            </a:r>
          </a:p>
          <a:p>
            <a:pPr marL="342900" indent="-342900">
              <a:lnSpc>
                <a:spcPct val="100000"/>
              </a:lnSpc>
              <a:buSzPct val="70000"/>
              <a:buFontTx/>
              <a:buChar char="-"/>
            </a:pPr>
            <a:r>
              <a:rPr lang="de-DE" sz="2200" dirty="0">
                <a:cs typeface="Arial" panose="020B0604020202020204" pitchFamily="34" charset="0"/>
              </a:rPr>
              <a:t>Nutzung der CRMC-Ergebnisse u.a. für</a:t>
            </a:r>
          </a:p>
          <a:p>
            <a:pPr marL="1155700" lvl="1" indent="-342900">
              <a:lnSpc>
                <a:spcPct val="100000"/>
              </a:lnSpc>
              <a:buSzPct val="70000"/>
              <a:buFontTx/>
              <a:buChar char="-"/>
            </a:pPr>
            <a:r>
              <a:rPr lang="de-DE" sz="2200" dirty="0">
                <a:cs typeface="Arial" panose="020B0604020202020204" pitchFamily="34" charset="0"/>
              </a:rPr>
              <a:t>Die Planung und Implementierung community-geführter Maßnahmen</a:t>
            </a:r>
          </a:p>
          <a:p>
            <a:pPr marL="1155700" lvl="1" indent="-342900">
              <a:lnSpc>
                <a:spcPct val="100000"/>
              </a:lnSpc>
              <a:buSzPct val="70000"/>
              <a:buFontTx/>
              <a:buChar char="-"/>
            </a:pPr>
            <a:r>
              <a:rPr lang="de-DE" sz="2200" dirty="0">
                <a:cs typeface="Arial" panose="020B0604020202020204" pitchFamily="34" charset="0"/>
              </a:rPr>
              <a:t>Die Planung und Implementierung von Maßnahmen durch Partnerorganisationen</a:t>
            </a:r>
          </a:p>
          <a:p>
            <a:pPr marL="1155700" lvl="1" indent="-342900">
              <a:lnSpc>
                <a:spcPct val="100000"/>
              </a:lnSpc>
              <a:buSzPct val="70000"/>
              <a:buFontTx/>
              <a:buChar char="-"/>
            </a:pPr>
            <a:r>
              <a:rPr lang="de-DE" sz="2200" dirty="0">
                <a:cs typeface="Arial" panose="020B0604020202020204" pitchFamily="34" charset="0"/>
              </a:rPr>
              <a:t>Evidenzbasierte Interessensvertretung gegenüber Entscheidungsträger*innen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2C0DB0C9-35F5-4001-FD67-CAD06C2DF682}"/>
              </a:ext>
            </a:extLst>
          </p:cNvPr>
          <p:cNvSpPr/>
          <p:nvPr/>
        </p:nvSpPr>
        <p:spPr>
          <a:xfrm>
            <a:off x="4471828" y="5232062"/>
            <a:ext cx="6239626" cy="5875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Leitfaden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des CRMC und weitere Infos unter </a:t>
            </a:r>
            <a:r>
              <a:rPr lang="de-DE" dirty="0">
                <a:latin typeface="Arial Narrow" panose="020B0606020202030204" pitchFamily="34" charset="0"/>
                <a:cs typeface="Arial" panose="020B0604020202020204" pitchFamily="34" charset="0"/>
                <a:hlinkClick r:id="rId2"/>
              </a:rPr>
              <a:t>https://zcralliance.org/crmc</a:t>
            </a:r>
            <a:endParaRPr lang="de-DE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7" name="Grafik 6" descr="Lupe mit einfarbiger Füllung">
            <a:extLst>
              <a:ext uri="{FF2B5EF4-FFF2-40B4-BE49-F238E27FC236}">
                <a16:creationId xmlns:a16="http://schemas.microsoft.com/office/drawing/2014/main" id="{B8E58646-5E59-DA54-1E64-19F2FE5E2E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01663" y="4937468"/>
            <a:ext cx="700698" cy="700698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E6395120-3C82-506A-8B3A-1475028E35E2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357C15F8-F831-DF3B-CA1C-F294109F668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1620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614294" y="681467"/>
            <a:ext cx="11657394" cy="663358"/>
          </a:xfrm>
        </p:spPr>
        <p:txBody>
          <a:bodyPr/>
          <a:lstStyle/>
          <a:p>
            <a:r>
              <a:rPr lang="de-DE" dirty="0"/>
              <a:t>Hochwasserlage Niedersachsen</a:t>
            </a:r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14294" y="6219810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13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ECB393-BBCD-F4C2-B37F-4A52F6A91A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Wassermanagement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B72C5299-2987-7D11-D12B-8D42DA66A9FB}"/>
              </a:ext>
            </a:extLst>
          </p:cNvPr>
          <p:cNvSpPr txBox="1"/>
          <p:nvPr/>
        </p:nvSpPr>
        <p:spPr>
          <a:xfrm>
            <a:off x="534606" y="1411419"/>
            <a:ext cx="9251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Fragen für die Seminardiskussion</a:t>
            </a:r>
          </a:p>
          <a:p>
            <a:endParaRPr lang="de-DE" dirty="0"/>
          </a:p>
        </p:txBody>
      </p:sp>
      <p:pic>
        <p:nvPicPr>
          <p:cNvPr id="3" name="Grafik 2" descr="Gruppenbrainstorming mit einfarbiger Füllung">
            <a:extLst>
              <a:ext uri="{FF2B5EF4-FFF2-40B4-BE49-F238E27FC236}">
                <a16:creationId xmlns:a16="http://schemas.microsoft.com/office/drawing/2014/main" id="{1606D672-DFE2-7067-319F-C867AB7084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101" y="858915"/>
            <a:ext cx="1440000" cy="1440000"/>
          </a:xfrm>
          <a:prstGeom prst="rect">
            <a:avLst/>
          </a:prstGeom>
        </p:spPr>
      </p:pic>
      <p:sp>
        <p:nvSpPr>
          <p:cNvPr id="6" name="Sprechblase: rechteckig 7">
            <a:extLst>
              <a:ext uri="{FF2B5EF4-FFF2-40B4-BE49-F238E27FC236}">
                <a16:creationId xmlns:a16="http://schemas.microsoft.com/office/drawing/2014/main" id="{2EA5A0F0-9D12-71B2-388E-B07B4D1C713E}"/>
              </a:ext>
            </a:extLst>
          </p:cNvPr>
          <p:cNvSpPr/>
          <p:nvPr/>
        </p:nvSpPr>
        <p:spPr>
          <a:xfrm>
            <a:off x="614294" y="2557648"/>
            <a:ext cx="7680546" cy="3403430"/>
          </a:xfrm>
          <a:prstGeom prst="wedgeRectCallout">
            <a:avLst>
              <a:gd name="adj1" fmla="val 36058"/>
              <a:gd name="adj2" fmla="val -64700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42900">
              <a:buFont typeface="+mj-lt"/>
              <a:buAutoNum type="arabicParenBoth"/>
            </a:pP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Wo gibt es welche Informationen zur aktuellen Lage?</a:t>
            </a:r>
            <a:b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de-DE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indent="-342900">
              <a:buFont typeface="+mj-lt"/>
              <a:buAutoNum type="arabicParenBoth"/>
            </a:pP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Welches Ausmaß hat das aktuelle Winterhochwasser? </a:t>
            </a:r>
          </a:p>
          <a:p>
            <a:pPr indent="-342900">
              <a:buFont typeface="+mj-lt"/>
              <a:buAutoNum type="arabicParenBoth"/>
            </a:pP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Welche Landkreise &amp; Gemeinden sind besonders betroffen?</a:t>
            </a:r>
            <a:b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de-DE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indent="-342900">
              <a:buFont typeface="+mj-lt"/>
              <a:buAutoNum type="arabicParenBoth"/>
            </a:pP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Was sind die Gründe für die Hochwasserlage?</a:t>
            </a:r>
            <a:b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de-DE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indent="-342900">
              <a:buFont typeface="+mj-lt"/>
              <a:buAutoNum type="arabicParenBoth"/>
            </a:pP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Welche Folgen hat das Hochwasser?</a:t>
            </a:r>
            <a:b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de-DE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indent="-342900">
              <a:buFont typeface="+mj-lt"/>
              <a:buAutoNum type="arabicParenBoth"/>
            </a:pP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Wie hochwasserresilient ist Niedersachsen? Welchen Handlungsbedarf gibt es?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6ACD2FAC-B066-30B5-7EB1-FF83682083A9}"/>
              </a:ext>
            </a:extLst>
          </p:cNvPr>
          <p:cNvSpPr/>
          <p:nvPr/>
        </p:nvSpPr>
        <p:spPr>
          <a:xfrm>
            <a:off x="8752040" y="2557648"/>
            <a:ext cx="2711321" cy="200995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Hinweise für Lehrende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: Beziehen Sie diese Übung auf ein aktuelles Hochwasser in Ihrer Region oder ein sehr bekanntes überregionales Hochwasser.</a:t>
            </a:r>
          </a:p>
        </p:txBody>
      </p:sp>
      <p:pic>
        <p:nvPicPr>
          <p:cNvPr id="8" name="Grafik 7" descr="Glühbirne und Zahnrad mit einfarbiger Füllung">
            <a:extLst>
              <a:ext uri="{FF2B5EF4-FFF2-40B4-BE49-F238E27FC236}">
                <a16:creationId xmlns:a16="http://schemas.microsoft.com/office/drawing/2014/main" id="{47F9F4E7-B99A-4CBA-E3CB-AA27E573EE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06161" y="2100448"/>
            <a:ext cx="914400" cy="91440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37813F1A-38ED-AF07-0A94-017749EF2774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776BCD11-8D0D-9EFA-CBAB-B9DA99A776C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7396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92328-53E8-B977-9E1D-EE84B5AE84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2B422566-A360-0FC8-718A-D3862437B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295" y="638190"/>
            <a:ext cx="10452023" cy="1169698"/>
          </a:xfrm>
        </p:spPr>
        <p:txBody>
          <a:bodyPr/>
          <a:lstStyle/>
          <a:p>
            <a:r>
              <a:rPr lang="de-DE" dirty="0"/>
              <a:t>(Daten)Quellen Niedersachsen</a:t>
            </a:r>
            <a:endParaRPr lang="de-DE" dirty="0">
              <a:solidFill>
                <a:srgbClr val="7B0E30"/>
              </a:solidFill>
              <a:latin typeface="+mn-lt"/>
            </a:endParaRPr>
          </a:p>
        </p:txBody>
      </p:sp>
      <p:sp>
        <p:nvSpPr>
          <p:cNvPr id="7" name="Foliennummernplatzhalter 4">
            <a:extLst>
              <a:ext uri="{FF2B5EF4-FFF2-40B4-BE49-F238E27FC236}">
                <a16:creationId xmlns:a16="http://schemas.microsoft.com/office/drawing/2014/main" id="{5894CFA0-0FB1-1DB9-9B8D-D9C219763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4294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+mn-lt"/>
                <a:cs typeface="Arial" panose="020B0604020202020204" pitchFamily="34" charset="0"/>
              </a:rPr>
              <a:pPr/>
              <a:t>14</a:t>
            </a:fld>
            <a:endParaRPr lang="de-DE" sz="16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0" name="Fußzeilenplatzhalter 4">
            <a:extLst>
              <a:ext uri="{FF2B5EF4-FFF2-40B4-BE49-F238E27FC236}">
                <a16:creationId xmlns:a16="http://schemas.microsoft.com/office/drawing/2014/main" id="{FD447F45-DAA3-761A-7C80-EC5DF94030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Wassermanagement 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FCB02D8-1C14-C631-44E9-DCFC754DE25C}"/>
              </a:ext>
            </a:extLst>
          </p:cNvPr>
          <p:cNvSpPr/>
          <p:nvPr/>
        </p:nvSpPr>
        <p:spPr>
          <a:xfrm>
            <a:off x="487792" y="4020787"/>
            <a:ext cx="11089913" cy="18638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Geoportal des Landkreises Lüneburg: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Hier können auf verschiedenen Karten, gewünschte Themen wie Boden &amp; Geologie, Naturschutz, Hochwasserschutz und Wasser angezeigt werden: </a:t>
            </a:r>
            <a:r>
              <a:rPr lang="de-DE" dirty="0">
                <a:latin typeface="Arial Narrow" panose="020B0606020202030204" pitchFamily="34" charset="0"/>
                <a:cs typeface="Arial" panose="020B0604020202020204" pitchFamily="34" charset="0"/>
                <a:hlinkClick r:id="rId3"/>
              </a:rPr>
              <a:t>https://geoportal.lklg.net/geoportal/login-ol.htm?login=geoportal</a:t>
            </a:r>
            <a:r>
              <a:rPr lang="de-DE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</a:p>
          <a:p>
            <a:pPr>
              <a:spcAft>
                <a:spcPts val="600"/>
              </a:spcAft>
            </a:pPr>
            <a:endParaRPr lang="de-DE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>
              <a:spcAft>
                <a:spcPts val="600"/>
              </a:spcAft>
            </a:pPr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Wassermanagement des Landkreis Lüneburg: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auf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  <a:hlinkClick r:id="rId4"/>
              </a:rPr>
              <a:t>der Website des Landkreises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kann das Wassermanagementkonzept und der Runde Tisch Grundwasser eingesehen werden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5DBDE056-AF41-E9F4-9C61-D4FEBE8615B9}"/>
              </a:ext>
            </a:extLst>
          </p:cNvPr>
          <p:cNvSpPr/>
          <p:nvPr/>
        </p:nvSpPr>
        <p:spPr>
          <a:xfrm>
            <a:off x="487792" y="1788952"/>
            <a:ext cx="11089913" cy="9107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LBEG: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das Landesamt für Bergbau, Energie und Geologie stellt auf seiner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  <a:hlinkClick r:id="rId5"/>
              </a:rPr>
              <a:t>Website diverse Karten und Datenbanken zum Grundwasser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zur Verfügung.</a:t>
            </a:r>
          </a:p>
        </p:txBody>
      </p:sp>
      <p:pic>
        <p:nvPicPr>
          <p:cNvPr id="6" name="Grafik 5" descr="Internet mit einfarbiger Füllung">
            <a:extLst>
              <a:ext uri="{FF2B5EF4-FFF2-40B4-BE49-F238E27FC236}">
                <a16:creationId xmlns:a16="http://schemas.microsoft.com/office/drawing/2014/main" id="{91A358ED-8840-375C-1742-3D915A0B8C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815602" y="730734"/>
            <a:ext cx="1377219" cy="1377219"/>
          </a:xfrm>
          <a:prstGeom prst="rect">
            <a:avLst/>
          </a:prstGeom>
        </p:spPr>
      </p:pic>
      <p:pic>
        <p:nvPicPr>
          <p:cNvPr id="14" name="Grafik 13" descr="Internet mit einfarbiger Füllung">
            <a:extLst>
              <a:ext uri="{FF2B5EF4-FFF2-40B4-BE49-F238E27FC236}">
                <a16:creationId xmlns:a16="http://schemas.microsoft.com/office/drawing/2014/main" id="{40D62BC9-D5DB-C548-85FB-48968E13272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8316" y="2968931"/>
            <a:ext cx="1377219" cy="1377219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7549EBB-979D-D5BB-0F4A-F0BEB47B1B6F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35A845C-032B-CB1B-C211-843434ABCE1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9265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614294" y="657253"/>
            <a:ext cx="11251647" cy="859339"/>
          </a:xfrm>
        </p:spPr>
        <p:txBody>
          <a:bodyPr/>
          <a:lstStyle/>
          <a:p>
            <a:r>
              <a:rPr lang="de-DE" dirty="0"/>
              <a:t> Hochwasserlage Niedersachsen: Resilienz</a:t>
            </a:r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14294" y="6219811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15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ECB393-BBCD-F4C2-B37F-4A52F6A91A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Wassermanagement </a:t>
            </a:r>
          </a:p>
        </p:txBody>
      </p:sp>
      <p:sp>
        <p:nvSpPr>
          <p:cNvPr id="2" name="Textplatzhalter 3">
            <a:extLst>
              <a:ext uri="{FF2B5EF4-FFF2-40B4-BE49-F238E27FC236}">
                <a16:creationId xmlns:a16="http://schemas.microsoft.com/office/drawing/2014/main" id="{1F040D7A-F9F4-A6C9-891A-48520CA41D00}"/>
              </a:ext>
            </a:extLst>
          </p:cNvPr>
          <p:cNvSpPr txBox="1">
            <a:spLocks/>
          </p:cNvSpPr>
          <p:nvPr/>
        </p:nvSpPr>
        <p:spPr>
          <a:xfrm>
            <a:off x="614294" y="1699995"/>
            <a:ext cx="10922000" cy="345800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8128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7018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1590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000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Insbesondere nach der Hochwasserkatastrophe in Rheinland-Pfalz im September 2021 wird in der öffentlichen Diskussion deutlich, dass der Hochwasserschutz grundlegend überdacht werden muss, </a:t>
            </a:r>
          </a:p>
          <a:p>
            <a:pPr marL="285750" indent="-285750">
              <a:lnSpc>
                <a:spcPct val="1000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>
                <a:cs typeface="Arial" panose="020B0604020202020204" pitchFamily="34" charset="0"/>
                <a:hlinkClick r:id="rId3"/>
              </a:rPr>
              <a:t>Mediale Beiträge </a:t>
            </a:r>
            <a:r>
              <a:rPr lang="de-DE" sz="2200" dirty="0">
                <a:cs typeface="Arial" panose="020B0604020202020204" pitchFamily="34" charset="0"/>
              </a:rPr>
              <a:t>zum Hochwasserschutz betrachten verschiedene Zusammenhänge, bspw. Hochwasserschutz und Landwirtschaft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BB0858C-4614-BDD0-9E4E-230DCB48C9F4}"/>
              </a:ext>
            </a:extLst>
          </p:cNvPr>
          <p:cNvSpPr/>
          <p:nvPr/>
        </p:nvSpPr>
        <p:spPr>
          <a:xfrm>
            <a:off x="655706" y="4391963"/>
            <a:ext cx="8430228" cy="11545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S4F: </a:t>
            </a:r>
            <a:r>
              <a:rPr lang="de-DE" dirty="0" err="1">
                <a:solidFill>
                  <a:schemeClr val="tx1"/>
                </a:solidFill>
                <a:latin typeface="Arial Narrow" panose="020B0606020202030204" pitchFamily="34" charset="0"/>
              </a:rPr>
              <a:t>Scientists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de-DE" dirty="0" err="1">
                <a:solidFill>
                  <a:schemeClr val="tx1"/>
                </a:solidFill>
                <a:latin typeface="Arial Narrow" panose="020B0606020202030204" pitchFamily="34" charset="0"/>
              </a:rPr>
              <a:t>for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 Future veröffentlichten auf ihrem Blog ein Interview über Wege zur Hochwasser-Resilienz mit Tanja </a:t>
            </a:r>
            <a:r>
              <a:rPr lang="de-DE" dirty="0" err="1">
                <a:solidFill>
                  <a:schemeClr val="tx1"/>
                </a:solidFill>
                <a:latin typeface="Arial Narrow" panose="020B0606020202030204" pitchFamily="34" charset="0"/>
              </a:rPr>
              <a:t>Nietgen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 vom Forschungsprojekt „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  <a:hlinkClick r:id="rId4"/>
              </a:rPr>
              <a:t>KAHR: Klima, Anpassung, Hochwasser, Resilienz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“: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  <a:hlinkClick r:id="rId5"/>
              </a:rPr>
              <a:t>https://www.studies4future.de/post/wege-zur-hochwasser-resilienz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</a:p>
        </p:txBody>
      </p:sp>
      <p:pic>
        <p:nvPicPr>
          <p:cNvPr id="8" name="Grafik 7" descr="Internet mit einfarbiger Füllung">
            <a:extLst>
              <a:ext uri="{FF2B5EF4-FFF2-40B4-BE49-F238E27FC236}">
                <a16:creationId xmlns:a16="http://schemas.microsoft.com/office/drawing/2014/main" id="{E1E441DB-1A6E-BEF8-D6BA-D8FD097973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45285" y="3332358"/>
            <a:ext cx="1377219" cy="1377219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09F41322-A15A-957E-8145-CF62479C6454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439DC2A-C593-AC60-22E8-4175ED2930B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4814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70176" y="593681"/>
            <a:ext cx="11251647" cy="1045600"/>
          </a:xfrm>
        </p:spPr>
        <p:txBody>
          <a:bodyPr/>
          <a:lstStyle/>
          <a:p>
            <a:r>
              <a:rPr lang="de-DE" dirty="0"/>
              <a:t>Hochwasserlage Niedersachsen: Infos</a:t>
            </a:r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14294" y="6239212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16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ECB393-BBCD-F4C2-B37F-4A52F6A91A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Wassermanagement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93FE6D5-6AA6-42D2-AAB2-CDCE2E7513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176" y="1116481"/>
            <a:ext cx="6016593" cy="4465111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7AEBB5DD-4798-0CE5-5596-D8948E2D7FBC}"/>
              </a:ext>
            </a:extLst>
          </p:cNvPr>
          <p:cNvSpPr/>
          <p:nvPr/>
        </p:nvSpPr>
        <p:spPr>
          <a:xfrm>
            <a:off x="7307926" y="1707388"/>
            <a:ext cx="3796220" cy="20693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Dürremonitor Deutschland: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der Niedersächsische Landesbetrieb für Wasserwirtschaft, Küsten- und Naturschutz (NLWKN) stellt auf seiner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  <a:hlinkClick r:id="rId4"/>
              </a:rPr>
              <a:t>Website die aktuellen Grundwasserstände an den verschiedenen Messtationen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dar</a:t>
            </a:r>
          </a:p>
        </p:txBody>
      </p:sp>
      <p:pic>
        <p:nvPicPr>
          <p:cNvPr id="6" name="Grafik 5" descr="Lupe mit einfarbiger Füllung">
            <a:extLst>
              <a:ext uri="{FF2B5EF4-FFF2-40B4-BE49-F238E27FC236}">
                <a16:creationId xmlns:a16="http://schemas.microsoft.com/office/drawing/2014/main" id="{A61A7D61-CCBF-8359-B02C-96C85CED12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59951" y="1389349"/>
            <a:ext cx="797800" cy="797800"/>
          </a:xfrm>
          <a:prstGeom prst="rect">
            <a:avLst/>
          </a:prstGeom>
        </p:spPr>
      </p:pic>
      <p:sp>
        <p:nvSpPr>
          <p:cNvPr id="9" name="Textplatzhalter 5">
            <a:extLst>
              <a:ext uri="{FF2B5EF4-FFF2-40B4-BE49-F238E27FC236}">
                <a16:creationId xmlns:a16="http://schemas.microsoft.com/office/drawing/2014/main" id="{42539B4F-05AB-1883-928D-0E4A9E1E91DD}"/>
              </a:ext>
            </a:extLst>
          </p:cNvPr>
          <p:cNvSpPr>
            <a:spLocks noGrp="1"/>
          </p:cNvSpPr>
          <p:nvPr/>
        </p:nvSpPr>
        <p:spPr>
          <a:xfrm>
            <a:off x="477991" y="5636230"/>
            <a:ext cx="6016593" cy="3825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tx1"/>
                </a:solidFill>
              </a:rPr>
              <a:t>Abbildung: Screenshot „</a:t>
            </a:r>
            <a:r>
              <a:rPr lang="de-DE" sz="1400" dirty="0">
                <a:solidFill>
                  <a:schemeClr val="tx1"/>
                </a:solidFill>
                <a:hlinkClick r:id="rId7"/>
              </a:rPr>
              <a:t>Dürremonitor Deutschland</a:t>
            </a:r>
            <a:r>
              <a:rPr lang="de-DE" sz="1400" dirty="0">
                <a:solidFill>
                  <a:schemeClr val="tx1"/>
                </a:solidFill>
              </a:rPr>
              <a:t>“, des Niedersächsischen Landesbetriebs für Wasserwirtschaft, Küsten- und Naturschutz (NLWKN), Zugriff am 27.02.2025.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DA9BFB4A-9ED9-4607-9F9C-8056D46CBE74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775D28B0-14F6-36B4-D49B-E2E7C0C56FE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340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36EB0-5729-0DA6-FD31-0CC5B2655C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D356A5F-0FE9-1395-575A-77F499A25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294" y="638189"/>
            <a:ext cx="11158174" cy="570893"/>
          </a:xfrm>
        </p:spPr>
        <p:txBody>
          <a:bodyPr/>
          <a:lstStyle/>
          <a:p>
            <a:r>
              <a:rPr lang="de-DE" dirty="0"/>
              <a:t>Beispiel: Wassermanagement im LK Lüneburg</a:t>
            </a:r>
            <a:endParaRPr lang="de-DE" dirty="0">
              <a:solidFill>
                <a:srgbClr val="7B0E30"/>
              </a:solidFill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FAC75CB9-BA90-29BB-D09B-77D5A54DA1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294" y="1285021"/>
            <a:ext cx="11158174" cy="463987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rgbClr val="A81241"/>
              </a:buClr>
              <a:buSzPct val="100000"/>
            </a:pPr>
            <a:r>
              <a:rPr lang="de-DE" sz="2000" b="1" dirty="0">
                <a:cs typeface="Arial" panose="020B0604020202020204" pitchFamily="34" charset="0"/>
              </a:rPr>
              <a:t>Integriertes Wassermanagementkonzept (Wasserversorgung u. –mengen) für den Raum Lüneburg-Uelzen: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rgbClr val="A81241"/>
              </a:buClr>
              <a:buSzPct val="100000"/>
            </a:pPr>
            <a:endParaRPr lang="de-DE" sz="2000" b="1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de-DE" sz="2000" dirty="0">
                <a:cs typeface="Arial" panose="020B0604020202020204" pitchFamily="34" charset="0"/>
              </a:rPr>
              <a:t>Um die Wasserversorgung und –</a:t>
            </a:r>
            <a:r>
              <a:rPr lang="de-DE" sz="2000" dirty="0" err="1">
                <a:cs typeface="Arial" panose="020B0604020202020204" pitchFamily="34" charset="0"/>
              </a:rPr>
              <a:t>nutzung</a:t>
            </a:r>
            <a:r>
              <a:rPr lang="de-DE" sz="2000" dirty="0">
                <a:cs typeface="Arial" panose="020B0604020202020204" pitchFamily="34" charset="0"/>
              </a:rPr>
              <a:t> in der Region zu erfassen, wurde eine Bestandsanalyse erstellt</a:t>
            </a: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de-DE" sz="2000" dirty="0">
                <a:cs typeface="Arial" panose="020B0604020202020204" pitchFamily="34" charset="0"/>
                <a:sym typeface="Wingdings" panose="05000000000000000000" pitchFamily="2" charset="2"/>
              </a:rPr>
              <a:t> Erfassung</a:t>
            </a:r>
            <a:r>
              <a:rPr lang="de-DE" sz="2000" dirty="0">
                <a:cs typeface="Arial" panose="020B0604020202020204" pitchFamily="34" charset="0"/>
              </a:rPr>
              <a:t> Wasser(mengen)</a:t>
            </a:r>
            <a:r>
              <a:rPr lang="de-DE" sz="2000" dirty="0" err="1">
                <a:cs typeface="Arial" panose="020B0604020202020204" pitchFamily="34" charset="0"/>
              </a:rPr>
              <a:t>nutzung</a:t>
            </a:r>
            <a:r>
              <a:rPr lang="de-DE" sz="2000" dirty="0">
                <a:cs typeface="Arial" panose="020B0604020202020204" pitchFamily="34" charset="0"/>
              </a:rPr>
              <a:t>, Wasserquellen, Grundwasserstände und deren klimabedingten Veränderungen</a:t>
            </a:r>
          </a:p>
          <a:p>
            <a:pPr marL="1155700" lvl="1" indent="-3429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100000"/>
              <a:buFont typeface="Symbol" panose="05050102010706020507" pitchFamily="18" charset="2"/>
              <a:buChar char="-"/>
            </a:pPr>
            <a:r>
              <a:rPr lang="de-DE" sz="2000" dirty="0">
                <a:cs typeface="Arial" panose="020B0604020202020204" pitchFamily="34" charset="0"/>
              </a:rPr>
              <a:t>Dabei zeigte sich mehrheitlich ein gleichbleibender bzw. tendenziell fallender Trend der Grundwasserstände </a:t>
            </a:r>
            <a:r>
              <a:rPr lang="de-DE" sz="2000" dirty="0"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de-DE" sz="2000" dirty="0">
                <a:cs typeface="Arial" panose="020B0604020202020204" pitchFamily="34" charset="0"/>
              </a:rPr>
              <a:t>Bedarfsanalyse für 2035 und 2050 abgeleitet</a:t>
            </a:r>
          </a:p>
          <a:p>
            <a:pPr marL="1155700" lvl="1" indent="-3429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100000"/>
              <a:buFont typeface="Wingdings" pitchFamily="2" charset="2"/>
              <a:buChar char="Ø"/>
            </a:pPr>
            <a:endParaRPr lang="de-DE" sz="2000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de-DE" sz="2000" dirty="0">
                <a:cs typeface="Arial" panose="020B0604020202020204" pitchFamily="34" charset="0"/>
              </a:rPr>
              <a:t>Betrachtete Lösungsoptionen und Maßnahmen:</a:t>
            </a:r>
          </a:p>
          <a:p>
            <a:pPr marL="1155700" lvl="1" indent="-3429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100000"/>
              <a:buFont typeface="Symbol" panose="05050102010706020507" pitchFamily="18" charset="2"/>
              <a:buChar char="-"/>
            </a:pPr>
            <a:r>
              <a:rPr lang="de-DE" sz="2000" dirty="0">
                <a:cs typeface="Arial" panose="020B0604020202020204" pitchFamily="34" charset="0"/>
              </a:rPr>
              <a:t>Steuerung von Drainagen</a:t>
            </a:r>
          </a:p>
          <a:p>
            <a:pPr marL="1155700" lvl="1" indent="-3429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100000"/>
              <a:buFont typeface="Symbol" panose="05050102010706020507" pitchFamily="18" charset="2"/>
              <a:buChar char="-"/>
            </a:pPr>
            <a:r>
              <a:rPr lang="de-DE" sz="2000" dirty="0">
                <a:cs typeface="Arial" panose="020B0604020202020204" pitchFamily="34" charset="0"/>
              </a:rPr>
              <a:t>Anhebung der Gewässersohle auf angrenzende grundwasserabhängige Landökosysteme </a:t>
            </a:r>
          </a:p>
          <a:p>
            <a:pPr marL="1155700" lvl="1" indent="-3429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100000"/>
              <a:buFont typeface="Symbol" panose="05050102010706020507" pitchFamily="18" charset="2"/>
              <a:buChar char="-"/>
            </a:pPr>
            <a:r>
              <a:rPr lang="de-DE" sz="2000" dirty="0">
                <a:cs typeface="Arial" panose="020B0604020202020204" pitchFamily="34" charset="0"/>
              </a:rPr>
              <a:t>Einrichtung von Retentionsflächen und Maßnahmen der Landwirtschaft (Einsparmöglichkeiten, alternativer Pflanzenbau, neue Anbausysteme)</a:t>
            </a:r>
          </a:p>
          <a:p>
            <a:pPr marL="1155700" lvl="1" indent="-342900">
              <a:lnSpc>
                <a:spcPct val="100000"/>
              </a:lnSpc>
              <a:spcBef>
                <a:spcPts val="0"/>
              </a:spcBef>
              <a:buClr>
                <a:schemeClr val="tx1"/>
              </a:buClr>
              <a:buSzPct val="100000"/>
              <a:buFont typeface="Symbol" panose="05050102010706020507" pitchFamily="18" charset="2"/>
              <a:buChar char="-"/>
            </a:pPr>
            <a:r>
              <a:rPr lang="de-DE" sz="2000" dirty="0">
                <a:cs typeface="Arial" panose="020B0604020202020204" pitchFamily="34" charset="0"/>
              </a:rPr>
              <a:t>Substitution von Grundwasser, z.B. durch Überschusswasser aus naheliegendem Kanal und Schleuse sowie Wasser aus Kläranlagen</a:t>
            </a:r>
          </a:p>
        </p:txBody>
      </p:sp>
      <p:sp>
        <p:nvSpPr>
          <p:cNvPr id="7" name="Foliennummernplatzhalter 4">
            <a:extLst>
              <a:ext uri="{FF2B5EF4-FFF2-40B4-BE49-F238E27FC236}">
                <a16:creationId xmlns:a16="http://schemas.microsoft.com/office/drawing/2014/main" id="{47104C17-DE65-3110-D031-39F60A0CA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4294" y="6219810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17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56154E5A-6777-031C-6C78-34F4C4DCEC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Wassermanagement 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CE6A620-6FC6-7416-EA76-828F68E99418}"/>
              </a:ext>
            </a:extLst>
          </p:cNvPr>
          <p:cNvSpPr txBox="1"/>
          <p:nvPr/>
        </p:nvSpPr>
        <p:spPr>
          <a:xfrm>
            <a:off x="531446" y="5804569"/>
            <a:ext cx="116605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de-DE" sz="1400" i="1" dirty="0">
                <a:latin typeface="Arial Narrow" panose="020B0606020202030204" pitchFamily="34" charset="0"/>
                <a:cs typeface="Arial" panose="020B0604020202020204" pitchFamily="34" charset="0"/>
              </a:rPr>
              <a:t>Martens, J. et al. (2023). </a:t>
            </a:r>
            <a:r>
              <a:rPr lang="de-DE" sz="1400" i="1" dirty="0">
                <a:latin typeface="Arial Narrow" panose="020B0606020202030204" pitchFamily="34" charset="0"/>
                <a:cs typeface="Arial" panose="020B0604020202020204" pitchFamily="34" charset="0"/>
                <a:hlinkClick r:id="rId3"/>
              </a:rPr>
              <a:t>Integriertes Wasserversorgungs- und Wassermengen-Managementkonzept</a:t>
            </a:r>
            <a:r>
              <a:rPr lang="de-DE" sz="1400" i="1" dirty="0">
                <a:latin typeface="Arial Narrow" panose="020B0606020202030204" pitchFamily="34" charset="0"/>
                <a:cs typeface="Arial" panose="020B0604020202020204" pitchFamily="34" charset="0"/>
              </a:rPr>
              <a:t>. Abschlussbericht. Projektträger: Beregnungsverband Elbe-Seitenkanal</a:t>
            </a:r>
            <a:endParaRPr lang="de-DE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D9C0917-E6E4-7414-0708-9FB83DAE6973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F9EC29-4C86-4762-CA93-495E25F256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9572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ADB6EB-EF23-1912-F8C2-18F48E7A5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222347BE-AD05-8DE9-BE45-A68BE9C1E0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294" y="638189"/>
            <a:ext cx="11158174" cy="570893"/>
          </a:xfrm>
        </p:spPr>
        <p:txBody>
          <a:bodyPr/>
          <a:lstStyle/>
          <a:p>
            <a:r>
              <a:rPr lang="de-DE" dirty="0"/>
              <a:t>Beispiel: Wassermanagement im LK Lüneburg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7BFC89E-AF3A-DFDC-9D0E-5EBDBF924D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294" y="1596568"/>
            <a:ext cx="7732537" cy="463987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buClr>
                <a:srgbClr val="A81241"/>
              </a:buClr>
              <a:buSzPct val="100000"/>
            </a:pPr>
            <a:r>
              <a:rPr lang="de-DE" sz="2200" dirty="0">
                <a:cs typeface="Arial" panose="020B0604020202020204" pitchFamily="34" charset="0"/>
              </a:rPr>
              <a:t>Die Bewertung der Lösungsoptionen ergab: </a:t>
            </a:r>
          </a:p>
          <a:p>
            <a:pPr marL="358775" lvl="1" indent="-3429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SzPct val="100000"/>
              <a:buFont typeface="Wingdings" pitchFamily="2" charset="2"/>
              <a:buChar char="Ø"/>
              <a:tabLst>
                <a:tab pos="442913" algn="l"/>
              </a:tabLst>
            </a:pPr>
            <a:r>
              <a:rPr lang="de-DE" sz="2200" dirty="0">
                <a:cs typeface="Arial" panose="020B0604020202020204" pitchFamily="34" charset="0"/>
              </a:rPr>
              <a:t>Bis 2035 können alle Bedarfe, auch die Trinkwasserversorgung im bisherigen Umfang aus bisherigen Quellen bedient werden</a:t>
            </a:r>
          </a:p>
          <a:p>
            <a:pPr marL="358775" lvl="1" indent="-3429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SzPct val="100000"/>
              <a:buFont typeface="Wingdings" pitchFamily="2" charset="2"/>
              <a:buChar char="Ø"/>
              <a:tabLst>
                <a:tab pos="442913" algn="l"/>
              </a:tabLst>
            </a:pPr>
            <a:r>
              <a:rPr lang="de-DE" sz="2200" dirty="0">
                <a:cs typeface="Arial" panose="020B0604020202020204" pitchFamily="34" charset="0"/>
              </a:rPr>
              <a:t>Spätestens ab 2050 reichen die Grundwasserressourcen nicht mehr aus</a:t>
            </a:r>
          </a:p>
          <a:p>
            <a:pPr marL="358775" lvl="1" indent="-342900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buSzPct val="100000"/>
              <a:buFont typeface="Wingdings" pitchFamily="2" charset="2"/>
              <a:buChar char="Ø"/>
              <a:tabLst>
                <a:tab pos="442913" algn="l"/>
              </a:tabLst>
            </a:pPr>
            <a:r>
              <a:rPr lang="de-DE" sz="2200" dirty="0">
                <a:cs typeface="Arial" panose="020B0604020202020204" pitchFamily="34" charset="0"/>
              </a:rPr>
              <a:t>Es stehen ausreichend Grundwassersubstitute zur Verfügung; zur Nutzung sind jedoch einige Maßnahmen zu erfüllen, z.B. Zugriff auf verfügbare Grundwassersubstitute, höhere Entnahme aus der Elbe, Installation einer vierten Reinigungsstufe in den Kläranlagen sowie aktive Mitwirkung aller Beteiligten</a:t>
            </a:r>
            <a:br>
              <a:rPr lang="de-DE" sz="2000" dirty="0">
                <a:cs typeface="Arial" panose="020B0604020202020204" pitchFamily="34" charset="0"/>
              </a:rPr>
            </a:br>
            <a:endParaRPr lang="de-DE" sz="2000" dirty="0">
              <a:cs typeface="Arial" panose="020B0604020202020204" pitchFamily="34" charset="0"/>
            </a:endParaRPr>
          </a:p>
        </p:txBody>
      </p:sp>
      <p:sp>
        <p:nvSpPr>
          <p:cNvPr id="7" name="Foliennummernplatzhalter 4">
            <a:extLst>
              <a:ext uri="{FF2B5EF4-FFF2-40B4-BE49-F238E27FC236}">
                <a16:creationId xmlns:a16="http://schemas.microsoft.com/office/drawing/2014/main" id="{D701F919-95A6-9965-4B2F-31A1F07D8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4294" y="6248967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18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1C6C3F7B-B1EE-94CE-2C71-B320F59F40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Wassermanagement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316EBFE3-94BD-D32C-892C-899AF757AF56}"/>
              </a:ext>
            </a:extLst>
          </p:cNvPr>
          <p:cNvSpPr txBox="1"/>
          <p:nvPr/>
        </p:nvSpPr>
        <p:spPr>
          <a:xfrm>
            <a:off x="523946" y="5532761"/>
            <a:ext cx="72367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de-DE" sz="1400" i="1" dirty="0">
                <a:latin typeface="Arial Narrow" panose="020B0606020202030204" pitchFamily="34" charset="0"/>
                <a:cs typeface="Arial" panose="020B0604020202020204" pitchFamily="34" charset="0"/>
              </a:rPr>
              <a:t>Martens, J. et al. (2023). </a:t>
            </a:r>
            <a:r>
              <a:rPr lang="de-DE" sz="1400" i="1" dirty="0">
                <a:latin typeface="Arial Narrow" panose="020B0606020202030204" pitchFamily="34" charset="0"/>
                <a:cs typeface="Arial" panose="020B0604020202020204" pitchFamily="34" charset="0"/>
                <a:hlinkClick r:id="rId3"/>
              </a:rPr>
              <a:t>Integriertes Wasserversorgungs- und Wassermengen-Managementkonzept</a:t>
            </a:r>
            <a:r>
              <a:rPr lang="de-DE" sz="1400" i="1" dirty="0">
                <a:latin typeface="Arial Narrow" panose="020B0606020202030204" pitchFamily="34" charset="0"/>
                <a:cs typeface="Arial" panose="020B0604020202020204" pitchFamily="34" charset="0"/>
              </a:rPr>
              <a:t>. Abschlussbericht. Projektträger: Beregnungsverband Elbe-Seitenkanal</a:t>
            </a:r>
            <a:endParaRPr lang="de-DE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AE42EC7-F758-7C8A-7480-51469ED40B84}"/>
              </a:ext>
            </a:extLst>
          </p:cNvPr>
          <p:cNvSpPr/>
          <p:nvPr/>
        </p:nvSpPr>
        <p:spPr>
          <a:xfrm>
            <a:off x="8207095" y="4245242"/>
            <a:ext cx="3340606" cy="11236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Wassermanagement LK Lüneburg: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Weitere Informationen und Berichte auf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  <a:hlinkClick r:id="rId4"/>
              </a:rPr>
              <a:t>der Website des Landkreises</a:t>
            </a:r>
            <a:endParaRPr lang="de-DE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15" name="Grafik 14" descr="Lupe mit einfarbiger Füllung">
            <a:extLst>
              <a:ext uri="{FF2B5EF4-FFF2-40B4-BE49-F238E27FC236}">
                <a16:creationId xmlns:a16="http://schemas.microsoft.com/office/drawing/2014/main" id="{66E2C956-1F94-49E8-523A-B43685C673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94436" y="3899882"/>
            <a:ext cx="797800" cy="7978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5E7984CE-ECCD-1C13-BE2A-EE424A022FF7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7AA9D7E-7CD7-23FE-E634-DF2C92FA492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1451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ADB6EB-EF23-1912-F8C2-18F48E7A5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222347BE-AD05-8DE9-BE45-A68BE9C1E0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294" y="638189"/>
            <a:ext cx="11158174" cy="570893"/>
          </a:xfrm>
        </p:spPr>
        <p:txBody>
          <a:bodyPr/>
          <a:lstStyle/>
          <a:p>
            <a:r>
              <a:rPr lang="de-DE" dirty="0"/>
              <a:t>Beispiel Bach-Renaturierung</a:t>
            </a:r>
          </a:p>
        </p:txBody>
      </p:sp>
      <p:sp>
        <p:nvSpPr>
          <p:cNvPr id="7" name="Foliennummernplatzhalter 4">
            <a:extLst>
              <a:ext uri="{FF2B5EF4-FFF2-40B4-BE49-F238E27FC236}">
                <a16:creationId xmlns:a16="http://schemas.microsoft.com/office/drawing/2014/main" id="{D701F919-95A6-9965-4B2F-31A1F07D8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4294" y="6248967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19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1C6C3F7B-B1EE-94CE-2C71-B320F59F40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Wassermanagement 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AE42EC7-F758-7C8A-7480-51469ED40B84}"/>
              </a:ext>
            </a:extLst>
          </p:cNvPr>
          <p:cNvSpPr/>
          <p:nvPr/>
        </p:nvSpPr>
        <p:spPr>
          <a:xfrm>
            <a:off x="135862" y="3753419"/>
            <a:ext cx="3259106" cy="7741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Beispiel: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  <a:hlinkClick r:id="rId3"/>
              </a:rPr>
              <a:t>Renaturierung des Osterbaches im Landkreis Lüneburg</a:t>
            </a:r>
            <a:endParaRPr lang="de-DE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E7984CE-ECCD-1C13-BE2A-EE424A022FF7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7AA9D7E-7CD7-23FE-E634-DF2C92FA49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6D7304B-BDC5-4E07-9B2C-4FACD0CB67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862" y="1107434"/>
            <a:ext cx="3435600" cy="2520000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07708955-6713-4604-9E15-C228AA6967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69397" y="1107434"/>
            <a:ext cx="5659325" cy="2520000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95456E8E-E49C-4E09-86D0-E6A8DDCB888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07267" y="208787"/>
            <a:ext cx="4316602" cy="5995681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41080DEC-0D6A-4B7C-A356-CA3F74BF586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69397" y="3731113"/>
            <a:ext cx="3736573" cy="2488698"/>
          </a:xfrm>
          <a:prstGeom prst="rect">
            <a:avLst/>
          </a:prstGeom>
        </p:spPr>
      </p:pic>
      <p:pic>
        <p:nvPicPr>
          <p:cNvPr id="21" name="Grafik 20" descr="Internet mit einfarbiger Füllung">
            <a:extLst>
              <a:ext uri="{FF2B5EF4-FFF2-40B4-BE49-F238E27FC236}">
                <a16:creationId xmlns:a16="http://schemas.microsoft.com/office/drawing/2014/main" id="{68AE8B09-A3A0-4AAA-BEC0-505803C1163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492551">
            <a:off x="2725926" y="4308693"/>
            <a:ext cx="884833" cy="884833"/>
          </a:xfrm>
          <a:prstGeom prst="rect">
            <a:avLst/>
          </a:prstGeom>
        </p:spPr>
      </p:pic>
      <p:sp>
        <p:nvSpPr>
          <p:cNvPr id="24" name="Textplatzhalter 5">
            <a:extLst>
              <a:ext uri="{FF2B5EF4-FFF2-40B4-BE49-F238E27FC236}">
                <a16:creationId xmlns:a16="http://schemas.microsoft.com/office/drawing/2014/main" id="{CB3BEB2C-1B94-4848-AB96-58F0444CADE4}"/>
              </a:ext>
            </a:extLst>
          </p:cNvPr>
          <p:cNvSpPr>
            <a:spLocks noGrp="1"/>
          </p:cNvSpPr>
          <p:nvPr/>
        </p:nvSpPr>
        <p:spPr>
          <a:xfrm>
            <a:off x="189129" y="5458575"/>
            <a:ext cx="3122666" cy="658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400" dirty="0">
                <a:solidFill>
                  <a:schemeClr val="tx1"/>
                </a:solidFill>
              </a:rPr>
              <a:t>Abbildungen: Screenshots „ Wasserrückhalt durch Fließgewässerentwicklung am Beispiel des Osterbachs im Landkreis Lüneburg“. Michael Loch, Landkreis Lüneburg.</a:t>
            </a:r>
          </a:p>
        </p:txBody>
      </p:sp>
    </p:spTree>
    <p:extLst>
      <p:ext uri="{BB962C8B-B14F-4D97-AF65-F5344CB8AC3E}">
        <p14:creationId xmlns:p14="http://schemas.microsoft.com/office/powerpoint/2010/main" val="3402305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12604F-4DDB-E619-4754-7CB92FDC44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>
            <a:extLst>
              <a:ext uri="{FF2B5EF4-FFF2-40B4-BE49-F238E27FC236}">
                <a16:creationId xmlns:a16="http://schemas.microsoft.com/office/drawing/2014/main" id="{2CABE942-73BC-AA4E-C199-BB43FF974FFF}"/>
              </a:ext>
            </a:extLst>
          </p:cNvPr>
          <p:cNvSpPr/>
          <p:nvPr/>
        </p:nvSpPr>
        <p:spPr>
          <a:xfrm>
            <a:off x="0" y="-5981"/>
            <a:ext cx="12217400" cy="6863981"/>
          </a:xfrm>
          <a:prstGeom prst="rect">
            <a:avLst/>
          </a:prstGeom>
          <a:solidFill>
            <a:srgbClr val="7B0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E282A9B-BAEF-8395-036F-C1D5C48386D4}"/>
              </a:ext>
            </a:extLst>
          </p:cNvPr>
          <p:cNvSpPr txBox="1"/>
          <p:nvPr/>
        </p:nvSpPr>
        <p:spPr>
          <a:xfrm>
            <a:off x="550025" y="511959"/>
            <a:ext cx="8329524" cy="554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900"/>
              </a:lnSpc>
            </a:pPr>
            <a:r>
              <a:rPr lang="de-DE" sz="3000" b="1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Hinweise zur Nutzung &amp; Lizensierung</a:t>
            </a:r>
            <a:endParaRPr lang="de-DE" sz="300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823139B-08C8-0578-F6D6-C5136EB0AF12}"/>
              </a:ext>
            </a:extLst>
          </p:cNvPr>
          <p:cNvSpPr txBox="1"/>
          <p:nvPr/>
        </p:nvSpPr>
        <p:spPr>
          <a:xfrm>
            <a:off x="193258" y="1436518"/>
            <a:ext cx="11805484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>
              <a:defRPr/>
            </a:pP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Dieser Foliensatz ist lizensiert unter </a:t>
            </a:r>
            <a:r>
              <a:rPr kumimoji="0" lang="de-DE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kumimoji="0" lang="de-DE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br>
              <a:rPr kumimoji="0" lang="de-DE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kumimoji="0" lang="de-DE" sz="2200" b="1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Einschränkung</a:t>
            </a:r>
            <a:r>
              <a:rPr kumimoji="0" lang="de-DE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: Leuphana Logos und Schriftzug sind von dieser Lizenz ausgenommen.</a:t>
            </a:r>
          </a:p>
          <a:p>
            <a:pPr marL="265113"/>
            <a:br>
              <a:rPr kumimoji="0" lang="de-DE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Vollständige </a:t>
            </a:r>
            <a:r>
              <a:rPr kumimoji="0" lang="de-DE" sz="22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Quellenangabe: </a:t>
            </a:r>
            <a:br>
              <a:rPr kumimoji="0" lang="de-DE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Redenius, P.; Möller, S.: Steinhardt, A.; Hörisch, J.; Ulrich, J. (2025): Themenblock 5 (Wassermanagement). In: Kommunale Klimaanpassung in der Hochschullehre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</a:rPr>
              <a:t>: Foliensätze (T1-7) zur Open Educational </a:t>
            </a:r>
            <a:r>
              <a:rPr lang="de-DE" sz="2200" i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Resource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</a:rPr>
              <a:t> des Projekts </a:t>
            </a:r>
            <a:r>
              <a:rPr kumimoji="0" lang="de-DE" sz="220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StudiKommKlima: Studienpfad für den Beruf als kommunale*r Klimaschutzmanager*in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. 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(4.0)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</a:rPr>
              <a:t>. Stand: 04/2025.</a:t>
            </a:r>
          </a:p>
          <a:p>
            <a:pPr marL="252000">
              <a:defRPr/>
            </a:pPr>
            <a:endParaRPr lang="de-DE" sz="22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252000">
              <a:defRPr/>
            </a:pP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Folien 10-12. Darstellung auf Basis von Jonathan Ulrich, Leuphana Universität Lüneburg/ </a:t>
            </a: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Climate </a:t>
            </a:r>
            <a:r>
              <a:rPr lang="de-DE" sz="2200" dirty="0" err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Resilience</a:t>
            </a: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Alliance. </a:t>
            </a: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Überarbeitung von Pia Redenius &amp; Anna Steinhardt. </a:t>
            </a:r>
          </a:p>
          <a:p>
            <a:pPr marL="252000">
              <a:defRPr/>
            </a:pPr>
            <a:endParaRPr lang="de-DE" sz="2200" dirty="0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252000">
              <a:defRPr/>
            </a:pP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Weitere Informationen: 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https://www.leuphana.de/studikommklima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endParaRPr kumimoji="0" lang="de-DE" sz="220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2DAF56E9-5644-C76E-3D0C-BA1A4DD6C15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241" y="6315074"/>
            <a:ext cx="216000" cy="24735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8D87DD28-16B8-C16E-7EAE-E3AA0EA8916B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5EBC96E-D410-A318-0EBA-9B91680B17D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0728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066BFAF2-AB88-4403-B2FB-4C99E5782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652" y="1806938"/>
            <a:ext cx="2197232" cy="3543923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D47F8E05-D90E-49D2-BAAC-CBBF46295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38189"/>
            <a:ext cx="7369313" cy="1325563"/>
          </a:xfrm>
        </p:spPr>
        <p:txBody>
          <a:bodyPr/>
          <a:lstStyle/>
          <a:p>
            <a:r>
              <a:rPr lang="de-DE" dirty="0"/>
              <a:t>Verbesserung des Wasser-rückhalts in Gemeinden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D7579C3-35E0-4DDF-A337-30D4244B3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20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4D21D243-5876-48D8-8017-EAFAFCF12D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Wassermanagement 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272482C-6136-4419-8541-2765768E5647}"/>
              </a:ext>
            </a:extLst>
          </p:cNvPr>
          <p:cNvSpPr/>
          <p:nvPr/>
        </p:nvSpPr>
        <p:spPr>
          <a:xfrm>
            <a:off x="644921" y="3236500"/>
            <a:ext cx="2310292" cy="22585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de-DE" b="1" i="0" u="none" strike="noStrike" baseline="0" dirty="0">
                <a:solidFill>
                  <a:schemeClr val="tx1"/>
                </a:solidFill>
                <a:latin typeface="Arial Narrow" panose="020B0606020202030204" pitchFamily="34" charset="0"/>
                <a:hlinkClick r:id="rId3"/>
              </a:rPr>
              <a:t>Leitfaden zur Verbesserung des Wasserrückhalts</a:t>
            </a:r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: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Erstellt von Studierenden der Leuphana Universität gemeinsam mit dem Landkreis Lüneburg</a:t>
            </a:r>
          </a:p>
        </p:txBody>
      </p:sp>
      <p:pic>
        <p:nvPicPr>
          <p:cNvPr id="9" name="Grafik 8" descr="Lupe mit einfarbiger Füllung">
            <a:extLst>
              <a:ext uri="{FF2B5EF4-FFF2-40B4-BE49-F238E27FC236}">
                <a16:creationId xmlns:a16="http://schemas.microsoft.com/office/drawing/2014/main" id="{92452EFA-8C9E-4E50-BBCC-C56334C8C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34884" y="2973957"/>
            <a:ext cx="700698" cy="700698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37C2C12C-CAD2-43ED-BC33-175C8B2EDB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56706" y="1114967"/>
            <a:ext cx="3087261" cy="440039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A48AABA3-3B06-4954-9863-4743A10E6D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64404" y="1317990"/>
            <a:ext cx="3096059" cy="440039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72434635-AD3B-4F2C-0A0C-7027A93C1810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7DE3F304-FF3D-6168-DFF6-777B0E5E8AE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sp>
        <p:nvSpPr>
          <p:cNvPr id="12" name="Textplatzhalter 5">
            <a:extLst>
              <a:ext uri="{FF2B5EF4-FFF2-40B4-BE49-F238E27FC236}">
                <a16:creationId xmlns:a16="http://schemas.microsoft.com/office/drawing/2014/main" id="{D0DF451E-2E6A-4C91-889B-181F0C48BF29}"/>
              </a:ext>
            </a:extLst>
          </p:cNvPr>
          <p:cNvSpPr>
            <a:spLocks noGrp="1"/>
          </p:cNvSpPr>
          <p:nvPr/>
        </p:nvSpPr>
        <p:spPr>
          <a:xfrm>
            <a:off x="644920" y="5718384"/>
            <a:ext cx="8065447" cy="52362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tx1"/>
                </a:solidFill>
              </a:rPr>
              <a:t>Abbildungen: Screenshot „Checkliste: Leitfaden zur Verbesserung des Wasserrückhalts in Gemeinden des Landkreises Lüneburg“, Praxisprodukt aus StudiKommKlima-Seminar. https://doi.org/10.48548/pubdata-1712Zugriff am 27.02.2025.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70EB98C2-8A26-4BD9-92B9-451C8F8EA0B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41302" y="1872894"/>
            <a:ext cx="1456755" cy="3543923"/>
          </a:xfrm>
          <a:prstGeom prst="rect">
            <a:avLst/>
          </a:prstGeom>
        </p:spPr>
      </p:pic>
      <p:sp>
        <p:nvSpPr>
          <p:cNvPr id="17" name="Rechteck 16">
            <a:extLst>
              <a:ext uri="{FF2B5EF4-FFF2-40B4-BE49-F238E27FC236}">
                <a16:creationId xmlns:a16="http://schemas.microsoft.com/office/drawing/2014/main" id="{EB3BE2EA-98B9-477E-A18D-4A9566129663}"/>
              </a:ext>
            </a:extLst>
          </p:cNvPr>
          <p:cNvSpPr/>
          <p:nvPr/>
        </p:nvSpPr>
        <p:spPr>
          <a:xfrm>
            <a:off x="3407507" y="1774092"/>
            <a:ext cx="4056185" cy="371512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87465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Fazit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1"/>
          </p:nvPr>
        </p:nvSpPr>
        <p:spPr>
          <a:xfrm>
            <a:off x="635000" y="2158999"/>
            <a:ext cx="10703560" cy="3383845"/>
          </a:xfrm>
        </p:spPr>
        <p:txBody>
          <a:bodyPr>
            <a:normAutofit lnSpcReduction="10000"/>
          </a:bodyPr>
          <a:lstStyle/>
          <a:p>
            <a:pPr marL="342900" indent="-342900">
              <a:buClr>
                <a:srgbClr val="C00000"/>
              </a:buClr>
              <a:buFontTx/>
              <a:buChar char="-"/>
            </a:pPr>
            <a:r>
              <a:rPr lang="de-DE" sz="2200" dirty="0">
                <a:cs typeface="Arial" panose="020B0604020202020204" pitchFamily="34" charset="0"/>
              </a:rPr>
              <a:t>Der Klimawandel führt zu häufigeren Hitzewellen und Dürren und zu niedrigen Wasserständen und sinkenden Grundwasserspiegeln; gleichzeitig treten Hochwasser- und Starkregenereignisse häufiger auf. Wassermanagementstrategien werden meist auf regionaler Ebene erarbeitet, da sie an die regionalen Gegebenheiten angepasst werden müssen.</a:t>
            </a:r>
          </a:p>
          <a:p>
            <a:pPr marL="342900" indent="-342900">
              <a:buClr>
                <a:srgbClr val="C00000"/>
              </a:buClr>
              <a:buFontTx/>
              <a:buChar char="-"/>
            </a:pPr>
            <a:r>
              <a:rPr lang="de-DE" sz="2200" dirty="0">
                <a:cs typeface="Arial" panose="020B0604020202020204" pitchFamily="34" charset="0"/>
              </a:rPr>
              <a:t>Mehrere Indikatoren geben Auskunft über den Zustand und die Entwicklung der Gewässer, der Trinkwasserversorgung und des Hochwasserschutzes.</a:t>
            </a:r>
          </a:p>
          <a:p>
            <a:pPr marL="342900" indent="-342900">
              <a:buClr>
                <a:srgbClr val="C00000"/>
              </a:buClr>
              <a:buFontTx/>
              <a:buChar char="-"/>
            </a:pPr>
            <a:r>
              <a:rPr lang="de-DE" sz="2200" dirty="0">
                <a:cs typeface="Arial" panose="020B0604020202020204" pitchFamily="34" charset="0"/>
              </a:rPr>
              <a:t>Um die </a:t>
            </a:r>
            <a:r>
              <a:rPr lang="de-DE" sz="2200" dirty="0" err="1">
                <a:cs typeface="Arial" panose="020B0604020202020204" pitchFamily="34" charset="0"/>
              </a:rPr>
              <a:t>Flutresilienz</a:t>
            </a:r>
            <a:r>
              <a:rPr lang="de-DE" sz="2200" dirty="0">
                <a:cs typeface="Arial" panose="020B0604020202020204" pitchFamily="34" charset="0"/>
              </a:rPr>
              <a:t> von Communities zu stärken bedarf es insbesondere gezielter Politiken, einer ausreichenden Finanzierung und die dauerhafte Umsetzung notwendiger Praktiken.</a:t>
            </a:r>
          </a:p>
          <a:p>
            <a:pPr marL="342900" indent="-342900">
              <a:buFontTx/>
              <a:buChar char="-"/>
            </a:pPr>
            <a:r>
              <a:rPr lang="de-DE" sz="2200" dirty="0"/>
              <a:t>Handlungsansätze beziehen sich auf die Stadtentwicklung, landwirtschaftliche Maßnahmen die Raumplanung und den Bevölkerungsschutz</a:t>
            </a:r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21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Wassermanagement</a:t>
            </a:r>
          </a:p>
        </p:txBody>
      </p:sp>
      <p:pic>
        <p:nvPicPr>
          <p:cNvPr id="2" name="Grafik 1" descr="Klemmbrett abgehakt mit einfarbiger Füllung">
            <a:extLst>
              <a:ext uri="{FF2B5EF4-FFF2-40B4-BE49-F238E27FC236}">
                <a16:creationId xmlns:a16="http://schemas.microsoft.com/office/drawing/2014/main" id="{17A20CFE-215B-E79E-B161-9472E4CD71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913480">
            <a:off x="2140371" y="316005"/>
            <a:ext cx="1082489" cy="1082489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0A5923AE-9957-559F-1581-6D3A0FD6F615}"/>
              </a:ext>
            </a:extLst>
          </p:cNvPr>
          <p:cNvSpPr/>
          <p:nvPr/>
        </p:nvSpPr>
        <p:spPr>
          <a:xfrm>
            <a:off x="7712858" y="739791"/>
            <a:ext cx="3625702" cy="10125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Hinweise für Lehrende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: Dieses Fazit ist ein Entwurf, entwickeln Sie dies je nach Ihren eigenen Schwerpunkten weiter.</a:t>
            </a:r>
          </a:p>
        </p:txBody>
      </p:sp>
      <p:pic>
        <p:nvPicPr>
          <p:cNvPr id="6" name="Grafik 5" descr="Glühbirne und Zahnrad mit einfarbiger Füllung">
            <a:extLst>
              <a:ext uri="{FF2B5EF4-FFF2-40B4-BE49-F238E27FC236}">
                <a16:creationId xmlns:a16="http://schemas.microsoft.com/office/drawing/2014/main" id="{3458158C-E7D6-D566-1495-31DD7837C7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81360" y="71227"/>
            <a:ext cx="914400" cy="91440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2D0DC802-E92E-54E3-C2BD-914DF4B1E612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E4D2D55C-07BF-C6C4-4507-82C45DAF26F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0194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BDB61C-6B54-7BBF-5645-956E16F34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C3FBCC8B-BC9F-473B-4E74-B26EC8279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 der Lernziele für diese Einheit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1BCE306-95EB-0511-49F9-BAE77DAA17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5000" y="1566849"/>
            <a:ext cx="10922000" cy="3327400"/>
          </a:xfrm>
        </p:spPr>
        <p:txBody>
          <a:bodyPr>
            <a:normAutofit/>
          </a:bodyPr>
          <a:lstStyle/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A143933-DD9F-1972-EF51-7B37BF4A1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22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4B406983-4DDD-A8A2-5CD5-A13887399F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Wasser</a:t>
            </a:r>
          </a:p>
        </p:txBody>
      </p:sp>
      <p:sp>
        <p:nvSpPr>
          <p:cNvPr id="2" name="Textplatzhalter 3">
            <a:extLst>
              <a:ext uri="{FF2B5EF4-FFF2-40B4-BE49-F238E27FC236}">
                <a16:creationId xmlns:a16="http://schemas.microsoft.com/office/drawing/2014/main" id="{02102441-FC02-9F62-D8F5-6F67F184D9DD}"/>
              </a:ext>
            </a:extLst>
          </p:cNvPr>
          <p:cNvSpPr txBox="1">
            <a:spLocks/>
          </p:cNvSpPr>
          <p:nvPr/>
        </p:nvSpPr>
        <p:spPr>
          <a:xfrm>
            <a:off x="563845" y="2751580"/>
            <a:ext cx="10922000" cy="307577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8128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7018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1590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ts val="22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Wasserbezogene Klimawandelfolgen kennen und aktuelle empirische Daten zu entsprechenden Indikatoren recherchieren und interpretieren können</a:t>
            </a:r>
          </a:p>
          <a:p>
            <a:pPr marL="342900" indent="-342900">
              <a:lnSpc>
                <a:spcPts val="22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Zentrale Akteure, Instrumente und Rechtsgrundlagen des Wassermanagements kennen</a:t>
            </a:r>
          </a:p>
          <a:p>
            <a:pPr marL="342900" indent="-342900">
              <a:lnSpc>
                <a:spcPts val="22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Verschiedene Aspekte von Hochwasser-Resilienz und entsprechende Maßnahmen kennen und kategorisieren können </a:t>
            </a:r>
          </a:p>
          <a:p>
            <a:pPr marL="342900" indent="-342900">
              <a:lnSpc>
                <a:spcPts val="22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Konkrete Klimaanpassungsmaßnahmen in Bezug auf Hochwasser, Grundwasser und Starkregen </a:t>
            </a:r>
            <a:br>
              <a:rPr lang="de-DE" sz="2200" dirty="0">
                <a:cs typeface="Arial" panose="020B0604020202020204" pitchFamily="34" charset="0"/>
              </a:rPr>
            </a:br>
            <a:r>
              <a:rPr lang="de-DE" sz="2200" dirty="0">
                <a:cs typeface="Arial" panose="020B0604020202020204" pitchFamily="34" charset="0"/>
              </a:rPr>
              <a:t>kennen und beurteilen können</a:t>
            </a:r>
          </a:p>
          <a:p>
            <a:pPr marL="342900" indent="-342900">
              <a:lnSpc>
                <a:spcPts val="22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 err="1">
                <a:cs typeface="Arial" panose="020B0604020202020204" pitchFamily="34" charset="0"/>
              </a:rPr>
              <a:t>Good</a:t>
            </a:r>
            <a:r>
              <a:rPr lang="de-DE" sz="2200" dirty="0">
                <a:cs typeface="Arial" panose="020B0604020202020204" pitchFamily="34" charset="0"/>
              </a:rPr>
              <a:t> Practice Beispiele recherchieren und auf ihre Übertragbarkeit auf den eigenen Wohnort hin befragen können  </a:t>
            </a:r>
          </a:p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</p:txBody>
      </p:sp>
      <p:pic>
        <p:nvPicPr>
          <p:cNvPr id="7" name="Grafik 6" descr="Gruppenbrainstorming mit einfarbiger Füllung">
            <a:extLst>
              <a:ext uri="{FF2B5EF4-FFF2-40B4-BE49-F238E27FC236}">
                <a16:creationId xmlns:a16="http://schemas.microsoft.com/office/drawing/2014/main" id="{C6F80566-A003-267D-3B21-E474E2F598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54053" y="199872"/>
            <a:ext cx="1440000" cy="1440000"/>
          </a:xfrm>
          <a:prstGeom prst="rect">
            <a:avLst/>
          </a:prstGeom>
        </p:spPr>
      </p:pic>
      <p:sp>
        <p:nvSpPr>
          <p:cNvPr id="8" name="Sprechblase: rechteckig 7">
            <a:extLst>
              <a:ext uri="{FF2B5EF4-FFF2-40B4-BE49-F238E27FC236}">
                <a16:creationId xmlns:a16="http://schemas.microsoft.com/office/drawing/2014/main" id="{F6AFAE1D-4E50-4D21-6EA0-C020C9DDFC3B}"/>
              </a:ext>
            </a:extLst>
          </p:cNvPr>
          <p:cNvSpPr/>
          <p:nvPr/>
        </p:nvSpPr>
        <p:spPr>
          <a:xfrm>
            <a:off x="2383692" y="1628411"/>
            <a:ext cx="9244463" cy="890575"/>
          </a:xfrm>
          <a:prstGeom prst="wedgeRectCallout">
            <a:avLst>
              <a:gd name="adj1" fmla="val 36058"/>
              <a:gd name="adj2" fmla="val -64700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200"/>
              </a:lnSpc>
              <a:buSzPct val="70000"/>
            </a:pP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Nehmen Sie sich kurz Zeit zur Reflexion der heutigen Lernziele: Was haben Sie gelernt? Was hat Sie dabei überrascht? Was möchten Sie im Anschluss an die Sitzung gerne nochmal nachlesen bzw. recherchieren? 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CA3689A5-C933-96F4-90D4-BF74B5D09803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23B5F193-A4B2-BE0F-4197-37217072A3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5305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D201A-8670-7B7B-3DD3-B3CF48CD5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D5868BC5-2CCE-0281-CDBC-631FF3C0B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296" y="638189"/>
            <a:ext cx="10412292" cy="577425"/>
          </a:xfrm>
        </p:spPr>
        <p:txBody>
          <a:bodyPr/>
          <a:lstStyle/>
          <a:p>
            <a:r>
              <a:rPr lang="de-DE" dirty="0"/>
              <a:t>Literatur</a:t>
            </a:r>
            <a:endParaRPr lang="de-DE" dirty="0">
              <a:latin typeface="+mn-lt"/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1903E2E-AD2B-2F6F-70DE-BA10459F93A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4299" y="1254048"/>
            <a:ext cx="11214326" cy="4935562"/>
          </a:xfrm>
        </p:spPr>
        <p:txBody>
          <a:bodyPr numCol="2" spcCol="180000">
            <a:no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Bernsteiner</a:t>
            </a: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A., et. al. (2020). Wasser im Boden: Sammelband zur quantitativen Erfassung und Auswertung bodenphysikalischer Größen anlässlich 25 Jahre Bodenwasserbeobachtung. Wien. </a:t>
            </a: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https://info.bml.gv.at/dam/jcr:8d7b2b61-c5f1-4d54-903a-f02e37b81144/Sammelband_Wasser-im-Boden_BMLRT.pdf</a:t>
            </a: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Bundeszentrale für Politische Bildung, 2023. Hitze, Dürre, Anpassung (</a:t>
            </a:r>
            <a:r>
              <a:rPr lang="de-DE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APuZ</a:t>
            </a: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28-29/2023): </a:t>
            </a:r>
            <a:r>
              <a:rPr lang="de-DE" sz="14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https://www.bpb.de/shop/zeitschriften/apuz/hitze-duerre-anpassung-2023/</a:t>
            </a: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DWA - Deutsche Vereinigung für Wasserwirtschaft, Abwasser und Abfall. (2015). Wasserrückhalt in der Fläche durch Maßnahmen in der Landwirtschaft - Bewertung und Folgerungen für die Praxis. September 2015. DWA (DWA-Themen, T 5/2015)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Funke, F., et. al. (2024). Einfluss des Klimawandels auf Blau-Grüne Infrastruktur in Städten: Modellierung von Wasserbilanz, Bewässerungsbedarf und Trockenstress. In </a:t>
            </a:r>
            <a:r>
              <a:rPr lang="de-DE" sz="14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Aqua </a:t>
            </a:r>
            <a:r>
              <a:rPr lang="de-DE" sz="1400" i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Urbanica</a:t>
            </a:r>
            <a:r>
              <a:rPr lang="de-DE" sz="14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2024: Urbanes Niederschlagswassermanagement: Herausforderungen – Möglichkeiten – Grenzen </a:t>
            </a: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(S. V03-1–V03-12). </a:t>
            </a: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https://doi.org/10.3217/xsxrt-b4373</a:t>
            </a: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   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Martens J.; Bock J.; Bruns M.; Nienstedt D.; König M.; Kuhle-mann L.; Strub M.; Lux L.; </a:t>
            </a:r>
            <a:r>
              <a:rPr lang="de-DE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Röttcher</a:t>
            </a: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K.; Bohny L.; </a:t>
            </a:r>
            <a:r>
              <a:rPr lang="de-DE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Kockemüller</a:t>
            </a: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N.; Janssen H.; Fricke E. &amp; </a:t>
            </a:r>
            <a:r>
              <a:rPr lang="de-DE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Gödeke</a:t>
            </a: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H. (2022). Integriertes Wasserversorgungs- und Wassermengen - Managementkonzept für den Raum Lüneburg-Uelzen (IWAMAKO-</a:t>
            </a:r>
            <a:r>
              <a:rPr lang="de-DE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ZuSa</a:t>
            </a: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https://www.landkreis-lueneburg.de/_Resources/Persistent/a/1/f/f/a1ffe10bfc60791ba4336dd4b0d3278d60bb8b60/Wassermanagementkonzept_Abschlussbericht.pdf</a:t>
            </a: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4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Martens, J. et al. (2023). </a:t>
            </a:r>
            <a:r>
              <a:rPr lang="de-DE" sz="1400" i="1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Integriertes Wasserversorgungs- und Wassermengen-Managementkonzept</a:t>
            </a:r>
            <a:r>
              <a:rPr lang="de-DE" sz="14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 Abschlussbericht. Projektträger: Beregnungsverband Elbe-Seitenkanal.</a:t>
            </a:r>
            <a:endParaRPr lang="de-DE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NIKO. (2023). </a:t>
            </a:r>
            <a:r>
              <a:rPr lang="de-DE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Klimafolgenmonitoringbericht</a:t>
            </a: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für Niedersachsen 2023. Niedersächsisches Kompetenzzentrum Klimawandel (NIKO), Niedersächsisches Ministerium für Umwelt, Energie und Klimaschutz.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Osheen</a:t>
            </a:r>
            <a:r>
              <a:rPr lang="en-GB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&amp; Singh, K. K. (2019). Rain garden—A solution to urban flooding: A review. In A. K. Agnihotri, K. Reddy, &amp; A. Bansal (</a:t>
            </a:r>
            <a:r>
              <a:rPr lang="en-GB" sz="1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Hrsg</a:t>
            </a:r>
            <a:r>
              <a:rPr lang="en-GB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.), </a:t>
            </a:r>
            <a:r>
              <a:rPr lang="en-GB" sz="14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Sustainable Engineering </a:t>
            </a:r>
            <a:r>
              <a:rPr lang="en-GB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(S. 27–36). https://doi.org/10.1007/978-981-13-6713-7_3 </a:t>
            </a:r>
            <a:endParaRPr lang="de-DE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UBA (2023). Monitoringbericht 2023 zur Deutschen Anpassungsstrategie an den Klimawandel. </a:t>
            </a:r>
            <a:r>
              <a:rPr lang="de-DE" sz="14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https://www.umweltbundesamt.de/publikationen/monitoringbericht-2023</a:t>
            </a: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UBA (2024). </a:t>
            </a:r>
            <a:r>
              <a:rPr lang="de-DE" sz="14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Auswirkungen des Klimawandels auf die Wasserverfügbarkeit – Anpassung an Trockenheit und Dürre in Deutschland (</a:t>
            </a:r>
            <a:r>
              <a:rPr lang="de-DE" sz="1400" u="sng" dirty="0" err="1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WADKlim</a:t>
            </a:r>
            <a:r>
              <a:rPr lang="de-DE" sz="14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). Abschlussbericht</a:t>
            </a:r>
            <a:r>
              <a:rPr lang="de-DE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 UBA: Dessau-Roßlau. 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4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UBA (2025), </a:t>
            </a:r>
            <a:r>
              <a:rPr lang="de-DE" sz="1400" i="1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Auswirkungen des Klimawandels auf die Wasserverfügbarkeit</a:t>
            </a:r>
            <a:r>
              <a:rPr lang="de-DE" sz="1400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Zugriff am 25.02.2025.</a:t>
            </a:r>
            <a:endParaRPr lang="de-DE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7B0E30"/>
              </a:buClr>
              <a:buSzPct val="100000"/>
            </a:pPr>
            <a:endParaRPr lang="de-DE" sz="1400" dirty="0"/>
          </a:p>
        </p:txBody>
      </p:sp>
      <p:sp>
        <p:nvSpPr>
          <p:cNvPr id="7" name="Foliennummernplatzhalter 4">
            <a:extLst>
              <a:ext uri="{FF2B5EF4-FFF2-40B4-BE49-F238E27FC236}">
                <a16:creationId xmlns:a16="http://schemas.microsoft.com/office/drawing/2014/main" id="{5EA7ECBC-759E-91FD-D11D-973D442AD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4299" y="6250012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+mn-lt"/>
                <a:cs typeface="Arial" panose="020B0604020202020204" pitchFamily="34" charset="0"/>
              </a:rPr>
              <a:pPr/>
              <a:t>23</a:t>
            </a:fld>
            <a:endParaRPr lang="de-DE" sz="16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28050341-C813-023D-584B-E2D45362A9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Wassermanagement</a:t>
            </a:r>
          </a:p>
        </p:txBody>
      </p:sp>
      <p:pic>
        <p:nvPicPr>
          <p:cNvPr id="6" name="Grafik 5" descr="Internet mit einfarbiger Füllung">
            <a:extLst>
              <a:ext uri="{FF2B5EF4-FFF2-40B4-BE49-F238E27FC236}">
                <a16:creationId xmlns:a16="http://schemas.microsoft.com/office/drawing/2014/main" id="{E3123CD2-E8E4-4743-9B5E-33CDA0BDEF8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438136">
            <a:off x="10601448" y="144506"/>
            <a:ext cx="1377219" cy="137721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5A09A882-B21E-0809-E9A0-76902673D3E1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007FF7DB-16CD-0891-61BE-52D77DBC67C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6613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Literatur &amp; Quellen</a:t>
            </a:r>
            <a:endParaRPr lang="de-DE" b="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>
          <a:xfrm>
            <a:off x="635000" y="1300970"/>
            <a:ext cx="10922000" cy="4621042"/>
          </a:xfrm>
        </p:spPr>
        <p:txBody>
          <a:bodyPr>
            <a:noAutofit/>
          </a:bodyPr>
          <a:lstStyle/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b="1" dirty="0">
                <a:cs typeface="Arial" panose="020B0604020202020204" pitchFamily="34" charset="0"/>
              </a:rPr>
              <a:t>Bildquellen</a:t>
            </a:r>
            <a:r>
              <a:rPr lang="de-DE" sz="2000" dirty="0">
                <a:cs typeface="Arial" panose="020B0604020202020204" pitchFamily="34" charset="0"/>
              </a:rPr>
              <a:t>:</a:t>
            </a:r>
            <a:endParaRPr lang="de-DE" sz="2000" b="0" dirty="0">
              <a:cs typeface="Arial" panose="020B0604020202020204" pitchFamily="34" charset="0"/>
            </a:endParaRPr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/>
              <a:t>Folie 1: </a:t>
            </a:r>
            <a:r>
              <a:rPr lang="de-DE" sz="1600" dirty="0">
                <a:solidFill>
                  <a:schemeClr val="tx1"/>
                </a:solidFill>
              </a:rPr>
              <a:t>: „</a:t>
            </a:r>
            <a:r>
              <a:rPr lang="de-DE" sz="1600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Hochwasser</a:t>
            </a:r>
            <a:r>
              <a:rPr lang="de-DE" sz="1600" dirty="0">
                <a:solidFill>
                  <a:schemeClr val="tx1"/>
                </a:solidFill>
              </a:rPr>
              <a:t>“ von </a:t>
            </a:r>
            <a:r>
              <a:rPr lang="de-DE" sz="16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analogicus</a:t>
            </a:r>
            <a:r>
              <a:rPr lang="de-DE" sz="1600" dirty="0">
                <a:solidFill>
                  <a:schemeClr val="tx1"/>
                </a:solidFill>
              </a:rPr>
              <a:t> via </a:t>
            </a:r>
            <a:r>
              <a:rPr lang="de-DE" sz="1600" dirty="0">
                <a:solidFill>
                  <a:schemeClr val="tx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Pixabay, </a:t>
            </a:r>
            <a:r>
              <a:rPr lang="de-DE" sz="1600" dirty="0">
                <a:solidFill>
                  <a:schemeClr val="tx1"/>
                </a:solidFill>
              </a:rPr>
              <a:t>Nutzung durch </a:t>
            </a:r>
            <a:r>
              <a:rPr lang="de-DE" sz="1600" dirty="0">
                <a:solidFill>
                  <a:schemeClr val="tx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Pixabay Inhaltslizenz </a:t>
            </a:r>
            <a:r>
              <a:rPr lang="de-DE" sz="1600" dirty="0">
                <a:solidFill>
                  <a:schemeClr val="tx1"/>
                </a:solidFill>
              </a:rPr>
              <a:t>gestattet. Zugriff am 13.03.2025 </a:t>
            </a:r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/>
              <a:t>Folie 5: </a:t>
            </a:r>
            <a:r>
              <a:rPr lang="de-DE" sz="1600" dirty="0">
                <a:solidFill>
                  <a:schemeClr val="tx1"/>
                </a:solidFill>
              </a:rPr>
              <a:t>„Zeitungsauszüge“, eigene Fotos, lizenzfrei.</a:t>
            </a:r>
            <a:r>
              <a:rPr lang="de-DE" sz="1600" dirty="0">
                <a:cs typeface="Times New Roman" panose="02020603050405020304" pitchFamily="18" charset="0"/>
              </a:rPr>
              <a:t> </a:t>
            </a:r>
            <a:endParaRPr lang="de-DE" sz="1600" dirty="0">
              <a:effectLst/>
              <a:cs typeface="Arial" panose="020B0604020202020204" pitchFamily="34" charset="0"/>
            </a:endParaRPr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/>
              <a:t>Folie 6: </a:t>
            </a:r>
            <a:r>
              <a:rPr lang="de-DE" sz="1600" dirty="0">
                <a:solidFill>
                  <a:schemeClr val="tx1"/>
                </a:solidFill>
              </a:rPr>
              <a:t>„</a:t>
            </a:r>
            <a:r>
              <a:rPr lang="de-DE" sz="1600" dirty="0">
                <a:solidFill>
                  <a:schemeClr val="tx1"/>
                </a:solidFill>
                <a:hlinkClick r:id="rId6"/>
              </a:rPr>
              <a:t>UFZ-Dürremonitor“ </a:t>
            </a:r>
            <a:r>
              <a:rPr lang="de-DE" sz="1600" dirty="0">
                <a:solidFill>
                  <a:schemeClr val="tx1"/>
                </a:solidFill>
              </a:rPr>
              <a:t>Helmholtz-Zentrum für Umweltforschung. Bitte beachten Sie, dass der Quellenvermerk direkt an den Karten stehen muss, Zugriff am 26.02.205.</a:t>
            </a:r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/>
              <a:t>Folie 8: </a:t>
            </a:r>
            <a:r>
              <a:rPr lang="de-DE" sz="1600" dirty="0">
                <a:solidFill>
                  <a:schemeClr val="tx1"/>
                </a:solidFill>
              </a:rPr>
              <a:t>„Impact-Indikatoren Wasserhaushalt und Wasserwirtschaft“ eigene Darstellung nach </a:t>
            </a:r>
            <a:r>
              <a:rPr lang="de-DE" sz="1600" i="1" dirty="0">
                <a:solidFill>
                  <a:schemeClr val="tx1"/>
                </a:solidFill>
                <a:cs typeface="Arial" panose="020B0604020202020204" pitchFamily="34" charset="0"/>
              </a:rPr>
              <a:t>UBA (2023). </a:t>
            </a:r>
            <a:r>
              <a:rPr lang="de-DE" sz="1600" i="1" dirty="0">
                <a:solidFill>
                  <a:schemeClr val="tx1"/>
                </a:solidFill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Monitoringbericht 2023 zur Deutschen Anpassungsstrategie an den Klimawandel</a:t>
            </a:r>
            <a:r>
              <a:rPr lang="de-DE" sz="1600" i="1" dirty="0">
                <a:solidFill>
                  <a:schemeClr val="tx1"/>
                </a:solidFill>
                <a:cs typeface="Arial" panose="020B0604020202020204" pitchFamily="34" charset="0"/>
              </a:rPr>
              <a:t>. Umweltbundesamt: Dessau-Roßlau.</a:t>
            </a:r>
            <a:endParaRPr lang="de-DE" sz="1600" dirty="0"/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/>
              <a:t>Folie 10: </a:t>
            </a:r>
            <a:r>
              <a:rPr lang="de-DE" sz="1600" dirty="0">
                <a:solidFill>
                  <a:schemeClr val="tx1"/>
                </a:solidFill>
              </a:rPr>
              <a:t>Logos der teilnehmenden Organisationen“ auf </a:t>
            </a:r>
            <a:r>
              <a:rPr lang="de-DE" sz="1600" dirty="0">
                <a:solidFill>
                  <a:schemeClr val="tx1"/>
                </a:solidFill>
                <a:hlinkClick r:id="rId8"/>
              </a:rPr>
              <a:t>CRA-Website</a:t>
            </a:r>
            <a:r>
              <a:rPr lang="de-DE" sz="1600" dirty="0">
                <a:solidFill>
                  <a:schemeClr val="tx1"/>
                </a:solidFill>
              </a:rPr>
              <a:t> Zugriff am 25.02.2025.</a:t>
            </a:r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/>
              <a:t>Folie 11: </a:t>
            </a:r>
            <a:r>
              <a:rPr lang="de-DE" sz="1600" dirty="0">
                <a:solidFill>
                  <a:schemeClr val="tx1"/>
                </a:solidFill>
              </a:rPr>
              <a:t>: „Dreiklang aus Zwischenzielen für Finanzierung, gesetzlichen Rahmenbedingungen und praktischen Maßnahmen zum Erreichen des Hauptziels der Klima-Resilienz mit Fokus auf Hochwasser“ nach Jonathan Ulrich basierend auf den Zielen der </a:t>
            </a:r>
            <a:r>
              <a:rPr lang="de-DE" sz="1600" dirty="0" err="1">
                <a:solidFill>
                  <a:schemeClr val="tx1"/>
                </a:solidFill>
              </a:rPr>
              <a:t>Zurich</a:t>
            </a:r>
            <a:r>
              <a:rPr lang="de-DE" sz="1600" dirty="0">
                <a:solidFill>
                  <a:schemeClr val="tx1"/>
                </a:solidFill>
              </a:rPr>
              <a:t> Flood </a:t>
            </a:r>
            <a:r>
              <a:rPr lang="de-DE" sz="1600" dirty="0" err="1">
                <a:solidFill>
                  <a:schemeClr val="tx1"/>
                </a:solidFill>
              </a:rPr>
              <a:t>Resilience</a:t>
            </a:r>
            <a:r>
              <a:rPr lang="de-DE" sz="1600" dirty="0">
                <a:solidFill>
                  <a:schemeClr val="tx1"/>
                </a:solidFill>
              </a:rPr>
              <a:t> Alliance</a:t>
            </a:r>
            <a:endParaRPr lang="de-DE" sz="1600" dirty="0"/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/>
              <a:t>Folie 16: </a:t>
            </a:r>
            <a:r>
              <a:rPr lang="de-DE" sz="1600" dirty="0">
                <a:solidFill>
                  <a:schemeClr val="tx1"/>
                </a:solidFill>
              </a:rPr>
              <a:t>: Screenshot „</a:t>
            </a:r>
            <a:r>
              <a:rPr lang="de-DE" sz="1600" dirty="0">
                <a:solidFill>
                  <a:schemeClr val="tx1"/>
                </a:solidFill>
                <a:hlinkClick r:id="rId9"/>
              </a:rPr>
              <a:t>Dürremonitor Deutschland</a:t>
            </a:r>
            <a:r>
              <a:rPr lang="de-DE" sz="1600" dirty="0">
                <a:solidFill>
                  <a:schemeClr val="tx1"/>
                </a:solidFill>
              </a:rPr>
              <a:t>“, des Niedersächsischen Landesbetriebs für Wasserwirtschaft, Küsten- und Naturschutz (NLWKN), Zugriff am 27.02.2025.</a:t>
            </a:r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>
                <a:solidFill>
                  <a:schemeClr val="tx1"/>
                </a:solidFill>
              </a:rPr>
              <a:t>Folie 19: Screenshots „ Wasserrückhalt durch Fließgewässerentwicklung am Beispiel des Osterbachs im Landkreis Lüneburg“. Michael Loch, Landkreis Lüneburg.</a:t>
            </a:r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>
                <a:solidFill>
                  <a:schemeClr val="tx1"/>
                </a:solidFill>
              </a:rPr>
              <a:t>Folie 19: Screenshot „Checkliste: Leitfaden zur Verbesserung des Wasserrückhalts in Gemeinden des Landkreises Lüneburg“, Praxisprodukt aus </a:t>
            </a:r>
            <a:r>
              <a:rPr lang="de-DE" sz="1600" dirty="0" err="1">
                <a:solidFill>
                  <a:schemeClr val="tx1"/>
                </a:solidFill>
              </a:rPr>
              <a:t>StudiKommKlima</a:t>
            </a:r>
            <a:r>
              <a:rPr lang="de-DE" sz="1600" dirty="0">
                <a:solidFill>
                  <a:schemeClr val="tx1"/>
                </a:solidFill>
              </a:rPr>
              <a:t>-Seminar. Zugriff am 27.02.2025.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24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Wassermanagement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1C95D1E-2863-B419-C907-69B15EA1CCDD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7DCDA85-B556-A2BB-4F58-B8594D172F4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1950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12604F-4DDB-E619-4754-7CB92FDC44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>
            <a:extLst>
              <a:ext uri="{FF2B5EF4-FFF2-40B4-BE49-F238E27FC236}">
                <a16:creationId xmlns:a16="http://schemas.microsoft.com/office/drawing/2014/main" id="{2CABE942-73BC-AA4E-C199-BB43FF974FFF}"/>
              </a:ext>
            </a:extLst>
          </p:cNvPr>
          <p:cNvSpPr/>
          <p:nvPr/>
        </p:nvSpPr>
        <p:spPr>
          <a:xfrm>
            <a:off x="0" y="-5981"/>
            <a:ext cx="12217400" cy="6863981"/>
          </a:xfrm>
          <a:prstGeom prst="rect">
            <a:avLst/>
          </a:prstGeom>
          <a:solidFill>
            <a:srgbClr val="7B0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E282A9B-BAEF-8395-036F-C1D5C48386D4}"/>
              </a:ext>
            </a:extLst>
          </p:cNvPr>
          <p:cNvSpPr txBox="1"/>
          <p:nvPr/>
        </p:nvSpPr>
        <p:spPr>
          <a:xfrm>
            <a:off x="550025" y="511959"/>
            <a:ext cx="8329524" cy="554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900"/>
              </a:lnSpc>
            </a:pPr>
            <a:r>
              <a:rPr lang="de-DE" sz="3000" b="1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Hinweise zur Nutzung &amp; Lizensierung</a:t>
            </a:r>
            <a:endParaRPr lang="de-DE" sz="300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823139B-08C8-0578-F6D6-C5136EB0AF12}"/>
              </a:ext>
            </a:extLst>
          </p:cNvPr>
          <p:cNvSpPr txBox="1"/>
          <p:nvPr/>
        </p:nvSpPr>
        <p:spPr>
          <a:xfrm>
            <a:off x="193258" y="1436518"/>
            <a:ext cx="11805484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>
              <a:defRPr/>
            </a:pP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Dieser Foliensatz ist lizensiert unter </a:t>
            </a:r>
            <a:r>
              <a:rPr kumimoji="0" lang="de-DE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kumimoji="0" lang="de-DE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br>
              <a:rPr kumimoji="0" lang="de-DE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kumimoji="0" lang="de-DE" sz="2200" b="1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Einschränkung</a:t>
            </a:r>
            <a:r>
              <a:rPr kumimoji="0" lang="de-DE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: Leuphana Logos und Schriftzug sind von dieser Lizenz ausgenommen.</a:t>
            </a:r>
          </a:p>
          <a:p>
            <a:pPr marL="265113"/>
            <a:br>
              <a:rPr kumimoji="0" lang="de-DE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Vollständige </a:t>
            </a:r>
            <a:r>
              <a:rPr kumimoji="0" lang="de-DE" sz="22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Quellenangabe: </a:t>
            </a:r>
            <a:br>
              <a:rPr kumimoji="0" lang="de-DE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Redenius, P.; Möller, S.: Steinhardt, A.; Hörisch, J.; Ulrich, J. (2025): Themenblock 5 (Wassermanagement). In: Kommunale Klimaanpassung in der Hochschullehre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</a:rPr>
              <a:t>: Foliensätze (T1-7) zur Open Educational </a:t>
            </a:r>
            <a:r>
              <a:rPr lang="de-DE" sz="2200" i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Resource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</a:rPr>
              <a:t> des Projekts </a:t>
            </a:r>
            <a:r>
              <a:rPr kumimoji="0" lang="de-DE" sz="220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StudiKommKlima: Studienpfad für den Beruf als kommunale*r Klimaschutzmanager*in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. 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(4.0)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</a:rPr>
              <a:t>. Stand: 04/2025.</a:t>
            </a:r>
          </a:p>
          <a:p>
            <a:pPr marL="252000">
              <a:defRPr/>
            </a:pPr>
            <a:endParaRPr lang="de-DE" sz="22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252000">
              <a:defRPr/>
            </a:pP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Folien 10-12. Darstellung auf Basis von Jonathan Ulrich, Leuphana Universität Lüneburg/ </a:t>
            </a: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Climate </a:t>
            </a:r>
            <a:r>
              <a:rPr lang="de-DE" sz="2200" dirty="0" err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Resilience</a:t>
            </a: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Alliance. </a:t>
            </a: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Überarbeitung von Pia Redenius &amp; Anna Steinhardt. </a:t>
            </a:r>
          </a:p>
          <a:p>
            <a:pPr marL="252000">
              <a:defRPr/>
            </a:pPr>
            <a:endParaRPr lang="de-DE" sz="2200" dirty="0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252000">
              <a:defRPr/>
            </a:pP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Weitere Informationen: 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https://www.leuphana.de/studikommklima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endParaRPr kumimoji="0" lang="de-DE" sz="220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2DAF56E9-5644-C76E-3D0C-BA1A4DD6C15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241" y="6315074"/>
            <a:ext cx="216000" cy="24735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8D87DD28-16B8-C16E-7EAE-E3AA0EA8916B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5EBC96E-D410-A318-0EBA-9B91680B17D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339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35000" y="638189"/>
            <a:ext cx="10922000" cy="733411"/>
          </a:xfrm>
        </p:spPr>
        <p:txBody>
          <a:bodyPr/>
          <a:lstStyle/>
          <a:p>
            <a:r>
              <a:rPr lang="de-DE" dirty="0"/>
              <a:t>Themenübersicht 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>
          <a:xfrm>
            <a:off x="635000" y="1647555"/>
            <a:ext cx="10922000" cy="4396783"/>
          </a:xfrm>
        </p:spPr>
        <p:txBody>
          <a:bodyPr>
            <a:noAutofit/>
          </a:bodyPr>
          <a:lstStyle/>
          <a:p>
            <a:pPr marL="342900" indent="-342900">
              <a:lnSpc>
                <a:spcPct val="1000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Ausgangslage: Folgen des Klimawandels &amp; Wassermanagement, (Daten)Quellen</a:t>
            </a:r>
          </a:p>
          <a:p>
            <a:pPr marL="342900" indent="-342900">
              <a:lnSpc>
                <a:spcPct val="1000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Klimawandelfolgen: Wassermanagement, nach Monitoringbericht 2023 des Umweltbundesamtes (UBA)</a:t>
            </a:r>
          </a:p>
          <a:p>
            <a:pPr marL="342900" indent="-342900">
              <a:lnSpc>
                <a:spcPct val="1000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Internationale Perspektiven: Climate </a:t>
            </a:r>
            <a:r>
              <a:rPr lang="de-DE" sz="2200" dirty="0" err="1">
                <a:cs typeface="Arial" panose="020B0604020202020204" pitchFamily="34" charset="0"/>
              </a:rPr>
              <a:t>Resilience</a:t>
            </a:r>
            <a:r>
              <a:rPr lang="de-DE" sz="2200" dirty="0">
                <a:cs typeface="Arial" panose="020B0604020202020204" pitchFamily="34" charset="0"/>
              </a:rPr>
              <a:t> Alliance</a:t>
            </a:r>
          </a:p>
          <a:p>
            <a:pPr marL="342900" indent="-342900">
              <a:lnSpc>
                <a:spcPct val="1000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Hochwasserlage in Niedersachsen</a:t>
            </a:r>
          </a:p>
          <a:p>
            <a:pPr marL="342900" indent="-342900">
              <a:lnSpc>
                <a:spcPct val="1000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 err="1">
                <a:cs typeface="Arial" panose="020B0604020202020204" pitchFamily="34" charset="0"/>
              </a:rPr>
              <a:t>Good</a:t>
            </a:r>
            <a:r>
              <a:rPr lang="de-DE" sz="2200" dirty="0">
                <a:cs typeface="Arial" panose="020B0604020202020204" pitchFamily="34" charset="0"/>
              </a:rPr>
              <a:t> Practice Beispiel: Wassermanagement in der Region Landkreis Lüneburg/Uelzen</a:t>
            </a:r>
          </a:p>
          <a:p>
            <a:pPr marL="342900" indent="-342900">
              <a:lnSpc>
                <a:spcPct val="1000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Fazit </a:t>
            </a:r>
          </a:p>
          <a:p>
            <a:pPr marL="342900" indent="-342900">
              <a:lnSpc>
                <a:spcPct val="1000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Quellenübersicht, Literaturempfehlungen, Übersicht Bildquellen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3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Wassermanagement 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660B197-8CE7-4C4B-AF46-F12A077B522F}"/>
              </a:ext>
            </a:extLst>
          </p:cNvPr>
          <p:cNvSpPr/>
          <p:nvPr/>
        </p:nvSpPr>
        <p:spPr>
          <a:xfrm>
            <a:off x="6269893" y="5160563"/>
            <a:ext cx="5226538" cy="8249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Hinweise für Lehrende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: Der Themenbereich Starkregen wird statt in diesem im Themenblock BGI aufgegriffen.</a:t>
            </a:r>
          </a:p>
        </p:txBody>
      </p:sp>
      <p:pic>
        <p:nvPicPr>
          <p:cNvPr id="11" name="Grafik 10" descr="Glühbirne und Zahnrad mit einfarbiger Füllung">
            <a:extLst>
              <a:ext uri="{FF2B5EF4-FFF2-40B4-BE49-F238E27FC236}">
                <a16:creationId xmlns:a16="http://schemas.microsoft.com/office/drawing/2014/main" id="{39ED3552-EB5D-6C8F-1ADE-F8D3C96D7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39231" y="453533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055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400964-76EC-26D0-E3F4-8A9F7C97E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D9E60808-E2AB-C280-6488-E298C4F15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Lernziele für diese Einheit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AD4FF97-68E1-B60F-3887-17122F1F77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5000" y="1566849"/>
            <a:ext cx="10922000" cy="3327400"/>
          </a:xfrm>
        </p:spPr>
        <p:txBody>
          <a:bodyPr>
            <a:normAutofit/>
          </a:bodyPr>
          <a:lstStyle/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9D8BB1F-94E3-4C19-EF87-E688298B1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4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4A5EA921-9673-4ABE-A91C-468C75F85A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Wasser</a:t>
            </a:r>
          </a:p>
        </p:txBody>
      </p:sp>
      <p:sp>
        <p:nvSpPr>
          <p:cNvPr id="2" name="Textplatzhalter 3">
            <a:extLst>
              <a:ext uri="{FF2B5EF4-FFF2-40B4-BE49-F238E27FC236}">
                <a16:creationId xmlns:a16="http://schemas.microsoft.com/office/drawing/2014/main" id="{3C14B733-22AA-13B5-3F79-2BD9F2E09CBB}"/>
              </a:ext>
            </a:extLst>
          </p:cNvPr>
          <p:cNvSpPr txBox="1">
            <a:spLocks/>
          </p:cNvSpPr>
          <p:nvPr/>
        </p:nvSpPr>
        <p:spPr>
          <a:xfrm>
            <a:off x="635000" y="1566849"/>
            <a:ext cx="10922000" cy="3327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8128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7018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1590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ts val="2200"/>
              </a:lnSpc>
              <a:buClr>
                <a:schemeClr val="accent5"/>
              </a:buClr>
              <a:buSzPct val="70000"/>
              <a:buFont typeface="Symbol" panose="05050102010706020507" pitchFamily="18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Wasserbezogene Klimawandelfolgen kennen und aktuelle empirische Daten zu entsprechenden </a:t>
            </a:r>
            <a:br>
              <a:rPr lang="de-DE" sz="2200" dirty="0">
                <a:cs typeface="Arial" panose="020B0604020202020204" pitchFamily="34" charset="0"/>
              </a:rPr>
            </a:br>
            <a:r>
              <a:rPr lang="de-DE" sz="2200" dirty="0">
                <a:cs typeface="Arial" panose="020B0604020202020204" pitchFamily="34" charset="0"/>
              </a:rPr>
              <a:t>Indikatoren recherchieren und interpretieren können</a:t>
            </a:r>
          </a:p>
          <a:p>
            <a:pPr marL="342900" indent="-342900">
              <a:lnSpc>
                <a:spcPts val="2200"/>
              </a:lnSpc>
              <a:buClr>
                <a:schemeClr val="accent5"/>
              </a:buClr>
              <a:buSzPct val="70000"/>
              <a:buFont typeface="Symbol" panose="05050102010706020507" pitchFamily="18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Zentrale Akteure, Instrumente und Rechtsgrundlagen des Wassermanagements kennen</a:t>
            </a:r>
          </a:p>
          <a:p>
            <a:pPr marL="342900" indent="-342900">
              <a:lnSpc>
                <a:spcPts val="2200"/>
              </a:lnSpc>
              <a:buClr>
                <a:schemeClr val="accent5"/>
              </a:buClr>
              <a:buSzPct val="70000"/>
              <a:buFont typeface="Symbol" panose="05050102010706020507" pitchFamily="18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Konkrete Klimaanpassungsmaßnahmen in Bezug auf Hochwasser, Grundwasser und Starkregen </a:t>
            </a:r>
            <a:br>
              <a:rPr lang="de-DE" sz="2200" dirty="0">
                <a:cs typeface="Arial" panose="020B0604020202020204" pitchFamily="34" charset="0"/>
              </a:rPr>
            </a:br>
            <a:r>
              <a:rPr lang="de-DE" sz="2200" dirty="0">
                <a:cs typeface="Arial" panose="020B0604020202020204" pitchFamily="34" charset="0"/>
              </a:rPr>
              <a:t>kennen und beurteilen können</a:t>
            </a:r>
          </a:p>
          <a:p>
            <a:pPr marL="342900" indent="-342900">
              <a:lnSpc>
                <a:spcPts val="2200"/>
              </a:lnSpc>
              <a:buClr>
                <a:schemeClr val="accent5"/>
              </a:buClr>
              <a:buSzPct val="70000"/>
              <a:buFont typeface="Symbol" panose="05050102010706020507" pitchFamily="18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Verschiedene Aspekte von Hochwasser-Resilienz und entsprechende Maßnahmen kennen und kategorisieren können </a:t>
            </a:r>
          </a:p>
          <a:p>
            <a:pPr marL="342900" indent="-342900">
              <a:lnSpc>
                <a:spcPts val="2200"/>
              </a:lnSpc>
              <a:buClr>
                <a:schemeClr val="accent5"/>
              </a:buClr>
              <a:buSzPct val="70000"/>
              <a:buFont typeface="Symbol" panose="05050102010706020507" pitchFamily="18" charset="2"/>
              <a:buChar char="-"/>
            </a:pPr>
            <a:r>
              <a:rPr lang="de-DE" sz="2200" dirty="0" err="1">
                <a:cs typeface="Arial" panose="020B0604020202020204" pitchFamily="34" charset="0"/>
              </a:rPr>
              <a:t>Good</a:t>
            </a:r>
            <a:r>
              <a:rPr lang="de-DE" sz="2200" dirty="0">
                <a:cs typeface="Arial" panose="020B0604020202020204" pitchFamily="34" charset="0"/>
              </a:rPr>
              <a:t> Practice Beispiele recherchieren und auf ihre Übertragbarkeit auf den eigenen Wohnort hin befragen können  </a:t>
            </a:r>
          </a:p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7CE1FF1-0FC2-2CC5-610B-CB6DA183CAC3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D49D6F3-C704-FBCC-F01A-FE4D22949A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874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4A630-2E97-2238-A510-88F8A97B2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4">
            <a:extLst>
              <a:ext uri="{FF2B5EF4-FFF2-40B4-BE49-F238E27FC236}">
                <a16:creationId xmlns:a16="http://schemas.microsoft.com/office/drawing/2014/main" id="{EE0681C4-8036-9FFE-9F6D-E0D4FB3AE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4294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+mn-lt"/>
                <a:cs typeface="Arial" panose="020B0604020202020204" pitchFamily="34" charset="0"/>
              </a:rPr>
              <a:pPr/>
              <a:t>5</a:t>
            </a:fld>
            <a:endParaRPr lang="de-DE" sz="16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2" name="Titel 3">
            <a:extLst>
              <a:ext uri="{FF2B5EF4-FFF2-40B4-BE49-F238E27FC236}">
                <a16:creationId xmlns:a16="http://schemas.microsoft.com/office/drawing/2014/main" id="{EF2CACB0-5EB2-D22C-A594-887DD235B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295" y="638189"/>
            <a:ext cx="10452023" cy="759345"/>
          </a:xfrm>
        </p:spPr>
        <p:txBody>
          <a:bodyPr/>
          <a:lstStyle/>
          <a:p>
            <a:r>
              <a:rPr lang="de-DE" dirty="0" err="1"/>
              <a:t>AusgangsLAge</a:t>
            </a:r>
            <a:endParaRPr lang="de-DE" dirty="0">
              <a:solidFill>
                <a:srgbClr val="7B0E30"/>
              </a:solidFill>
              <a:latin typeface="+mn-lt"/>
            </a:endParaRPr>
          </a:p>
        </p:txBody>
      </p:sp>
      <p:sp>
        <p:nvSpPr>
          <p:cNvPr id="13" name="Textplatzhalter 3">
            <a:extLst>
              <a:ext uri="{FF2B5EF4-FFF2-40B4-BE49-F238E27FC236}">
                <a16:creationId xmlns:a16="http://schemas.microsoft.com/office/drawing/2014/main" id="{EC007702-7AE4-B4B9-E7E6-D72EF887E6C8}"/>
              </a:ext>
            </a:extLst>
          </p:cNvPr>
          <p:cNvSpPr txBox="1">
            <a:spLocks/>
          </p:cNvSpPr>
          <p:nvPr/>
        </p:nvSpPr>
        <p:spPr>
          <a:xfrm>
            <a:off x="614295" y="1318984"/>
            <a:ext cx="7841952" cy="4298521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8128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7018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1590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000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Auswirkungen der Erderwärmung auf den Wasserhaushalt sind u.a. die wärmeren Temperaturen, erhöhte Verdunstung und ein verändertes Niederschlagsregime</a:t>
            </a:r>
          </a:p>
          <a:p>
            <a:pPr marL="342900" indent="-342900">
              <a:lnSpc>
                <a:spcPct val="1000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Häufigere Hitzewellen und Dürren führen zu niedrigen Wasserständen und sinkenden Grundwasserspiegeln; gleichzeitig treten Hochwasser- und Starkregenereignisse häufiger auf</a:t>
            </a:r>
          </a:p>
          <a:p>
            <a:pPr marL="342900" indent="-342900">
              <a:lnSpc>
                <a:spcPct val="1000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Wasserknappheit ist auch in Deutschland ein vielschichtiges Problem, das auch durch Wasserqualitätsprobleme wie etwa hohe Nitratbelastungen, die landwirtschaftliche Wasserentnahme, Einflüsse durch den Bergbau und hohe Wasserbedarfe in Metropolregionen beeinflusst wird</a:t>
            </a:r>
          </a:p>
          <a:p>
            <a:pPr marL="342900" indent="-342900">
              <a:lnSpc>
                <a:spcPct val="1000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Oft werden regionale Maßnahmen unternommen, die in künftigen Szenarien jedoch weder strukturelle noch temporäre Wasserknappheit lösen werden</a:t>
            </a:r>
          </a:p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</p:txBody>
      </p: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F7BBCF4B-02EA-0E71-F719-3E07880F6D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Wassermanagement 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FBD78028-A060-F6AC-524F-8564423E67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8" t="6813" r="13847"/>
          <a:stretch/>
        </p:blipFill>
        <p:spPr>
          <a:xfrm>
            <a:off x="8464062" y="3343338"/>
            <a:ext cx="3341202" cy="2245477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6E8F596-E05D-1C5F-E0DD-D86F6E8BD14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1" t="18309" r="18836" b="9292"/>
          <a:stretch/>
        </p:blipFill>
        <p:spPr>
          <a:xfrm>
            <a:off x="8463389" y="1388656"/>
            <a:ext cx="3334733" cy="1955347"/>
          </a:xfrm>
          <a:prstGeom prst="rect">
            <a:avLst/>
          </a:prstGeom>
        </p:spPr>
      </p:pic>
      <p:sp>
        <p:nvSpPr>
          <p:cNvPr id="4" name="Textplatzhalter 5">
            <a:extLst>
              <a:ext uri="{FF2B5EF4-FFF2-40B4-BE49-F238E27FC236}">
                <a16:creationId xmlns:a16="http://schemas.microsoft.com/office/drawing/2014/main" id="{6791AF44-473B-81D8-47AB-159F7399F51D}"/>
              </a:ext>
            </a:extLst>
          </p:cNvPr>
          <p:cNvSpPr>
            <a:spLocks noGrp="1"/>
          </p:cNvSpPr>
          <p:nvPr/>
        </p:nvSpPr>
        <p:spPr>
          <a:xfrm>
            <a:off x="8456247" y="5618716"/>
            <a:ext cx="3349017" cy="34477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tx1"/>
                </a:solidFill>
              </a:rPr>
              <a:t>Abbildungen: „Zeitungsauszüge“, eigene Fotos, lizenzfrei.</a:t>
            </a:r>
          </a:p>
        </p:txBody>
      </p:sp>
      <p:sp>
        <p:nvSpPr>
          <p:cNvPr id="5" name="Textfeld 4">
            <a:hlinkClick r:id="rId5"/>
            <a:extLst>
              <a:ext uri="{FF2B5EF4-FFF2-40B4-BE49-F238E27FC236}">
                <a16:creationId xmlns:a16="http://schemas.microsoft.com/office/drawing/2014/main" id="{CF4B0F96-C68C-F80A-EF85-645568EC95C4}"/>
              </a:ext>
            </a:extLst>
          </p:cNvPr>
          <p:cNvSpPr txBox="1"/>
          <p:nvPr/>
        </p:nvSpPr>
        <p:spPr>
          <a:xfrm>
            <a:off x="509749" y="5553658"/>
            <a:ext cx="8066674" cy="344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buSzPct val="70000"/>
            </a:pPr>
            <a:r>
              <a:rPr lang="de-DE" sz="1400" i="1" dirty="0">
                <a:latin typeface="Arial Narrow" panose="020B0606020202030204" pitchFamily="34" charset="0"/>
                <a:cs typeface="Arial" panose="020B0604020202020204" pitchFamily="34" charset="0"/>
              </a:rPr>
              <a:t>UBA (2025), </a:t>
            </a:r>
            <a:r>
              <a:rPr lang="de-DE" sz="1400" i="1" dirty="0">
                <a:latin typeface="Arial Narrow" panose="020B0606020202030204" pitchFamily="34" charset="0"/>
                <a:cs typeface="Arial" panose="020B0604020202020204" pitchFamily="34" charset="0"/>
                <a:hlinkClick r:id="rId5"/>
              </a:rPr>
              <a:t>Auswirkungen des Klimawandels auf die Wasserverfügbarkeit</a:t>
            </a:r>
            <a:r>
              <a:rPr lang="de-DE" sz="1400" i="1" dirty="0">
                <a:latin typeface="Arial Narrow" panose="020B0606020202030204" pitchFamily="34" charset="0"/>
                <a:cs typeface="Arial" panose="020B0604020202020204" pitchFamily="34" charset="0"/>
              </a:rPr>
              <a:t> Zugriff am 25.02.2025</a:t>
            </a:r>
            <a:endParaRPr lang="de-DE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E7955DE-B491-3C6C-94B9-7A9374BA2F01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78900B5-03B1-DDB9-F086-60947ACBF13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827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614295" y="638190"/>
            <a:ext cx="10452023" cy="1169698"/>
          </a:xfrm>
        </p:spPr>
        <p:txBody>
          <a:bodyPr/>
          <a:lstStyle/>
          <a:p>
            <a:r>
              <a:rPr lang="de-DE" dirty="0"/>
              <a:t>(Daten)Quellen</a:t>
            </a:r>
            <a:endParaRPr lang="de-DE" dirty="0">
              <a:solidFill>
                <a:srgbClr val="7B0E30"/>
              </a:solidFill>
              <a:latin typeface="+mn-lt"/>
            </a:endParaRPr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14294" y="6275462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+mn-lt"/>
                <a:cs typeface="Arial" panose="020B0604020202020204" pitchFamily="34" charset="0"/>
              </a:rPr>
              <a:pPr/>
              <a:t>6</a:t>
            </a:fld>
            <a:endParaRPr lang="de-DE" sz="16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0" name="Fußzeilenplatzhalter 4">
            <a:extLst>
              <a:ext uri="{FF2B5EF4-FFF2-40B4-BE49-F238E27FC236}">
                <a16:creationId xmlns:a16="http://schemas.microsoft.com/office/drawing/2014/main" id="{99FF21EE-E49D-A8A2-6080-BC4E709A0C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Wassermanagement 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A981E10-030A-E372-5A25-2801C1CD3A23}"/>
              </a:ext>
            </a:extLst>
          </p:cNvPr>
          <p:cNvSpPr/>
          <p:nvPr/>
        </p:nvSpPr>
        <p:spPr>
          <a:xfrm>
            <a:off x="614294" y="4677762"/>
            <a:ext cx="6875382" cy="13772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Themenseite Wasser: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des UBA,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  <a:hlinkClick r:id="rId3"/>
              </a:rPr>
              <a:t>umfangreiche Informationssammlung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zu Gewässertypen, Trinkwasser, Recht und Klimawandelfolgen</a:t>
            </a:r>
          </a:p>
          <a:p>
            <a:pPr>
              <a:spcAft>
                <a:spcPts val="600"/>
              </a:spcAft>
            </a:pPr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Nationale Wasserstrategie: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des BMUV,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  <a:hlinkClick r:id="rId4"/>
              </a:rPr>
              <a:t>Online-Auftritt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 inklusive vieler Erklär-Videos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F1A73020-CDC2-3A5F-7B58-2BD8E15EC312}"/>
              </a:ext>
            </a:extLst>
          </p:cNvPr>
          <p:cNvSpPr/>
          <p:nvPr/>
        </p:nvSpPr>
        <p:spPr>
          <a:xfrm>
            <a:off x="614294" y="1396654"/>
            <a:ext cx="6875382" cy="10837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Dürremonitor Deutschland: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des UFZ Helmholz Zentrum für Umweltforschung.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  <a:hlinkClick r:id="rId5"/>
              </a:rPr>
              <a:t>Die Daten und Karten des Dürremonitors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 sind frei verfügbar. Sie zeigen zum Beispiel Karten des für Pflanzen verfügbaren Wassers im Boden.</a:t>
            </a:r>
          </a:p>
        </p:txBody>
      </p:sp>
      <p:pic>
        <p:nvPicPr>
          <p:cNvPr id="3" name="Grafik 2" descr="Internet mit einfarbiger Füllung">
            <a:extLst>
              <a:ext uri="{FF2B5EF4-FFF2-40B4-BE49-F238E27FC236}">
                <a16:creationId xmlns:a16="http://schemas.microsoft.com/office/drawing/2014/main" id="{C23C2D52-E770-693B-A5FD-BDA8B7C401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8316" y="3625458"/>
            <a:ext cx="1377219" cy="1377219"/>
          </a:xfrm>
          <a:prstGeom prst="rect">
            <a:avLst/>
          </a:prstGeom>
        </p:spPr>
      </p:pic>
      <p:pic>
        <p:nvPicPr>
          <p:cNvPr id="16" name="Grafik 15" descr="Ein Bild, das Karte, Text, Atlas enthält.&#10;&#10;KI-generierte Inhalte können fehlerhaft sein.">
            <a:extLst>
              <a:ext uri="{FF2B5EF4-FFF2-40B4-BE49-F238E27FC236}">
                <a16:creationId xmlns:a16="http://schemas.microsoft.com/office/drawing/2014/main" id="{B15A16C4-7576-8B3D-B913-C200C0DF46E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992" y="468570"/>
            <a:ext cx="3830714" cy="4666137"/>
          </a:xfrm>
          <a:prstGeom prst="rect">
            <a:avLst/>
          </a:prstGeom>
        </p:spPr>
      </p:pic>
      <p:pic>
        <p:nvPicPr>
          <p:cNvPr id="18" name="Grafik 17" descr="Ein Bild, das Text, Screenshot, Schrift, Reihe enthält.&#10;&#10;KI-generierte Inhalte können fehlerhaft sein.">
            <a:extLst>
              <a:ext uri="{FF2B5EF4-FFF2-40B4-BE49-F238E27FC236}">
                <a16:creationId xmlns:a16="http://schemas.microsoft.com/office/drawing/2014/main" id="{79E6304F-D297-B83D-4BDA-09D3B708126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909" y="3670262"/>
            <a:ext cx="3644900" cy="520700"/>
          </a:xfrm>
          <a:prstGeom prst="rect">
            <a:avLst/>
          </a:prstGeom>
        </p:spPr>
      </p:pic>
      <p:sp>
        <p:nvSpPr>
          <p:cNvPr id="19" name="Textplatzhalter 5">
            <a:extLst>
              <a:ext uri="{FF2B5EF4-FFF2-40B4-BE49-F238E27FC236}">
                <a16:creationId xmlns:a16="http://schemas.microsoft.com/office/drawing/2014/main" id="{A2666113-31C2-7625-881E-17B625309D40}"/>
              </a:ext>
            </a:extLst>
          </p:cNvPr>
          <p:cNvSpPr>
            <a:spLocks noGrp="1"/>
          </p:cNvSpPr>
          <p:nvPr/>
        </p:nvSpPr>
        <p:spPr>
          <a:xfrm>
            <a:off x="7872238" y="5259460"/>
            <a:ext cx="3978031" cy="50375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tx1"/>
                </a:solidFill>
              </a:rPr>
              <a:t>Abbildungen: „</a:t>
            </a:r>
            <a:r>
              <a:rPr lang="de-DE" sz="1400" dirty="0">
                <a:solidFill>
                  <a:schemeClr val="tx1"/>
                </a:solidFill>
                <a:hlinkClick r:id="rId5"/>
              </a:rPr>
              <a:t>UFZ-Dürremonitor“ </a:t>
            </a:r>
            <a:r>
              <a:rPr lang="de-DE" sz="1400" dirty="0">
                <a:solidFill>
                  <a:schemeClr val="tx1"/>
                </a:solidFill>
              </a:rPr>
              <a:t>Helmholtz-Zentrum für Umweltforschung. Bitte beachten Sie, dass der Quellen-vermerk direkt an den Karten stehen muss, Zugriff am 26.02.205.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E4D95FC-4DE2-410F-0DBD-886AF2443890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A2F6931-A15E-9236-9DA9-CAFE3E91491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pic>
        <p:nvPicPr>
          <p:cNvPr id="14" name="Grafik 13" descr="Lupe mit einfarbiger Füllung">
            <a:extLst>
              <a:ext uri="{FF2B5EF4-FFF2-40B4-BE49-F238E27FC236}">
                <a16:creationId xmlns:a16="http://schemas.microsoft.com/office/drawing/2014/main" id="{BC3DCD92-DC93-4467-8C8E-63D47BABE4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186218" y="1120193"/>
            <a:ext cx="700698" cy="70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375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0789DE17-6547-4079-80C1-C3FA9DAF4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Akteure des regionalen Wassermanagements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A060C0A-7674-457A-AF6F-C8E02B5AF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7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A55B5E5E-41BE-40AF-A8C9-00DB5B3C55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Wassermanagement 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0094D64-1087-D1C2-6664-2A7B096B3497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D568C927-3160-E8C7-D554-8EFD76A3A4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065E7A0C-D0F1-4915-839C-F74841A90A5C}"/>
              </a:ext>
            </a:extLst>
          </p:cNvPr>
          <p:cNvSpPr txBox="1"/>
          <p:nvPr/>
        </p:nvSpPr>
        <p:spPr>
          <a:xfrm>
            <a:off x="3045619" y="1432886"/>
            <a:ext cx="610076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200" b="1" u="sng" dirty="0">
                <a:effectLst/>
                <a:latin typeface="Arial Narrow" panose="020B0606020202030204" pitchFamily="34" charset="0"/>
              </a:rPr>
              <a:t>Exemplarische Zuständigkeiten auf Kreisebene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F2EFFA78-22CE-4196-9FD3-3E8A41F796D5}"/>
              </a:ext>
            </a:extLst>
          </p:cNvPr>
          <p:cNvSpPr/>
          <p:nvPr/>
        </p:nvSpPr>
        <p:spPr>
          <a:xfrm>
            <a:off x="635000" y="2124003"/>
            <a:ext cx="3432296" cy="110488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Landkreis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Untere Deichbehörde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Aufsichtsbehörde der Verbände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9AC3821A-8701-4201-BF9C-114C08D6E8FA}"/>
              </a:ext>
            </a:extLst>
          </p:cNvPr>
          <p:cNvSpPr/>
          <p:nvPr/>
        </p:nvSpPr>
        <p:spPr>
          <a:xfrm>
            <a:off x="8048740" y="2126255"/>
            <a:ext cx="3432297" cy="14010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Deichverbände</a:t>
            </a:r>
            <a:endParaRPr lang="de-DE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Unterhaltung Deiche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Maßnahmenträger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Akteur*innen vor Ort</a:t>
            </a:r>
            <a:endParaRPr lang="de-DE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5700BFF1-84BF-4E3A-A10A-53F97B3C1454}"/>
              </a:ext>
            </a:extLst>
          </p:cNvPr>
          <p:cNvSpPr/>
          <p:nvPr/>
        </p:nvSpPr>
        <p:spPr>
          <a:xfrm>
            <a:off x="4379851" y="3686023"/>
            <a:ext cx="3432297" cy="16102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l"/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NLKWN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Ermittelt Wasserstände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Vorgaben für Deiche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Finanzierung von Baumaßnahmen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Strategische Planung</a:t>
            </a: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44B8CFC6-4694-4698-96C4-E1FFF943BF85}"/>
              </a:ext>
            </a:extLst>
          </p:cNvPr>
          <p:cNvCxnSpPr>
            <a:cxnSpLocks/>
          </p:cNvCxnSpPr>
          <p:nvPr/>
        </p:nvCxnSpPr>
        <p:spPr>
          <a:xfrm>
            <a:off x="4184667" y="2430828"/>
            <a:ext cx="3701056" cy="0"/>
          </a:xfrm>
          <a:prstGeom prst="straightConnector1">
            <a:avLst/>
          </a:prstGeom>
          <a:ln w="76200">
            <a:solidFill>
              <a:srgbClr val="80867B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13DC4B28-E0E4-4721-88EF-7DB0D1FC1F1A}"/>
              </a:ext>
            </a:extLst>
          </p:cNvPr>
          <p:cNvCxnSpPr>
            <a:cxnSpLocks/>
          </p:cNvCxnSpPr>
          <p:nvPr/>
        </p:nvCxnSpPr>
        <p:spPr>
          <a:xfrm flipV="1">
            <a:off x="8007332" y="3686023"/>
            <a:ext cx="839683" cy="839571"/>
          </a:xfrm>
          <a:prstGeom prst="straightConnector1">
            <a:avLst/>
          </a:prstGeom>
          <a:ln w="76200">
            <a:solidFill>
              <a:srgbClr val="80867B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817FB4F6-4C5E-4416-8EC2-D4C0000DD94F}"/>
              </a:ext>
            </a:extLst>
          </p:cNvPr>
          <p:cNvCxnSpPr>
            <a:cxnSpLocks/>
          </p:cNvCxnSpPr>
          <p:nvPr/>
        </p:nvCxnSpPr>
        <p:spPr>
          <a:xfrm flipH="1" flipV="1">
            <a:off x="3275867" y="3383005"/>
            <a:ext cx="908800" cy="917421"/>
          </a:xfrm>
          <a:prstGeom prst="straightConnector1">
            <a:avLst/>
          </a:prstGeom>
          <a:ln w="76200">
            <a:solidFill>
              <a:srgbClr val="80867B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feld 24">
            <a:extLst>
              <a:ext uri="{FF2B5EF4-FFF2-40B4-BE49-F238E27FC236}">
                <a16:creationId xmlns:a16="http://schemas.microsoft.com/office/drawing/2014/main" id="{C74F476C-95E7-4135-831D-B44F689A1173}"/>
              </a:ext>
            </a:extLst>
          </p:cNvPr>
          <p:cNvSpPr txBox="1"/>
          <p:nvPr/>
        </p:nvSpPr>
        <p:spPr>
          <a:xfrm>
            <a:off x="548298" y="5570276"/>
            <a:ext cx="66391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de-DE" sz="1400" b="0" i="1" u="none" strike="noStrike" baseline="0" dirty="0">
                <a:latin typeface="Arial Narrow" panose="020B0606020202030204" pitchFamily="34" charset="0"/>
              </a:rPr>
              <a:t>Niedersächsischer Landesbetrieb für Wasserwirtschaft, Küsten- und Naturschutz (NLWKN) (2019). Gemeinschaftsaufgabe Hochwasserschutz am Beispiel der Landkreise Harburg und Lüneburg.</a:t>
            </a:r>
            <a:endParaRPr lang="de-DE" sz="1400" i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446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3795B9-8C0F-5267-4CFA-315040BAF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CA619E-2993-49E8-6EB1-E11C49527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Indikatoren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F1F1DC0-8859-DDA0-7622-0CC3FF615BB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5000" y="1300970"/>
            <a:ext cx="5304869" cy="1551489"/>
          </a:xfrm>
        </p:spPr>
        <p:txBody>
          <a:bodyPr>
            <a:normAutofit/>
          </a:bodyPr>
          <a:lstStyle/>
          <a:p>
            <a:pPr marL="12700" lvl="1" indent="0">
              <a:buNone/>
            </a:pPr>
            <a:r>
              <a:rPr lang="de-DE" sz="2200" dirty="0"/>
              <a:t>Der UBA Monitoringbericht 2023 zur Deutschen Anpassungsstrategie an den Klimawandel listet zehn Impact-Indikatoren im Handlungsfeld Wasserhaushalt und Wasserwirtschaft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3136430-3401-A050-D871-06F6C963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8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4">
            <a:extLst>
              <a:ext uri="{FF2B5EF4-FFF2-40B4-BE49-F238E27FC236}">
                <a16:creationId xmlns:a16="http://schemas.microsoft.com/office/drawing/2014/main" id="{8BA4BA5C-C4CD-2EC7-A125-6928C101B0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Wassermanagement</a:t>
            </a: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C6FA4D3E-5314-65D1-36D0-3154D6E815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974965"/>
              </p:ext>
            </p:extLst>
          </p:nvPr>
        </p:nvGraphicFramePr>
        <p:xfrm>
          <a:off x="6471138" y="414579"/>
          <a:ext cx="5483319" cy="498321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483319">
                  <a:extLst>
                    <a:ext uri="{9D8B030D-6E8A-4147-A177-3AD203B41FA5}">
                      <a16:colId xmlns:a16="http://schemas.microsoft.com/office/drawing/2014/main" val="3726878541"/>
                    </a:ext>
                  </a:extLst>
                </a:gridCol>
              </a:tblGrid>
              <a:tr h="409476">
                <a:tc>
                  <a:txBody>
                    <a:bodyPr/>
                    <a:lstStyle/>
                    <a:p>
                      <a:r>
                        <a:rPr lang="de-DE">
                          <a:latin typeface="Arial Narrow" panose="020B0606020202030204" pitchFamily="34" charset="0"/>
                        </a:rPr>
                        <a:t>Impact-Indikatoren</a:t>
                      </a:r>
                      <a:endParaRPr lang="de-DE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265079"/>
                  </a:ext>
                </a:extLst>
              </a:tr>
              <a:tr h="409476">
                <a:tc>
                  <a:txBody>
                    <a:bodyPr/>
                    <a:lstStyle/>
                    <a:p>
                      <a:r>
                        <a:rPr lang="de-DE">
                          <a:latin typeface="Arial Narrow" panose="020B0606020202030204" pitchFamily="34" charset="0"/>
                        </a:rPr>
                        <a:t>Terrestrisch gespeichertes Wasser</a:t>
                      </a:r>
                      <a:endParaRPr lang="de-DE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4480656"/>
                  </a:ext>
                </a:extLst>
              </a:tr>
              <a:tr h="409476">
                <a:tc>
                  <a:txBody>
                    <a:bodyPr/>
                    <a:lstStyle/>
                    <a:p>
                      <a:r>
                        <a:rPr lang="de-DE">
                          <a:latin typeface="Arial Narrow" panose="020B0606020202030204" pitchFamily="34" charset="0"/>
                        </a:rPr>
                        <a:t>Grundwasserstand und Quellschüttung</a:t>
                      </a:r>
                      <a:endParaRPr lang="de-DE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3085861"/>
                  </a:ext>
                </a:extLst>
              </a:tr>
              <a:tr h="409476">
                <a:tc>
                  <a:txBody>
                    <a:bodyPr/>
                    <a:lstStyle/>
                    <a:p>
                      <a:r>
                        <a:rPr lang="de-DE">
                          <a:latin typeface="Arial Narrow" panose="020B0606020202030204" pitchFamily="34" charset="0"/>
                        </a:rPr>
                        <a:t>Mittlerer Abfluss</a:t>
                      </a:r>
                      <a:endParaRPr lang="de-DE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750927"/>
                  </a:ext>
                </a:extLst>
              </a:tr>
              <a:tr h="409476">
                <a:tc>
                  <a:txBody>
                    <a:bodyPr/>
                    <a:lstStyle/>
                    <a:p>
                      <a:r>
                        <a:rPr lang="de-DE">
                          <a:latin typeface="Arial Narrow" panose="020B0606020202030204" pitchFamily="34" charset="0"/>
                        </a:rPr>
                        <a:t>Hochwasser</a:t>
                      </a:r>
                      <a:endParaRPr lang="de-DE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1494866"/>
                  </a:ext>
                </a:extLst>
              </a:tr>
              <a:tr h="3528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>
                          <a:latin typeface="Arial Narrow" panose="020B0606020202030204" pitchFamily="34" charset="0"/>
                        </a:rPr>
                        <a:t>Hochwasser</a:t>
                      </a:r>
                      <a:endParaRPr lang="de-DE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1454514"/>
                  </a:ext>
                </a:extLst>
              </a:tr>
              <a:tr h="3528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>
                          <a:latin typeface="Arial Narrow" panose="020B0606020202030204" pitchFamily="34" charset="0"/>
                        </a:rPr>
                        <a:t>Spitzenabflüsse in Fließgewässern</a:t>
                      </a:r>
                      <a:endParaRPr lang="de-DE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761941"/>
                  </a:ext>
                </a:extLst>
              </a:tr>
              <a:tr h="409476">
                <a:tc>
                  <a:txBody>
                    <a:bodyPr/>
                    <a:lstStyle/>
                    <a:p>
                      <a:r>
                        <a:rPr lang="de-DE">
                          <a:latin typeface="Arial Narrow" panose="020B0606020202030204" pitchFamily="34" charset="0"/>
                        </a:rPr>
                        <a:t>Niedrigwasser</a:t>
                      </a:r>
                      <a:endParaRPr lang="de-DE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4743680"/>
                  </a:ext>
                </a:extLst>
              </a:tr>
              <a:tr h="4094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>
                          <a:latin typeface="Arial Narrow" panose="020B0606020202030204" pitchFamily="34" charset="0"/>
                        </a:rPr>
                        <a:t>Wasserstand von Seen</a:t>
                      </a:r>
                      <a:endParaRPr lang="de-DE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8259034"/>
                  </a:ext>
                </a:extLst>
              </a:tr>
              <a:tr h="457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>
                          <a:latin typeface="Arial Narrow" panose="020B0606020202030204" pitchFamily="34" charset="0"/>
                        </a:rPr>
                        <a:t>Wassertemperatur von Seen</a:t>
                      </a:r>
                      <a:endParaRPr lang="de-DE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090590"/>
                  </a:ext>
                </a:extLst>
              </a:tr>
              <a:tr h="3528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>
                          <a:latin typeface="Arial Narrow" panose="020B0606020202030204" pitchFamily="34" charset="0"/>
                        </a:rPr>
                        <a:t>Frühjahrsalgenblüte in Seen</a:t>
                      </a:r>
                      <a:endParaRPr lang="de-DE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5902599"/>
                  </a:ext>
                </a:extLst>
              </a:tr>
              <a:tr h="5617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>
                          <a:latin typeface="Arial Narrow" panose="020B0606020202030204" pitchFamily="34" charset="0"/>
                        </a:rPr>
                        <a:t>Wassertemperatur von Fließgewässern</a:t>
                      </a:r>
                      <a:endParaRPr lang="de-DE" dirty="0">
                        <a:latin typeface="Arial Narrow" panose="020B0606020202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5187704"/>
                  </a:ext>
                </a:extLst>
              </a:tr>
            </a:tbl>
          </a:graphicData>
        </a:graphic>
      </p:graphicFrame>
      <p:sp>
        <p:nvSpPr>
          <p:cNvPr id="11" name="Textplatzhalter 5">
            <a:extLst>
              <a:ext uri="{FF2B5EF4-FFF2-40B4-BE49-F238E27FC236}">
                <a16:creationId xmlns:a16="http://schemas.microsoft.com/office/drawing/2014/main" id="{3E15062C-B984-CAC8-8E80-1C5A61473EB3}"/>
              </a:ext>
            </a:extLst>
          </p:cNvPr>
          <p:cNvSpPr>
            <a:spLocks noGrp="1"/>
          </p:cNvSpPr>
          <p:nvPr/>
        </p:nvSpPr>
        <p:spPr>
          <a:xfrm>
            <a:off x="6471138" y="5478577"/>
            <a:ext cx="5384075" cy="8911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tx1"/>
                </a:solidFill>
              </a:rPr>
              <a:t>Abbildung: „Impact-Indikatoren Wasserhaushalt und Wasserwirtschaft“ eigene Darstellung nach </a:t>
            </a:r>
            <a:r>
              <a:rPr lang="de-DE" sz="1400" i="1" dirty="0">
                <a:solidFill>
                  <a:schemeClr val="tx1"/>
                </a:solidFill>
                <a:cs typeface="Arial" panose="020B0604020202020204" pitchFamily="34" charset="0"/>
              </a:rPr>
              <a:t>UBA (2023). </a:t>
            </a:r>
            <a:r>
              <a:rPr lang="de-DE" sz="1400" i="1" dirty="0">
                <a:solidFill>
                  <a:schemeClr val="tx1"/>
                </a:solidFill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Monitoringbericht 2023 zur Deutschen Anpassungsstrategie an den Klimawandel</a:t>
            </a:r>
            <a:r>
              <a:rPr lang="de-DE" sz="1400" i="1" dirty="0">
                <a:solidFill>
                  <a:schemeClr val="tx1"/>
                </a:solidFill>
                <a:cs typeface="Arial" panose="020B0604020202020204" pitchFamily="34" charset="0"/>
              </a:rPr>
              <a:t>. Umweltbundesamt: Dessau-Roßlau</a:t>
            </a:r>
            <a:endParaRPr lang="de-DE" sz="1600" i="1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12" name="Grafik 11" descr="Gruppenbrainstorming mit einfarbiger Füllung">
            <a:extLst>
              <a:ext uri="{FF2B5EF4-FFF2-40B4-BE49-F238E27FC236}">
                <a16:creationId xmlns:a16="http://schemas.microsoft.com/office/drawing/2014/main" id="{CAD1B39A-E5C8-FB0F-18AF-224B29E025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99869" y="2376360"/>
            <a:ext cx="1440000" cy="1440000"/>
          </a:xfrm>
          <a:prstGeom prst="rect">
            <a:avLst/>
          </a:prstGeom>
        </p:spPr>
      </p:pic>
      <p:sp>
        <p:nvSpPr>
          <p:cNvPr id="13" name="Sprechblase: rechteckig 7">
            <a:extLst>
              <a:ext uri="{FF2B5EF4-FFF2-40B4-BE49-F238E27FC236}">
                <a16:creationId xmlns:a16="http://schemas.microsoft.com/office/drawing/2014/main" id="{129DF378-D92F-4920-A584-4FF1A701AB4D}"/>
              </a:ext>
            </a:extLst>
          </p:cNvPr>
          <p:cNvSpPr/>
          <p:nvPr/>
        </p:nvSpPr>
        <p:spPr>
          <a:xfrm>
            <a:off x="540618" y="3923258"/>
            <a:ext cx="4547197" cy="1435901"/>
          </a:xfrm>
          <a:prstGeom prst="wedgeRectCallout">
            <a:avLst>
              <a:gd name="adj1" fmla="val 34674"/>
              <a:gd name="adj2" fmla="val -6978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Informieren Sie sich im Monitoringbericht über einen der Indikatoren. Tauschen Sie sich im Anschluss mit ihren Sitznachbar*innen über die Entwicklungen und Folgen dieser Indikatoren aus.</a:t>
            </a:r>
            <a:endParaRPr lang="de-DE" sz="1800" i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6A77737-9C1D-F706-A831-921DA80C968E}"/>
              </a:ext>
            </a:extLst>
          </p:cNvPr>
          <p:cNvSpPr txBox="1"/>
          <p:nvPr/>
        </p:nvSpPr>
        <p:spPr>
          <a:xfrm>
            <a:off x="492341" y="5594303"/>
            <a:ext cx="50444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de-DE" sz="1400" i="1" dirty="0">
                <a:latin typeface="Arial Narrow" panose="020B0606020202030204" pitchFamily="34" charset="0"/>
                <a:cs typeface="Arial" panose="020B0604020202020204" pitchFamily="34" charset="0"/>
              </a:rPr>
              <a:t>UBA (2023). </a:t>
            </a:r>
            <a:r>
              <a:rPr lang="de-DE" sz="1400" i="1" dirty="0">
                <a:latin typeface="Arial Narrow" panose="020B0606020202030204" pitchFamily="34" charset="0"/>
                <a:cs typeface="Arial" panose="020B0604020202020204" pitchFamily="34" charset="0"/>
                <a:hlinkClick r:id="rId2"/>
              </a:rPr>
              <a:t>Monitoringbericht 2023 zur Deutschen Anpassungsstrategie an den Klimawandel</a:t>
            </a:r>
            <a:r>
              <a:rPr lang="de-DE" sz="1400" i="1" dirty="0">
                <a:latin typeface="Arial Narrow" panose="020B0606020202030204" pitchFamily="34" charset="0"/>
                <a:cs typeface="Arial" panose="020B0604020202020204" pitchFamily="34" charset="0"/>
              </a:rPr>
              <a:t>. Umweltbundesamt: Dessau-Roßlau</a:t>
            </a:r>
            <a:endParaRPr lang="de-DE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9C23425-BC3B-93DA-BB3B-62659E17DD97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72A9E4D-92C3-DD27-A909-4DAF62D0F8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642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078F1F-A6AF-B24A-EC78-5BCA4B398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7847B5B-039A-224F-0C89-FB9E7EF58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Indikatoren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F7A0795-FD8C-0385-A282-09A22F23F2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5000" y="1566849"/>
            <a:ext cx="10409518" cy="3704398"/>
          </a:xfrm>
        </p:spPr>
        <p:txBody>
          <a:bodyPr>
            <a:normAutofit/>
          </a:bodyPr>
          <a:lstStyle/>
          <a:p>
            <a:pPr marL="355600" lvl="1" indent="-342900">
              <a:buFont typeface="Wingdings" pitchFamily="2" charset="2"/>
              <a:buChar char="Ø"/>
            </a:pPr>
            <a:r>
              <a:rPr lang="de-DE" sz="2200" dirty="0"/>
              <a:t>Zu den Response-Indikatoren im Handlungsfeld Wasserhaushalt und Wasserwirtschaft werden genannt: Wassernutzungsindex, GAK-Mittel für den Hochwasserschutz, Investitionen in den Hochwasserschutz</a:t>
            </a:r>
          </a:p>
          <a:p>
            <a:pPr marL="355600" lvl="1" indent="-342900">
              <a:buFont typeface="Wingdings" pitchFamily="2" charset="2"/>
              <a:buChar char="Ø"/>
            </a:pPr>
            <a:r>
              <a:rPr lang="de-DE" sz="2200" dirty="0"/>
              <a:t>Außerdem: Handlungsfeld Küsten- und Meeresschutz</a:t>
            </a:r>
          </a:p>
          <a:p>
            <a:pPr marL="355600" lvl="1" indent="-342900">
              <a:buFont typeface="Wingdings" pitchFamily="2" charset="2"/>
              <a:buChar char="Ø"/>
            </a:pPr>
            <a:r>
              <a:rPr lang="de-DE" sz="2200" dirty="0"/>
              <a:t>Und weitere verwandte Indikatoren, wie die </a:t>
            </a:r>
            <a:r>
              <a:rPr lang="de-DE" sz="2200" dirty="0" err="1"/>
              <a:t>Regenerosivität</a:t>
            </a:r>
            <a:r>
              <a:rPr lang="de-DE" sz="2200" dirty="0"/>
              <a:t> (Handlungsfeld Boden), Starkregen im Siedlungsbereich (Handlungsfeld Bauwesen) und Indikatoren zu Starkregen und Hochwassersperrungen (Handlungsfeld Verkehr, Verkehrsinfrastruktur)</a:t>
            </a:r>
          </a:p>
          <a:p>
            <a:pPr marL="355600" lvl="1" indent="-342900">
              <a:buFontTx/>
              <a:buChar char="-"/>
            </a:pPr>
            <a:endParaRPr lang="de-DE" sz="2200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BF7AE09-FF68-7C66-EAD8-3BF9970D5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9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4">
            <a:extLst>
              <a:ext uri="{FF2B5EF4-FFF2-40B4-BE49-F238E27FC236}">
                <a16:creationId xmlns:a16="http://schemas.microsoft.com/office/drawing/2014/main" id="{69D2D980-02E1-C241-C2B3-2075FFDA9E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Wassermanagement</a:t>
            </a:r>
          </a:p>
        </p:txBody>
      </p:sp>
      <p:pic>
        <p:nvPicPr>
          <p:cNvPr id="12" name="Grafik 11" descr="Gruppenbrainstorming mit einfarbiger Füllung">
            <a:extLst>
              <a:ext uri="{FF2B5EF4-FFF2-40B4-BE49-F238E27FC236}">
                <a16:creationId xmlns:a16="http://schemas.microsoft.com/office/drawing/2014/main" id="{EA04F599-508B-956B-C1A0-2B5578A6DF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61578" y="3357898"/>
            <a:ext cx="1440000" cy="1440000"/>
          </a:xfrm>
          <a:prstGeom prst="rect">
            <a:avLst/>
          </a:prstGeom>
        </p:spPr>
      </p:pic>
      <p:sp>
        <p:nvSpPr>
          <p:cNvPr id="13" name="Sprechblase: rechteckig 7">
            <a:extLst>
              <a:ext uri="{FF2B5EF4-FFF2-40B4-BE49-F238E27FC236}">
                <a16:creationId xmlns:a16="http://schemas.microsoft.com/office/drawing/2014/main" id="{07C03165-19EA-33D5-7CA2-25BC724B16A4}"/>
              </a:ext>
            </a:extLst>
          </p:cNvPr>
          <p:cNvSpPr/>
          <p:nvPr/>
        </p:nvSpPr>
        <p:spPr>
          <a:xfrm>
            <a:off x="1549118" y="4431077"/>
            <a:ext cx="8581281" cy="902144"/>
          </a:xfrm>
          <a:prstGeom prst="wedgeRectCallout">
            <a:avLst>
              <a:gd name="adj1" fmla="val 36058"/>
              <a:gd name="adj2" fmla="val -64700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Lesen Sie sich in Gruppen jeweils zu einem der Indikatoren ein, tauschen Sie sich miteinander aus und stellen Sie den von Ihnen gewählten Indikator im Anschluss den anderen Teilnehmer*innen vor.</a:t>
            </a:r>
            <a:endParaRPr lang="de-DE" sz="1800" i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BF11412-5C52-FE9F-0315-40C2F2F96454}"/>
              </a:ext>
            </a:extLst>
          </p:cNvPr>
          <p:cNvSpPr txBox="1"/>
          <p:nvPr/>
        </p:nvSpPr>
        <p:spPr>
          <a:xfrm>
            <a:off x="539118" y="5687268"/>
            <a:ext cx="11001398" cy="344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buSzPct val="70000"/>
            </a:pPr>
            <a:r>
              <a:rPr lang="de-DE" sz="1400" i="1" dirty="0">
                <a:latin typeface="Arial Narrow" panose="020B0606020202030204" pitchFamily="34" charset="0"/>
                <a:cs typeface="Arial" panose="020B0604020202020204" pitchFamily="34" charset="0"/>
              </a:rPr>
              <a:t>UBA (2023). </a:t>
            </a:r>
            <a:r>
              <a:rPr lang="de-DE" sz="1400" i="1" dirty="0">
                <a:latin typeface="Arial Narrow" panose="020B0606020202030204" pitchFamily="34" charset="0"/>
                <a:cs typeface="Arial" panose="020B0604020202020204" pitchFamily="34" charset="0"/>
                <a:hlinkClick r:id="rId4"/>
              </a:rPr>
              <a:t>Monitoringbericht 2023 zur Deutschen Anpassungsstrategie an den Klimawandel</a:t>
            </a:r>
            <a:r>
              <a:rPr lang="de-DE" sz="1400" i="1" dirty="0">
                <a:latin typeface="Arial Narrow" panose="020B0606020202030204" pitchFamily="34" charset="0"/>
                <a:cs typeface="Arial" panose="020B0604020202020204" pitchFamily="34" charset="0"/>
              </a:rPr>
              <a:t>. Umweltbundesamt: Dessau-Roßlau</a:t>
            </a:r>
            <a:endParaRPr lang="de-DE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EA338B7-F02D-504B-21F3-978010FF168B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5567C67-4FBD-59F6-DCAE-C186EF6F58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473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euphana2020">
      <a:dk1>
        <a:sysClr val="windowText" lastClr="000000"/>
      </a:dk1>
      <a:lt1>
        <a:sysClr val="window" lastClr="FFFFFF"/>
      </a:lt1>
      <a:dk2>
        <a:srgbClr val="80867B"/>
      </a:dk2>
      <a:lt2>
        <a:srgbClr val="C9D2D5"/>
      </a:lt2>
      <a:accent1>
        <a:srgbClr val="927B2D"/>
      </a:accent1>
      <a:accent2>
        <a:srgbClr val="8D8E3D"/>
      </a:accent2>
      <a:accent3>
        <a:srgbClr val="66787C"/>
      </a:accent3>
      <a:accent4>
        <a:srgbClr val="80867B"/>
      </a:accent4>
      <a:accent5>
        <a:srgbClr val="691633"/>
      </a:accent5>
      <a:accent6>
        <a:srgbClr val="C9D2D5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-vorlage-2020a.potx" id="{A0A64658-FE4E-45A1-B507-FE5923CFDD35}" vid="{B9E83A5E-B142-420D-9C12-8C74BE2D1950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powerpoint-vorlage-2020a(1)</Template>
  <TotalTime>0</TotalTime>
  <Words>3340</Words>
  <Application>Microsoft Office PowerPoint</Application>
  <PresentationFormat>Breitbild</PresentationFormat>
  <Paragraphs>284</Paragraphs>
  <Slides>25</Slides>
  <Notes>13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25</vt:i4>
      </vt:variant>
    </vt:vector>
  </HeadingPairs>
  <TitlesOfParts>
    <vt:vector size="32" baseType="lpstr">
      <vt:lpstr>Arial</vt:lpstr>
      <vt:lpstr>Arial Narrow</vt:lpstr>
      <vt:lpstr>Calibri</vt:lpstr>
      <vt:lpstr>Symbol</vt:lpstr>
      <vt:lpstr>-webkit-standard</vt:lpstr>
      <vt:lpstr>Wingdings</vt:lpstr>
      <vt:lpstr>Office</vt:lpstr>
      <vt:lpstr>PowerPoint-Präsentation</vt:lpstr>
      <vt:lpstr>PowerPoint-Präsentation</vt:lpstr>
      <vt:lpstr>Themenübersicht </vt:lpstr>
      <vt:lpstr>Lernziele für diese Einheit</vt:lpstr>
      <vt:lpstr>AusgangsLAge</vt:lpstr>
      <vt:lpstr>(Daten)Quellen</vt:lpstr>
      <vt:lpstr>Akteure des regionalen Wassermanagements</vt:lpstr>
      <vt:lpstr>Indikatoren</vt:lpstr>
      <vt:lpstr>Indikatoren</vt:lpstr>
      <vt:lpstr>Zurich Climate Resilience Alliance</vt:lpstr>
      <vt:lpstr>Strategie Zum Erreichen Von Klima-Resilienz</vt:lpstr>
      <vt:lpstr>Climate Resilience Measurement for Communities</vt:lpstr>
      <vt:lpstr>Hochwasserlage Niedersachsen</vt:lpstr>
      <vt:lpstr>(Daten)Quellen Niedersachsen</vt:lpstr>
      <vt:lpstr> Hochwasserlage Niedersachsen: Resilienz</vt:lpstr>
      <vt:lpstr>Hochwasserlage Niedersachsen: Infos</vt:lpstr>
      <vt:lpstr>Beispiel: Wassermanagement im LK Lüneburg</vt:lpstr>
      <vt:lpstr>Beispiel: Wassermanagement im LK Lüneburg</vt:lpstr>
      <vt:lpstr>Beispiel Bach-Renaturierung</vt:lpstr>
      <vt:lpstr>Verbesserung des Wasser-rückhalts in Gemeinden</vt:lpstr>
      <vt:lpstr>Fazit</vt:lpstr>
      <vt:lpstr>Reflexion der Lernziele für diese Einheit</vt:lpstr>
      <vt:lpstr>Literatur</vt:lpstr>
      <vt:lpstr>Literatur &amp; Quellen</vt:lpstr>
      <vt:lpstr>PowerPoint-Präsentation</vt:lpstr>
    </vt:vector>
  </TitlesOfParts>
  <Manager>Jens Stein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Sebastian Möller</dc:creator>
  <cp:lastModifiedBy>Pia Redenius</cp:lastModifiedBy>
  <cp:revision>395</cp:revision>
  <dcterms:created xsi:type="dcterms:W3CDTF">2023-01-29T14:14:08Z</dcterms:created>
  <dcterms:modified xsi:type="dcterms:W3CDTF">2025-04-07T15:00:20Z</dcterms:modified>
</cp:coreProperties>
</file>